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02"/>
  </p:notesMasterIdLst>
  <p:sldIdLst>
    <p:sldId id="256" r:id="rId2"/>
    <p:sldId id="409" r:id="rId3"/>
    <p:sldId id="335" r:id="rId4"/>
    <p:sldId id="337" r:id="rId5"/>
    <p:sldId id="339" r:id="rId6"/>
    <p:sldId id="340" r:id="rId7"/>
    <p:sldId id="341" r:id="rId8"/>
    <p:sldId id="342" r:id="rId9"/>
    <p:sldId id="270" r:id="rId10"/>
    <p:sldId id="343" r:id="rId11"/>
    <p:sldId id="269" r:id="rId12"/>
    <p:sldId id="300" r:id="rId13"/>
    <p:sldId id="271" r:id="rId14"/>
    <p:sldId id="345" r:id="rId15"/>
    <p:sldId id="382" r:id="rId16"/>
    <p:sldId id="377" r:id="rId17"/>
    <p:sldId id="378" r:id="rId18"/>
    <p:sldId id="276" r:id="rId19"/>
    <p:sldId id="277" r:id="rId20"/>
    <p:sldId id="379" r:id="rId21"/>
    <p:sldId id="380" r:id="rId22"/>
    <p:sldId id="381" r:id="rId23"/>
    <p:sldId id="348" r:id="rId24"/>
    <p:sldId id="351" r:id="rId25"/>
    <p:sldId id="352" r:id="rId26"/>
    <p:sldId id="353" r:id="rId27"/>
    <p:sldId id="357" r:id="rId28"/>
    <p:sldId id="356" r:id="rId29"/>
    <p:sldId id="362" r:id="rId30"/>
    <p:sldId id="368" r:id="rId31"/>
    <p:sldId id="386" r:id="rId32"/>
    <p:sldId id="361" r:id="rId33"/>
    <p:sldId id="385" r:id="rId34"/>
    <p:sldId id="367" r:id="rId35"/>
    <p:sldId id="363" r:id="rId36"/>
    <p:sldId id="364" r:id="rId37"/>
    <p:sldId id="365" r:id="rId38"/>
    <p:sldId id="366" r:id="rId39"/>
    <p:sldId id="369" r:id="rId40"/>
    <p:sldId id="371" r:id="rId41"/>
    <p:sldId id="370" r:id="rId42"/>
    <p:sldId id="372" r:id="rId43"/>
    <p:sldId id="373" r:id="rId44"/>
    <p:sldId id="374" r:id="rId45"/>
    <p:sldId id="375" r:id="rId46"/>
    <p:sldId id="383" r:id="rId47"/>
    <p:sldId id="384" r:id="rId48"/>
    <p:sldId id="360" r:id="rId49"/>
    <p:sldId id="278" r:id="rId50"/>
    <p:sldId id="272" r:id="rId51"/>
    <p:sldId id="273" r:id="rId52"/>
    <p:sldId id="387" r:id="rId53"/>
    <p:sldId id="388" r:id="rId54"/>
    <p:sldId id="412" r:id="rId55"/>
    <p:sldId id="413" r:id="rId56"/>
    <p:sldId id="389" r:id="rId57"/>
    <p:sldId id="390" r:id="rId58"/>
    <p:sldId id="391" r:id="rId59"/>
    <p:sldId id="414" r:id="rId60"/>
    <p:sldId id="415" r:id="rId61"/>
    <p:sldId id="392" r:id="rId62"/>
    <p:sldId id="393" r:id="rId63"/>
    <p:sldId id="394" r:id="rId64"/>
    <p:sldId id="416" r:id="rId65"/>
    <p:sldId id="417" r:id="rId66"/>
    <p:sldId id="418" r:id="rId67"/>
    <p:sldId id="395" r:id="rId68"/>
    <p:sldId id="396" r:id="rId69"/>
    <p:sldId id="397" r:id="rId70"/>
    <p:sldId id="419" r:id="rId71"/>
    <p:sldId id="420" r:id="rId72"/>
    <p:sldId id="421" r:id="rId73"/>
    <p:sldId id="398" r:id="rId74"/>
    <p:sldId id="399" r:id="rId75"/>
    <p:sldId id="400" r:id="rId76"/>
    <p:sldId id="422" r:id="rId77"/>
    <p:sldId id="401" r:id="rId78"/>
    <p:sldId id="402" r:id="rId79"/>
    <p:sldId id="281" r:id="rId80"/>
    <p:sldId id="403" r:id="rId81"/>
    <p:sldId id="280" r:id="rId82"/>
    <p:sldId id="322" r:id="rId83"/>
    <p:sldId id="279" r:id="rId84"/>
    <p:sldId id="319" r:id="rId85"/>
    <p:sldId id="320" r:id="rId86"/>
    <p:sldId id="407" r:id="rId87"/>
    <p:sldId id="321" r:id="rId88"/>
    <p:sldId id="324" r:id="rId89"/>
    <p:sldId id="323" r:id="rId90"/>
    <p:sldId id="302" r:id="rId91"/>
    <p:sldId id="301" r:id="rId92"/>
    <p:sldId id="404" r:id="rId93"/>
    <p:sldId id="405" r:id="rId94"/>
    <p:sldId id="406" r:id="rId95"/>
    <p:sldId id="410" r:id="rId96"/>
    <p:sldId id="328" r:id="rId97"/>
    <p:sldId id="423" r:id="rId98"/>
    <p:sldId id="295" r:id="rId99"/>
    <p:sldId id="408" r:id="rId100"/>
    <p:sldId id="327" r:id="rId101"/>
  </p:sldIdLst>
  <p:sldSz cx="14257338" cy="10693400"/>
  <p:notesSz cx="7556500" cy="106934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4" userDrawn="1">
          <p15:clr>
            <a:srgbClr val="A4A3A4"/>
          </p15:clr>
        </p15:guide>
        <p15:guide id="2" pos="45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100"/>
    <a:srgbClr val="FFB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774" autoAdjust="0"/>
  </p:normalViewPr>
  <p:slideViewPr>
    <p:cSldViewPr>
      <p:cViewPr varScale="1">
        <p:scale>
          <a:sx n="41" d="100"/>
          <a:sy n="41" d="100"/>
        </p:scale>
        <p:origin x="1364" y="40"/>
      </p:cViewPr>
      <p:guideLst>
        <p:guide orient="horz" pos="344"/>
        <p:guide pos="4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23" d="100"/>
          <a:sy n="23" d="100"/>
        </p:scale>
        <p:origin x="3136" y="4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G:\em%20Yen\CDC%20Hanoi\2023\H&#7897;i%20ngh&#7883;%20YHDP\TCBP%20ti&#7875;u%20h&#7885;c%205%20n&#259;m\bi&#7875;u%20&#273;&#789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&lt; 5 tuổi</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Năm 2010</c:v>
                </c:pt>
                <c:pt idx="1">
                  <c:v>Năm 2020</c:v>
                </c:pt>
              </c:strCache>
            </c:strRef>
          </c:cat>
          <c:val>
            <c:numRef>
              <c:f>Sheet1!$B$2:$B$3</c:f>
              <c:numCache>
                <c:formatCode>General</c:formatCode>
                <c:ptCount val="2"/>
                <c:pt idx="0">
                  <c:v>5.6</c:v>
                </c:pt>
                <c:pt idx="1">
                  <c:v>7.4</c:v>
                </c:pt>
              </c:numCache>
            </c:numRef>
          </c:val>
          <c:extLst>
            <c:ext xmlns:c16="http://schemas.microsoft.com/office/drawing/2014/chart" uri="{C3380CC4-5D6E-409C-BE32-E72D297353CC}">
              <c16:uniqueId val="{00000000-4256-4070-B656-63D5586F1E92}"/>
            </c:ext>
          </c:extLst>
        </c:ser>
        <c:ser>
          <c:idx val="1"/>
          <c:order val="1"/>
          <c:tx>
            <c:strRef>
              <c:f>Sheet1!$C$1</c:f>
              <c:strCache>
                <c:ptCount val="1"/>
                <c:pt idx="0">
                  <c:v>5-19 tuổi</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Năm 2010</c:v>
                </c:pt>
                <c:pt idx="1">
                  <c:v>Năm 2020</c:v>
                </c:pt>
              </c:strCache>
            </c:strRef>
          </c:cat>
          <c:val>
            <c:numRef>
              <c:f>Sheet1!$C$2:$C$3</c:f>
              <c:numCache>
                <c:formatCode>General</c:formatCode>
                <c:ptCount val="2"/>
                <c:pt idx="0">
                  <c:v>8.5</c:v>
                </c:pt>
                <c:pt idx="1">
                  <c:v>19</c:v>
                </c:pt>
              </c:numCache>
            </c:numRef>
          </c:val>
          <c:extLst>
            <c:ext xmlns:c16="http://schemas.microsoft.com/office/drawing/2014/chart" uri="{C3380CC4-5D6E-409C-BE32-E72D297353CC}">
              <c16:uniqueId val="{00000001-4256-4070-B656-63D5586F1E92}"/>
            </c:ext>
          </c:extLst>
        </c:ser>
        <c:dLbls>
          <c:showLegendKey val="0"/>
          <c:showVal val="1"/>
          <c:showCatName val="0"/>
          <c:showSerName val="0"/>
          <c:showPercent val="0"/>
          <c:showBubbleSize val="0"/>
        </c:dLbls>
        <c:gapWidth val="75"/>
        <c:axId val="78276096"/>
        <c:axId val="78277632"/>
      </c:barChart>
      <c:catAx>
        <c:axId val="7827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78277632"/>
        <c:crosses val="autoZero"/>
        <c:auto val="1"/>
        <c:lblAlgn val="ctr"/>
        <c:lblOffset val="100"/>
        <c:noMultiLvlLbl val="0"/>
      </c:catAx>
      <c:valAx>
        <c:axId val="78277632"/>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782760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&lt; 5 tuổi</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Thành thị</c:v>
                </c:pt>
                <c:pt idx="1">
                  <c:v>Nông thôn, miền núi</c:v>
                </c:pt>
              </c:strCache>
            </c:strRef>
          </c:cat>
          <c:val>
            <c:numRef>
              <c:f>Sheet1!$B$2:$B$3</c:f>
              <c:numCache>
                <c:formatCode>General</c:formatCode>
                <c:ptCount val="2"/>
                <c:pt idx="0">
                  <c:v>9.8000000000000007</c:v>
                </c:pt>
                <c:pt idx="1">
                  <c:v>5.3</c:v>
                </c:pt>
              </c:numCache>
            </c:numRef>
          </c:val>
          <c:extLst>
            <c:ext xmlns:c16="http://schemas.microsoft.com/office/drawing/2014/chart" uri="{C3380CC4-5D6E-409C-BE32-E72D297353CC}">
              <c16:uniqueId val="{00000000-FAFD-4822-B9A8-C7C13272FCAF}"/>
            </c:ext>
          </c:extLst>
        </c:ser>
        <c:ser>
          <c:idx val="1"/>
          <c:order val="1"/>
          <c:tx>
            <c:strRef>
              <c:f>Sheet1!$C$1</c:f>
              <c:strCache>
                <c:ptCount val="1"/>
                <c:pt idx="0">
                  <c:v>5-19 tuổi</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Thành thị</c:v>
                </c:pt>
                <c:pt idx="1">
                  <c:v>Nông thôn, miền núi</c:v>
                </c:pt>
              </c:strCache>
            </c:strRef>
          </c:cat>
          <c:val>
            <c:numRef>
              <c:f>Sheet1!$C$2:$C$3</c:f>
              <c:numCache>
                <c:formatCode>General</c:formatCode>
                <c:ptCount val="2"/>
                <c:pt idx="0">
                  <c:v>26.8</c:v>
                </c:pt>
                <c:pt idx="1">
                  <c:v>18.3</c:v>
                </c:pt>
              </c:numCache>
            </c:numRef>
          </c:val>
          <c:extLst>
            <c:ext xmlns:c16="http://schemas.microsoft.com/office/drawing/2014/chart" uri="{C3380CC4-5D6E-409C-BE32-E72D297353CC}">
              <c16:uniqueId val="{00000001-FAFD-4822-B9A8-C7C13272FCAF}"/>
            </c:ext>
          </c:extLst>
        </c:ser>
        <c:dLbls>
          <c:showLegendKey val="0"/>
          <c:showVal val="1"/>
          <c:showCatName val="0"/>
          <c:showSerName val="0"/>
          <c:showPercent val="0"/>
          <c:showBubbleSize val="0"/>
        </c:dLbls>
        <c:gapWidth val="75"/>
        <c:axId val="79376384"/>
        <c:axId val="79377920"/>
      </c:barChart>
      <c:catAx>
        <c:axId val="7937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79377920"/>
        <c:crosses val="autoZero"/>
        <c:auto val="1"/>
        <c:lblAlgn val="ctr"/>
        <c:lblOffset val="100"/>
        <c:noMultiLvlLbl val="0"/>
      </c:catAx>
      <c:valAx>
        <c:axId val="79377920"/>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793763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r>
              <a:rPr lang="en-US"/>
              <a:t>Tỷ lệ thiếu máu dinh dưỡng ở trẻ em 5-9 tuổi</a:t>
            </a:r>
          </a:p>
        </c:rich>
      </c:tx>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B4-4F46-8099-D6545DB002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B4-4F46-8099-D6545DB00253}"/>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Thiếu máu dinh dưỡng</c:v>
                </c:pt>
                <c:pt idx="1">
                  <c:v>Bình thường</c:v>
                </c:pt>
              </c:strCache>
            </c:strRef>
          </c:cat>
          <c:val>
            <c:numRef>
              <c:f>Sheet1!$B$2:$B$3</c:f>
              <c:numCache>
                <c:formatCode>General</c:formatCode>
                <c:ptCount val="2"/>
                <c:pt idx="0">
                  <c:v>9.2000000000000011</c:v>
                </c:pt>
                <c:pt idx="1">
                  <c:v>90.8</c:v>
                </c:pt>
              </c:numCache>
            </c:numRef>
          </c:val>
          <c:extLst>
            <c:ext xmlns:c16="http://schemas.microsoft.com/office/drawing/2014/chart" uri="{C3380CC4-5D6E-409C-BE32-E72D297353CC}">
              <c16:uniqueId val="{00000000-7D3F-47F7-85A1-92AB59660690}"/>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7148466687911657"/>
          <c:y val="0.27118708201140534"/>
          <c:w val="0.31696849820380063"/>
          <c:h val="0.438375131259893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r>
              <a:rPr lang="en-US"/>
              <a:t>Tỷ lệ thiếu Vitamin A tiền lâm sàng ở trẻ em 5-9 tuổi</a:t>
            </a:r>
          </a:p>
        </c:rich>
      </c:tx>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5EA-4415-9685-29AF4808C07E}"/>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5EA-4415-9685-29AF4808C07E}"/>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Thiếu Vitamin A</c:v>
                </c:pt>
                <c:pt idx="1">
                  <c:v>Bình thường</c:v>
                </c:pt>
              </c:strCache>
            </c:strRef>
          </c:cat>
          <c:val>
            <c:numRef>
              <c:f>Sheet1!$B$2:$B$3</c:f>
              <c:numCache>
                <c:formatCode>General</c:formatCode>
                <c:ptCount val="2"/>
                <c:pt idx="0">
                  <c:v>9.5</c:v>
                </c:pt>
                <c:pt idx="1">
                  <c:v>90.5</c:v>
                </c:pt>
              </c:numCache>
            </c:numRef>
          </c:val>
          <c:extLst>
            <c:ext xmlns:c16="http://schemas.microsoft.com/office/drawing/2014/chart" uri="{C3380CC4-5D6E-409C-BE32-E72D297353CC}">
              <c16:uniqueId val="{00000004-05EA-4415-9685-29AF4808C07E}"/>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39839685551872"/>
          <c:y val="0.39664330117714452"/>
          <c:w val="0.32183851936300129"/>
          <c:h val="0.3109670693627195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r>
              <a:rPr lang="en-US"/>
              <a:t>Tỷ lệ thiếu máu dinh dưỡng ở trẻ em 10-11 tuổi</a:t>
            </a:r>
          </a:p>
        </c:rich>
      </c:tx>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A4C-4DF8-9142-B6AA85936662}"/>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A4C-4DF8-9142-B6AA85936662}"/>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Thiếu máu dinh dưỡng</c:v>
                </c:pt>
                <c:pt idx="1">
                  <c:v>Bình thường</c:v>
                </c:pt>
              </c:strCache>
            </c:strRef>
          </c:cat>
          <c:val>
            <c:numRef>
              <c:f>Sheet1!$B$2:$B$3</c:f>
              <c:numCache>
                <c:formatCode>General</c:formatCode>
                <c:ptCount val="2"/>
                <c:pt idx="0">
                  <c:v>8.4</c:v>
                </c:pt>
                <c:pt idx="1">
                  <c:v>91.6</c:v>
                </c:pt>
              </c:numCache>
            </c:numRef>
          </c:val>
          <c:extLst>
            <c:ext xmlns:c16="http://schemas.microsoft.com/office/drawing/2014/chart" uri="{C3380CC4-5D6E-409C-BE32-E72D297353CC}">
              <c16:uniqueId val="{00000004-4A4C-4DF8-9142-B6AA85936662}"/>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492896981627288"/>
          <c:y val="0.29214255079993251"/>
          <c:w val="0.36257103018372705"/>
          <c:h val="0.4852122188593868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Nam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Năm 2018</c:v>
                </c:pt>
                <c:pt idx="1">
                  <c:v>Năm 2019</c:v>
                </c:pt>
                <c:pt idx="2">
                  <c:v>Năm 2020</c:v>
                </c:pt>
                <c:pt idx="3">
                  <c:v>Năm 2021</c:v>
                </c:pt>
              </c:strCache>
            </c:strRef>
          </c:cat>
          <c:val>
            <c:numRef>
              <c:f>Sheet1!$B$2:$B$5</c:f>
              <c:numCache>
                <c:formatCode>General</c:formatCode>
                <c:ptCount val="4"/>
                <c:pt idx="0">
                  <c:v>4.8</c:v>
                </c:pt>
                <c:pt idx="1">
                  <c:v>5.9</c:v>
                </c:pt>
                <c:pt idx="2">
                  <c:v>3.7</c:v>
                </c:pt>
                <c:pt idx="3">
                  <c:v>4.5999999999999996</c:v>
                </c:pt>
              </c:numCache>
            </c:numRef>
          </c:val>
          <c:extLst>
            <c:ext xmlns:c16="http://schemas.microsoft.com/office/drawing/2014/chart" uri="{C3380CC4-5D6E-409C-BE32-E72D297353CC}">
              <c16:uniqueId val="{00000000-17C7-4B2C-BFBF-09A49A6A71BC}"/>
            </c:ext>
          </c:extLst>
        </c:ser>
        <c:ser>
          <c:idx val="1"/>
          <c:order val="1"/>
          <c:tx>
            <c:strRef>
              <c:f>Sheet1!$C$1</c:f>
              <c:strCache>
                <c:ptCount val="1"/>
                <c:pt idx="0">
                  <c:v>Nữ</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Năm 2018</c:v>
                </c:pt>
                <c:pt idx="1">
                  <c:v>Năm 2019</c:v>
                </c:pt>
                <c:pt idx="2">
                  <c:v>Năm 2020</c:v>
                </c:pt>
                <c:pt idx="3">
                  <c:v>Năm 2021</c:v>
                </c:pt>
              </c:strCache>
            </c:strRef>
          </c:cat>
          <c:val>
            <c:numRef>
              <c:f>Sheet1!$C$2:$C$5</c:f>
              <c:numCache>
                <c:formatCode>General</c:formatCode>
                <c:ptCount val="4"/>
                <c:pt idx="0">
                  <c:v>6.4</c:v>
                </c:pt>
                <c:pt idx="1">
                  <c:v>7</c:v>
                </c:pt>
                <c:pt idx="2">
                  <c:v>5.5</c:v>
                </c:pt>
                <c:pt idx="3">
                  <c:v>4.5999999999999996</c:v>
                </c:pt>
              </c:numCache>
            </c:numRef>
          </c:val>
          <c:extLst>
            <c:ext xmlns:c16="http://schemas.microsoft.com/office/drawing/2014/chart" uri="{C3380CC4-5D6E-409C-BE32-E72D297353CC}">
              <c16:uniqueId val="{00000001-17C7-4B2C-BFBF-09A49A6A71BC}"/>
            </c:ext>
          </c:extLst>
        </c:ser>
        <c:ser>
          <c:idx val="2"/>
          <c:order val="2"/>
          <c:tx>
            <c:strRef>
              <c:f>Sheet1!$D$1</c:f>
              <c:strCache>
                <c:ptCount val="1"/>
                <c:pt idx="0">
                  <c:v>Chung</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Năm 2018</c:v>
                </c:pt>
                <c:pt idx="1">
                  <c:v>Năm 2019</c:v>
                </c:pt>
                <c:pt idx="2">
                  <c:v>Năm 2020</c:v>
                </c:pt>
                <c:pt idx="3">
                  <c:v>Năm 2021</c:v>
                </c:pt>
              </c:strCache>
            </c:strRef>
          </c:cat>
          <c:val>
            <c:numRef>
              <c:f>Sheet1!$D$2:$D$5</c:f>
              <c:numCache>
                <c:formatCode>General</c:formatCode>
                <c:ptCount val="4"/>
                <c:pt idx="0">
                  <c:v>5.6</c:v>
                </c:pt>
                <c:pt idx="1">
                  <c:v>6.4</c:v>
                </c:pt>
                <c:pt idx="2">
                  <c:v>4.5999999999999996</c:v>
                </c:pt>
                <c:pt idx="3">
                  <c:v>4.5999999999999996</c:v>
                </c:pt>
              </c:numCache>
            </c:numRef>
          </c:val>
          <c:extLst>
            <c:ext xmlns:c16="http://schemas.microsoft.com/office/drawing/2014/chart" uri="{C3380CC4-5D6E-409C-BE32-E72D297353CC}">
              <c16:uniqueId val="{00000002-17C7-4B2C-BFBF-09A49A6A71BC}"/>
            </c:ext>
          </c:extLst>
        </c:ser>
        <c:dLbls>
          <c:showLegendKey val="0"/>
          <c:showVal val="1"/>
          <c:showCatName val="0"/>
          <c:showSerName val="0"/>
          <c:showPercent val="0"/>
          <c:showBubbleSize val="0"/>
        </c:dLbls>
        <c:gapWidth val="150"/>
        <c:axId val="83914752"/>
        <c:axId val="83916288"/>
      </c:barChart>
      <c:catAx>
        <c:axId val="83914752"/>
        <c:scaling>
          <c:orientation val="minMax"/>
        </c:scaling>
        <c:delete val="0"/>
        <c:axPos val="b"/>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solidFill>
                <a:latin typeface="+mn-lt"/>
                <a:ea typeface="+mn-ea"/>
                <a:cs typeface="+mn-cs"/>
              </a:defRPr>
            </a:pPr>
            <a:endParaRPr lang="en-US"/>
          </a:p>
        </c:txPr>
        <c:crossAx val="83916288"/>
        <c:crosses val="autoZero"/>
        <c:auto val="1"/>
        <c:lblAlgn val="ctr"/>
        <c:lblOffset val="100"/>
        <c:noMultiLvlLbl val="0"/>
      </c:catAx>
      <c:valAx>
        <c:axId val="8391628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83914752"/>
        <c:crosses val="autoZero"/>
        <c:crossBetween val="between"/>
      </c:valAx>
      <c:spPr>
        <a:pattFill prst="ltDnDiag">
          <a:fgClr>
            <a:schemeClr val="dk1">
              <a:lumMod val="15000"/>
              <a:lumOff val="85000"/>
            </a:schemeClr>
          </a:fgClr>
          <a:bgClr>
            <a:schemeClr val="lt1"/>
          </a:bgClr>
        </a:pattFill>
        <a:ln>
          <a:noFill/>
        </a:ln>
        <a:effectLst/>
      </c:spPr>
    </c:plotArea>
    <c:legend>
      <c:legendPos val="r"/>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28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Nam</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Năm 2017</c:v>
                </c:pt>
                <c:pt idx="1">
                  <c:v>Năm 2018</c:v>
                </c:pt>
                <c:pt idx="2">
                  <c:v>Năm 2019</c:v>
                </c:pt>
                <c:pt idx="3">
                  <c:v>Năm 2020</c:v>
                </c:pt>
                <c:pt idx="4">
                  <c:v>Năm 2021</c:v>
                </c:pt>
              </c:strCache>
            </c:strRef>
          </c:cat>
          <c:val>
            <c:numRef>
              <c:f>Sheet1!$B$2:$B$6</c:f>
              <c:numCache>
                <c:formatCode>General</c:formatCode>
                <c:ptCount val="5"/>
                <c:pt idx="0">
                  <c:v>25.5</c:v>
                </c:pt>
                <c:pt idx="1">
                  <c:v>26</c:v>
                </c:pt>
                <c:pt idx="2">
                  <c:v>32.4</c:v>
                </c:pt>
                <c:pt idx="3">
                  <c:v>30</c:v>
                </c:pt>
                <c:pt idx="4">
                  <c:v>29.8</c:v>
                </c:pt>
              </c:numCache>
            </c:numRef>
          </c:val>
          <c:extLst>
            <c:ext xmlns:c16="http://schemas.microsoft.com/office/drawing/2014/chart" uri="{C3380CC4-5D6E-409C-BE32-E72D297353CC}">
              <c16:uniqueId val="{00000000-D35F-498C-9DDA-C2319A1461AE}"/>
            </c:ext>
          </c:extLst>
        </c:ser>
        <c:ser>
          <c:idx val="1"/>
          <c:order val="1"/>
          <c:tx>
            <c:strRef>
              <c:f>Sheet1!$C$1</c:f>
              <c:strCache>
                <c:ptCount val="1"/>
                <c:pt idx="0">
                  <c:v>Nữ</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Năm 2017</c:v>
                </c:pt>
                <c:pt idx="1">
                  <c:v>Năm 2018</c:v>
                </c:pt>
                <c:pt idx="2">
                  <c:v>Năm 2019</c:v>
                </c:pt>
                <c:pt idx="3">
                  <c:v>Năm 2020</c:v>
                </c:pt>
                <c:pt idx="4">
                  <c:v>Năm 2021</c:v>
                </c:pt>
              </c:strCache>
            </c:strRef>
          </c:cat>
          <c:val>
            <c:numRef>
              <c:f>Sheet1!$C$2:$C$6</c:f>
              <c:numCache>
                <c:formatCode>General</c:formatCode>
                <c:ptCount val="5"/>
                <c:pt idx="0">
                  <c:v>12</c:v>
                </c:pt>
                <c:pt idx="1">
                  <c:v>12.9</c:v>
                </c:pt>
                <c:pt idx="2">
                  <c:v>15.3</c:v>
                </c:pt>
                <c:pt idx="3">
                  <c:v>14.7</c:v>
                </c:pt>
                <c:pt idx="4">
                  <c:v>15.7</c:v>
                </c:pt>
              </c:numCache>
            </c:numRef>
          </c:val>
          <c:extLst>
            <c:ext xmlns:c16="http://schemas.microsoft.com/office/drawing/2014/chart" uri="{C3380CC4-5D6E-409C-BE32-E72D297353CC}">
              <c16:uniqueId val="{00000001-D35F-498C-9DDA-C2319A1461AE}"/>
            </c:ext>
          </c:extLst>
        </c:ser>
        <c:ser>
          <c:idx val="2"/>
          <c:order val="2"/>
          <c:tx>
            <c:strRef>
              <c:f>Sheet1!$D$1</c:f>
              <c:strCache>
                <c:ptCount val="1"/>
                <c:pt idx="0">
                  <c:v>Chung</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trendline>
            <c:spPr>
              <a:ln w="57150" cap="rnd" cmpd="sng">
                <a:solidFill>
                  <a:srgbClr val="FF0000"/>
                </a:solidFill>
                <a:prstDash val="sysDash"/>
              </a:ln>
              <a:effectLst/>
            </c:spPr>
            <c:trendlineType val="exp"/>
            <c:dispRSqr val="0"/>
            <c:dispEq val="0"/>
          </c:trendline>
          <c:cat>
            <c:strRef>
              <c:f>Sheet1!$A$2:$A$6</c:f>
              <c:strCache>
                <c:ptCount val="5"/>
                <c:pt idx="0">
                  <c:v>Năm 2017</c:v>
                </c:pt>
                <c:pt idx="1">
                  <c:v>Năm 2018</c:v>
                </c:pt>
                <c:pt idx="2">
                  <c:v>Năm 2019</c:v>
                </c:pt>
                <c:pt idx="3">
                  <c:v>Năm 2020</c:v>
                </c:pt>
                <c:pt idx="4">
                  <c:v>Năm 2021</c:v>
                </c:pt>
              </c:strCache>
            </c:strRef>
          </c:cat>
          <c:val>
            <c:numRef>
              <c:f>Sheet1!$D$2:$D$6</c:f>
              <c:numCache>
                <c:formatCode>General</c:formatCode>
                <c:ptCount val="5"/>
                <c:pt idx="0">
                  <c:v>18.600000000000001</c:v>
                </c:pt>
                <c:pt idx="1">
                  <c:v>19.5</c:v>
                </c:pt>
                <c:pt idx="2">
                  <c:v>22.7</c:v>
                </c:pt>
                <c:pt idx="3">
                  <c:v>22.2</c:v>
                </c:pt>
                <c:pt idx="4">
                  <c:v>22.8</c:v>
                </c:pt>
              </c:numCache>
            </c:numRef>
          </c:val>
          <c:extLst>
            <c:ext xmlns:c16="http://schemas.microsoft.com/office/drawing/2014/chart" uri="{C3380CC4-5D6E-409C-BE32-E72D297353CC}">
              <c16:uniqueId val="{00000002-D35F-498C-9DDA-C2319A1461AE}"/>
            </c:ext>
          </c:extLst>
        </c:ser>
        <c:dLbls>
          <c:showLegendKey val="0"/>
          <c:showVal val="1"/>
          <c:showCatName val="0"/>
          <c:showSerName val="0"/>
          <c:showPercent val="0"/>
          <c:showBubbleSize val="0"/>
        </c:dLbls>
        <c:gapWidth val="444"/>
        <c:overlap val="-90"/>
        <c:axId val="83879808"/>
        <c:axId val="83881344"/>
      </c:barChart>
      <c:catAx>
        <c:axId val="83879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all" spc="120" normalizeH="0" baseline="0">
                <a:solidFill>
                  <a:schemeClr val="tx1"/>
                </a:solidFill>
                <a:latin typeface="+mn-lt"/>
                <a:ea typeface="+mn-ea"/>
                <a:cs typeface="+mn-cs"/>
              </a:defRPr>
            </a:pPr>
            <a:endParaRPr lang="en-US"/>
          </a:p>
        </c:txPr>
        <c:crossAx val="83881344"/>
        <c:crosses val="autoZero"/>
        <c:auto val="1"/>
        <c:lblAlgn val="ctr"/>
        <c:lblOffset val="100"/>
        <c:noMultiLvlLbl val="0"/>
      </c:catAx>
      <c:valAx>
        <c:axId val="83881344"/>
        <c:scaling>
          <c:orientation val="minMax"/>
        </c:scaling>
        <c:delete val="1"/>
        <c:axPos val="l"/>
        <c:numFmt formatCode="General" sourceLinked="1"/>
        <c:majorTickMark val="none"/>
        <c:minorTickMark val="none"/>
        <c:tickLblPos val="nextTo"/>
        <c:crossAx val="838798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27286692351183E-2"/>
          <c:y val="2.6530550530213692E-2"/>
          <c:w val="0.93711172179598312"/>
          <c:h val="0.77775354945987363"/>
        </c:manualLayout>
      </c:layout>
      <c:barChart>
        <c:barDir val="col"/>
        <c:grouping val="clustered"/>
        <c:varyColors val="0"/>
        <c:ser>
          <c:idx val="1"/>
          <c:order val="0"/>
          <c:tx>
            <c:strRef>
              <c:f>'biểu đồ 2 (2)'!$A$3</c:f>
              <c:strCache>
                <c:ptCount val="1"/>
                <c:pt idx="0">
                  <c:v>Tỷ lệ TC</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'biểu đồ 2 (2)'!$B$2:$F$2</c:f>
              <c:numCache>
                <c:formatCode>General</c:formatCode>
                <c:ptCount val="5"/>
                <c:pt idx="0">
                  <c:v>2017</c:v>
                </c:pt>
                <c:pt idx="1">
                  <c:v>2018</c:v>
                </c:pt>
                <c:pt idx="2">
                  <c:v>2019</c:v>
                </c:pt>
                <c:pt idx="3">
                  <c:v>2020</c:v>
                </c:pt>
                <c:pt idx="4">
                  <c:v>2021</c:v>
                </c:pt>
              </c:numCache>
            </c:numRef>
          </c:cat>
          <c:val>
            <c:numRef>
              <c:f>'biểu đồ 2 (2)'!$B$3:$F$3</c:f>
              <c:numCache>
                <c:formatCode>0.00</c:formatCode>
                <c:ptCount val="5"/>
                <c:pt idx="0">
                  <c:v>19.115259740259745</c:v>
                </c:pt>
                <c:pt idx="1">
                  <c:v>19.860085503303527</c:v>
                </c:pt>
                <c:pt idx="2">
                  <c:v>23.622963537626067</c:v>
                </c:pt>
                <c:pt idx="3">
                  <c:v>23.802223073974684</c:v>
                </c:pt>
                <c:pt idx="4">
                  <c:v>23.106497500961151</c:v>
                </c:pt>
              </c:numCache>
            </c:numRef>
          </c:val>
          <c:extLst>
            <c:ext xmlns:c16="http://schemas.microsoft.com/office/drawing/2014/chart" uri="{C3380CC4-5D6E-409C-BE32-E72D297353CC}">
              <c16:uniqueId val="{00000000-450B-483D-A46C-7BBD1CF5C0B5}"/>
            </c:ext>
          </c:extLst>
        </c:ser>
        <c:ser>
          <c:idx val="2"/>
          <c:order val="1"/>
          <c:tx>
            <c:strRef>
              <c:f>'biểu đồ 2 (2)'!$A$4</c:f>
              <c:strCache>
                <c:ptCount val="1"/>
                <c:pt idx="0">
                  <c:v>Tỷ lệ BP</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'biểu đồ 2 (2)'!$B$2:$F$2</c:f>
              <c:numCache>
                <c:formatCode>General</c:formatCode>
                <c:ptCount val="5"/>
                <c:pt idx="0">
                  <c:v>2017</c:v>
                </c:pt>
                <c:pt idx="1">
                  <c:v>2018</c:v>
                </c:pt>
                <c:pt idx="2">
                  <c:v>2019</c:v>
                </c:pt>
                <c:pt idx="3">
                  <c:v>2020</c:v>
                </c:pt>
                <c:pt idx="4">
                  <c:v>2021</c:v>
                </c:pt>
              </c:numCache>
            </c:numRef>
          </c:cat>
          <c:val>
            <c:numRef>
              <c:f>'biểu đồ 2 (2)'!$B$4:$F$4</c:f>
              <c:numCache>
                <c:formatCode>0.00</c:formatCode>
                <c:ptCount val="5"/>
                <c:pt idx="0">
                  <c:v>10.754870129870119</c:v>
                </c:pt>
                <c:pt idx="1">
                  <c:v>11.348620287602021</c:v>
                </c:pt>
                <c:pt idx="2">
                  <c:v>12.529092319627626</c:v>
                </c:pt>
                <c:pt idx="3">
                  <c:v>13.261786124952089</c:v>
                </c:pt>
                <c:pt idx="4">
                  <c:v>14.725105728565936</c:v>
                </c:pt>
              </c:numCache>
            </c:numRef>
          </c:val>
          <c:extLst>
            <c:ext xmlns:c16="http://schemas.microsoft.com/office/drawing/2014/chart" uri="{C3380CC4-5D6E-409C-BE32-E72D297353CC}">
              <c16:uniqueId val="{00000001-450B-483D-A46C-7BBD1CF5C0B5}"/>
            </c:ext>
          </c:extLst>
        </c:ser>
        <c:ser>
          <c:idx val="0"/>
          <c:order val="2"/>
          <c:tx>
            <c:strRef>
              <c:f>'biểu đồ 2 (2)'!$A$5</c:f>
              <c:strCache>
                <c:ptCount val="1"/>
                <c:pt idx="0">
                  <c:v>Tỷ lệ TC và BP</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'biểu đồ 2 (2)'!$B$2:$F$2</c:f>
              <c:numCache>
                <c:formatCode>General</c:formatCode>
                <c:ptCount val="5"/>
                <c:pt idx="0">
                  <c:v>2017</c:v>
                </c:pt>
                <c:pt idx="1">
                  <c:v>2018</c:v>
                </c:pt>
                <c:pt idx="2">
                  <c:v>2019</c:v>
                </c:pt>
                <c:pt idx="3">
                  <c:v>2020</c:v>
                </c:pt>
                <c:pt idx="4">
                  <c:v>2021</c:v>
                </c:pt>
              </c:numCache>
            </c:numRef>
          </c:cat>
          <c:val>
            <c:numRef>
              <c:f>'biểu đồ 2 (2)'!$B$5:$F$5</c:f>
              <c:numCache>
                <c:formatCode>0.00</c:formatCode>
                <c:ptCount val="5"/>
                <c:pt idx="0">
                  <c:v>29.870129870129844</c:v>
                </c:pt>
                <c:pt idx="1">
                  <c:v>31.208705790905547</c:v>
                </c:pt>
                <c:pt idx="2">
                  <c:v>36.152055857253664</c:v>
                </c:pt>
                <c:pt idx="3">
                  <c:v>37.064009198926811</c:v>
                </c:pt>
                <c:pt idx="4">
                  <c:v>37.831603229527104</c:v>
                </c:pt>
              </c:numCache>
            </c:numRef>
          </c:val>
          <c:extLst>
            <c:ext xmlns:c16="http://schemas.microsoft.com/office/drawing/2014/chart" uri="{C3380CC4-5D6E-409C-BE32-E72D297353CC}">
              <c16:uniqueId val="{00000002-450B-483D-A46C-7BBD1CF5C0B5}"/>
            </c:ext>
          </c:extLst>
        </c:ser>
        <c:dLbls>
          <c:showLegendKey val="0"/>
          <c:showVal val="1"/>
          <c:showCatName val="0"/>
          <c:showSerName val="0"/>
          <c:showPercent val="0"/>
          <c:showBubbleSize val="0"/>
        </c:dLbls>
        <c:gapWidth val="75"/>
        <c:axId val="42890368"/>
        <c:axId val="42891904"/>
      </c:barChart>
      <c:catAx>
        <c:axId val="428903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891904"/>
        <c:crosses val="autoZero"/>
        <c:auto val="1"/>
        <c:lblAlgn val="ctr"/>
        <c:lblOffset val="100"/>
        <c:noMultiLvlLbl val="0"/>
      </c:catAx>
      <c:valAx>
        <c:axId val="42891904"/>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890368"/>
        <c:crosses val="autoZero"/>
        <c:crossBetween val="between"/>
      </c:valAx>
      <c:spPr>
        <a:solidFill>
          <a:sysClr val="window" lastClr="FFFFFF"/>
        </a:solidFill>
        <a:ln>
          <a:noFill/>
        </a:ln>
        <a:effectLst/>
      </c:spPr>
    </c:plotArea>
    <c:legend>
      <c:legendPos val="b"/>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sz="2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800782567636332"/>
          <c:y val="2.3316567213802066E-2"/>
          <c:w val="0.50062092446247641"/>
          <c:h val="0.95336686557239558"/>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5.5792045328327804E-3"/>
                  <c:y val="-2.119687928527461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DDE-487D-843A-B034C1F52A95}"/>
                </c:ext>
              </c:extLst>
            </c:dLbl>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Sheet1!$A$2:$A$7</c:f>
              <c:strCache>
                <c:ptCount val="6"/>
                <c:pt idx="0">
                  <c:v>Béo bụng</c:v>
                </c:pt>
                <c:pt idx="1">
                  <c:v>HA tâm thu ≥ 130 mmHg</c:v>
                </c:pt>
                <c:pt idx="2">
                  <c:v>HA tâm trương ≥ 85 mmHg</c:v>
                </c:pt>
                <c:pt idx="3">
                  <c:v>Glucose  ≥ 5,6 mmol/l</c:v>
                </c:pt>
                <c:pt idx="4">
                  <c:v>HDL-C &lt; 1,03 mmol/l</c:v>
                </c:pt>
                <c:pt idx="5">
                  <c:v>Triglycerid ≥ 1,7 mmol/l</c:v>
                </c:pt>
              </c:strCache>
            </c:strRef>
          </c:cat>
          <c:val>
            <c:numRef>
              <c:f>Sheet1!$B$2:$B$7</c:f>
              <c:numCache>
                <c:formatCode>General</c:formatCode>
                <c:ptCount val="6"/>
                <c:pt idx="0">
                  <c:v>92.5</c:v>
                </c:pt>
                <c:pt idx="1">
                  <c:v>9.3000000000000007</c:v>
                </c:pt>
                <c:pt idx="2">
                  <c:v>7.8</c:v>
                </c:pt>
                <c:pt idx="3">
                  <c:v>1.5</c:v>
                </c:pt>
                <c:pt idx="4">
                  <c:v>33.6</c:v>
                </c:pt>
                <c:pt idx="5">
                  <c:v>9.5</c:v>
                </c:pt>
              </c:numCache>
            </c:numRef>
          </c:val>
          <c:extLst>
            <c:ext xmlns:c16="http://schemas.microsoft.com/office/drawing/2014/chart" uri="{C3380CC4-5D6E-409C-BE32-E72D297353CC}">
              <c16:uniqueId val="{00000000-DDDE-487D-843A-B034C1F52A95}"/>
            </c:ext>
          </c:extLst>
        </c:ser>
        <c:dLbls>
          <c:showLegendKey val="0"/>
          <c:showVal val="1"/>
          <c:showCatName val="0"/>
          <c:showSerName val="0"/>
          <c:showPercent val="0"/>
          <c:showBubbleSize val="0"/>
        </c:dLbls>
        <c:gapWidth val="100"/>
        <c:axId val="86336640"/>
        <c:axId val="86338176"/>
      </c:barChart>
      <c:catAx>
        <c:axId val="8633664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crossAx val="86338176"/>
        <c:crosses val="autoZero"/>
        <c:auto val="1"/>
        <c:lblAlgn val="ctr"/>
        <c:lblOffset val="100"/>
        <c:noMultiLvlLbl val="0"/>
      </c:catAx>
      <c:valAx>
        <c:axId val="8633817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crossAx val="86336640"/>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0.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1BB19-E70D-414E-A2CC-6FF6880E0B14}" type="doc">
      <dgm:prSet loTypeId="urn:diagrams.loki3.com/BracketList" loCatId="list" qsTypeId="urn:microsoft.com/office/officeart/2005/8/quickstyle/simple3" qsCatId="simple" csTypeId="urn:microsoft.com/office/officeart/2005/8/colors/accent1_2" csCatId="accent1" phldr="1"/>
      <dgm:spPr/>
      <dgm:t>
        <a:bodyPr/>
        <a:lstStyle/>
        <a:p>
          <a:endParaRPr lang="en-US"/>
        </a:p>
      </dgm:t>
    </dgm:pt>
    <dgm:pt modelId="{AABADAD6-E9EF-42F5-8DA0-CE6E8F9EE576}">
      <dgm:prSet phldrT="[Text]" custT="1"/>
      <dgm:spPr/>
      <dgm:t>
        <a:bodyPr/>
        <a:lstStyle/>
        <a:p>
          <a:pPr algn="just"/>
          <a:r>
            <a:rPr lang="en-US" sz="3600" dirty="0" err="1"/>
            <a:t>Đối</a:t>
          </a:r>
          <a:r>
            <a:rPr lang="en-US" sz="3600" dirty="0"/>
            <a:t> </a:t>
          </a:r>
          <a:r>
            <a:rPr lang="en-US" sz="3600" dirty="0" err="1"/>
            <a:t>tượng</a:t>
          </a:r>
          <a:r>
            <a:rPr lang="en-US" sz="3600" dirty="0"/>
            <a:t> </a:t>
          </a:r>
        </a:p>
        <a:p>
          <a:pPr algn="just"/>
          <a:r>
            <a:rPr lang="en-US" sz="3600" dirty="0" err="1"/>
            <a:t>học</a:t>
          </a:r>
          <a:r>
            <a:rPr lang="en-US" sz="3600" dirty="0"/>
            <a:t> </a:t>
          </a:r>
          <a:r>
            <a:rPr lang="en-US" sz="3600" dirty="0" err="1"/>
            <a:t>viên</a:t>
          </a:r>
          <a:endParaRPr lang="en-US" sz="3600" dirty="0"/>
        </a:p>
      </dgm:t>
    </dgm:pt>
    <dgm:pt modelId="{34F79F81-B0A4-4204-AA4B-C73133BC6839}" type="parTrans" cxnId="{61162B08-2E1B-43CA-985B-AE792A22C1F6}">
      <dgm:prSet/>
      <dgm:spPr/>
      <dgm:t>
        <a:bodyPr/>
        <a:lstStyle/>
        <a:p>
          <a:pPr algn="just"/>
          <a:endParaRPr lang="en-US" sz="1050"/>
        </a:p>
      </dgm:t>
    </dgm:pt>
    <dgm:pt modelId="{E89F316D-4DA5-46B0-B76F-F90B7AFA4345}" type="sibTrans" cxnId="{61162B08-2E1B-43CA-985B-AE792A22C1F6}">
      <dgm:prSet/>
      <dgm:spPr/>
      <dgm:t>
        <a:bodyPr/>
        <a:lstStyle/>
        <a:p>
          <a:pPr algn="just"/>
          <a:endParaRPr lang="en-US" sz="1050"/>
        </a:p>
      </dgm:t>
    </dgm:pt>
    <dgm:pt modelId="{534D2ACA-0FD7-489E-8062-81AF1681EDBC}">
      <dgm:prSet phldrT="[Text]" custT="1"/>
      <dgm:spPr/>
      <dgm:t>
        <a:bodyPr/>
        <a:lstStyle/>
        <a:p>
          <a:pPr algn="just">
            <a:lnSpc>
              <a:spcPct val="150000"/>
            </a:lnSpc>
          </a:pPr>
          <a:r>
            <a:rPr lang="en-US" sz="3600" dirty="0"/>
            <a:t>Lãnh đạo khoa, chuyên trách dinh dưỡng tuyến quận, huyện, thị xã</a:t>
          </a:r>
        </a:p>
      </dgm:t>
    </dgm:pt>
    <dgm:pt modelId="{6959B12F-EF86-44E6-B7CF-BE8E2CBCFA35}" type="parTrans" cxnId="{B5625AD2-6AF0-4C70-B938-8B5B632A77B4}">
      <dgm:prSet/>
      <dgm:spPr/>
      <dgm:t>
        <a:bodyPr/>
        <a:lstStyle/>
        <a:p>
          <a:pPr algn="just"/>
          <a:endParaRPr lang="en-US" sz="1050"/>
        </a:p>
      </dgm:t>
    </dgm:pt>
    <dgm:pt modelId="{9E34D66E-F21F-419E-8942-41C9F55FB497}" type="sibTrans" cxnId="{B5625AD2-6AF0-4C70-B938-8B5B632A77B4}">
      <dgm:prSet/>
      <dgm:spPr/>
      <dgm:t>
        <a:bodyPr/>
        <a:lstStyle/>
        <a:p>
          <a:pPr algn="just"/>
          <a:endParaRPr lang="en-US" sz="1050"/>
        </a:p>
      </dgm:t>
    </dgm:pt>
    <dgm:pt modelId="{09AEF359-568A-475B-8939-E4C7826EBEB9}">
      <dgm:prSet phldrT="[Text]" custT="1"/>
      <dgm:spPr/>
      <dgm:t>
        <a:bodyPr/>
        <a:lstStyle/>
        <a:p>
          <a:pPr algn="just"/>
          <a:r>
            <a:rPr lang="en-US" sz="3600" dirty="0" err="1"/>
            <a:t>Thời</a:t>
          </a:r>
          <a:r>
            <a:rPr lang="en-US" sz="3600" dirty="0"/>
            <a:t> </a:t>
          </a:r>
          <a:r>
            <a:rPr lang="en-US" sz="3600" dirty="0" err="1"/>
            <a:t>gian</a:t>
          </a:r>
          <a:r>
            <a:rPr lang="en-US" sz="3600" dirty="0"/>
            <a:t> </a:t>
          </a:r>
        </a:p>
        <a:p>
          <a:pPr algn="just"/>
          <a:r>
            <a:rPr lang="en-US" sz="3600" dirty="0" err="1"/>
            <a:t>đào</a:t>
          </a:r>
          <a:r>
            <a:rPr lang="en-US" sz="3600" dirty="0"/>
            <a:t> </a:t>
          </a:r>
          <a:r>
            <a:rPr lang="en-US" sz="3600" dirty="0" err="1"/>
            <a:t>tạo</a:t>
          </a:r>
          <a:endParaRPr lang="en-US" sz="3600" dirty="0"/>
        </a:p>
      </dgm:t>
    </dgm:pt>
    <dgm:pt modelId="{B5F4B4C5-78BE-4FF6-A022-DA1E1C214022}" type="parTrans" cxnId="{3BAE60F2-65D0-41FA-B9D7-1A28A8B8D75D}">
      <dgm:prSet/>
      <dgm:spPr/>
      <dgm:t>
        <a:bodyPr/>
        <a:lstStyle/>
        <a:p>
          <a:pPr algn="just"/>
          <a:endParaRPr lang="en-US" sz="1050"/>
        </a:p>
      </dgm:t>
    </dgm:pt>
    <dgm:pt modelId="{08613504-73F3-4D7D-B62F-9B74CA04E530}" type="sibTrans" cxnId="{3BAE60F2-65D0-41FA-B9D7-1A28A8B8D75D}">
      <dgm:prSet/>
      <dgm:spPr/>
      <dgm:t>
        <a:bodyPr/>
        <a:lstStyle/>
        <a:p>
          <a:pPr algn="just"/>
          <a:endParaRPr lang="en-US" sz="1050"/>
        </a:p>
      </dgm:t>
    </dgm:pt>
    <dgm:pt modelId="{92BA88B4-872B-4742-BB2F-A6B1A513CF82}">
      <dgm:prSet phldrT="[Text]" custT="1"/>
      <dgm:spPr/>
      <dgm:t>
        <a:bodyPr/>
        <a:lstStyle/>
        <a:p>
          <a:pPr algn="just"/>
          <a:r>
            <a:rPr lang="en-US" sz="3600" dirty="0"/>
            <a:t>2 </a:t>
          </a:r>
          <a:r>
            <a:rPr lang="en-US" sz="3600" dirty="0" err="1"/>
            <a:t>buổi</a:t>
          </a:r>
          <a:r>
            <a:rPr lang="en-US" sz="3600" dirty="0"/>
            <a:t> (1 </a:t>
          </a:r>
          <a:r>
            <a:rPr lang="en-US" sz="3600" dirty="0" err="1"/>
            <a:t>ngày</a:t>
          </a:r>
          <a:r>
            <a:rPr lang="en-US" sz="3600" dirty="0"/>
            <a:t>) = 8 </a:t>
          </a:r>
          <a:r>
            <a:rPr lang="en-US" sz="3600" dirty="0" err="1"/>
            <a:t>tiết</a:t>
          </a:r>
          <a:endParaRPr lang="en-US" sz="3600" dirty="0"/>
        </a:p>
      </dgm:t>
    </dgm:pt>
    <dgm:pt modelId="{1E9024BC-AB2E-41D1-8839-FF7CE6C6E5C1}" type="parTrans" cxnId="{B3C461A1-E27E-4F79-A960-1DA4AD23052F}">
      <dgm:prSet/>
      <dgm:spPr/>
      <dgm:t>
        <a:bodyPr/>
        <a:lstStyle/>
        <a:p>
          <a:pPr algn="just"/>
          <a:endParaRPr lang="en-US" sz="1050"/>
        </a:p>
      </dgm:t>
    </dgm:pt>
    <dgm:pt modelId="{1B7286A0-0A76-4C33-9127-FA0B5DE9CBFD}" type="sibTrans" cxnId="{B3C461A1-E27E-4F79-A960-1DA4AD23052F}">
      <dgm:prSet/>
      <dgm:spPr/>
      <dgm:t>
        <a:bodyPr/>
        <a:lstStyle/>
        <a:p>
          <a:pPr algn="just"/>
          <a:endParaRPr lang="en-US" sz="1050"/>
        </a:p>
      </dgm:t>
    </dgm:pt>
    <dgm:pt modelId="{F978DB5D-B848-4335-AAF9-76C110F18578}">
      <dgm:prSet phldrT="[Text]" custT="1"/>
      <dgm:spPr/>
      <dgm:t>
        <a:bodyPr/>
        <a:lstStyle/>
        <a:p>
          <a:pPr algn="just">
            <a:lnSpc>
              <a:spcPct val="150000"/>
            </a:lnSpc>
          </a:pPr>
          <a:r>
            <a:rPr lang="en-US" sz="3600" dirty="0" err="1"/>
            <a:t>Trạm</a:t>
          </a:r>
          <a:r>
            <a:rPr lang="en-US" sz="3600" dirty="0"/>
            <a:t> </a:t>
          </a:r>
          <a:r>
            <a:rPr lang="en-US" sz="3600" dirty="0" err="1"/>
            <a:t>trưởng</a:t>
          </a:r>
          <a:r>
            <a:rPr lang="en-US" sz="3600" dirty="0"/>
            <a:t> TYT, </a:t>
          </a:r>
          <a:r>
            <a:rPr lang="en-US" sz="3600" dirty="0" err="1"/>
            <a:t>chuyên</a:t>
          </a:r>
          <a:r>
            <a:rPr lang="en-US" sz="3600" dirty="0"/>
            <a:t> </a:t>
          </a:r>
          <a:r>
            <a:rPr lang="en-US" sz="3600" dirty="0" err="1"/>
            <a:t>trách</a:t>
          </a:r>
          <a:r>
            <a:rPr lang="en-US" sz="3600" dirty="0"/>
            <a:t> </a:t>
          </a:r>
          <a:r>
            <a:rPr lang="en-US" sz="3600" dirty="0" err="1"/>
            <a:t>dinh</a:t>
          </a:r>
          <a:r>
            <a:rPr lang="en-US" sz="3600" dirty="0"/>
            <a:t> </a:t>
          </a:r>
          <a:r>
            <a:rPr lang="en-US" sz="3600" dirty="0" err="1"/>
            <a:t>dưỡng</a:t>
          </a:r>
          <a:r>
            <a:rPr lang="en-US" sz="3600" dirty="0"/>
            <a:t> TYT, </a:t>
          </a:r>
          <a:r>
            <a:rPr lang="en-US" sz="3600" b="1" dirty="0" err="1"/>
            <a:t>cán</a:t>
          </a:r>
          <a:r>
            <a:rPr lang="en-US" sz="3600" b="1" dirty="0"/>
            <a:t> </a:t>
          </a:r>
          <a:r>
            <a:rPr lang="en-US" sz="3600" b="1" dirty="0" err="1"/>
            <a:t>bộ</a:t>
          </a:r>
          <a:r>
            <a:rPr lang="en-US" sz="3600" b="1" dirty="0"/>
            <a:t> y </a:t>
          </a:r>
          <a:r>
            <a:rPr lang="en-US" sz="3600" b="1" dirty="0" err="1"/>
            <a:t>tế</a:t>
          </a:r>
          <a:r>
            <a:rPr lang="en-US" sz="3600" b="1" dirty="0"/>
            <a:t> </a:t>
          </a:r>
          <a:r>
            <a:rPr lang="en-US" sz="3600" b="1" dirty="0" err="1"/>
            <a:t>học</a:t>
          </a:r>
          <a:r>
            <a:rPr lang="en-US" sz="3600" b="1" dirty="0"/>
            <a:t> </a:t>
          </a:r>
          <a:r>
            <a:rPr lang="en-US" sz="3600" b="1" dirty="0" err="1"/>
            <a:t>đường</a:t>
          </a:r>
          <a:endParaRPr lang="en-US" sz="3600" b="1" dirty="0"/>
        </a:p>
      </dgm:t>
    </dgm:pt>
    <dgm:pt modelId="{C8A753FC-74D0-4B5E-AEB7-6CB4A46C0ED5}" type="parTrans" cxnId="{3B12928A-B844-40CA-B64B-49BDAA95AAB9}">
      <dgm:prSet/>
      <dgm:spPr/>
      <dgm:t>
        <a:bodyPr/>
        <a:lstStyle/>
        <a:p>
          <a:endParaRPr lang="en-US" sz="1050"/>
        </a:p>
      </dgm:t>
    </dgm:pt>
    <dgm:pt modelId="{4FC98BBB-A75C-475E-B32B-EB61733EEAF2}" type="sibTrans" cxnId="{3B12928A-B844-40CA-B64B-49BDAA95AAB9}">
      <dgm:prSet/>
      <dgm:spPr/>
      <dgm:t>
        <a:bodyPr/>
        <a:lstStyle/>
        <a:p>
          <a:endParaRPr lang="en-US" sz="1050"/>
        </a:p>
      </dgm:t>
    </dgm:pt>
    <dgm:pt modelId="{E85D8002-4E39-4E36-9EEF-D1992104842E}" type="pres">
      <dgm:prSet presAssocID="{6181BB19-E70D-414E-A2CC-6FF6880E0B14}" presName="Name0" presStyleCnt="0">
        <dgm:presLayoutVars>
          <dgm:dir/>
          <dgm:animLvl val="lvl"/>
          <dgm:resizeHandles val="exact"/>
        </dgm:presLayoutVars>
      </dgm:prSet>
      <dgm:spPr/>
      <dgm:t>
        <a:bodyPr/>
        <a:lstStyle/>
        <a:p>
          <a:endParaRPr lang="en-US"/>
        </a:p>
      </dgm:t>
    </dgm:pt>
    <dgm:pt modelId="{2EA4A6F3-C113-4CC3-8C3B-946E49BD9072}" type="pres">
      <dgm:prSet presAssocID="{AABADAD6-E9EF-42F5-8DA0-CE6E8F9EE576}" presName="linNode" presStyleCnt="0"/>
      <dgm:spPr/>
    </dgm:pt>
    <dgm:pt modelId="{0A2EBDAA-FC8D-4DF4-A9CA-2B96A683F39F}" type="pres">
      <dgm:prSet presAssocID="{AABADAD6-E9EF-42F5-8DA0-CE6E8F9EE576}" presName="parTx" presStyleLbl="revTx" presStyleIdx="0" presStyleCnt="2">
        <dgm:presLayoutVars>
          <dgm:chMax val="1"/>
          <dgm:bulletEnabled val="1"/>
        </dgm:presLayoutVars>
      </dgm:prSet>
      <dgm:spPr/>
      <dgm:t>
        <a:bodyPr/>
        <a:lstStyle/>
        <a:p>
          <a:endParaRPr lang="en-US"/>
        </a:p>
      </dgm:t>
    </dgm:pt>
    <dgm:pt modelId="{4659D718-B1F2-4592-9793-1B60FF9BA836}" type="pres">
      <dgm:prSet presAssocID="{AABADAD6-E9EF-42F5-8DA0-CE6E8F9EE576}" presName="bracket" presStyleLbl="parChTrans1D1" presStyleIdx="0" presStyleCnt="2"/>
      <dgm:spPr/>
    </dgm:pt>
    <dgm:pt modelId="{29507A34-E992-465D-AEA0-85A22C2917AF}" type="pres">
      <dgm:prSet presAssocID="{AABADAD6-E9EF-42F5-8DA0-CE6E8F9EE576}" presName="spH" presStyleCnt="0"/>
      <dgm:spPr/>
    </dgm:pt>
    <dgm:pt modelId="{095DA9D3-3D5D-438B-B982-626CEED9EC88}" type="pres">
      <dgm:prSet presAssocID="{AABADAD6-E9EF-42F5-8DA0-CE6E8F9EE576}" presName="desTx" presStyleLbl="node1" presStyleIdx="0" presStyleCnt="2">
        <dgm:presLayoutVars>
          <dgm:bulletEnabled val="1"/>
        </dgm:presLayoutVars>
      </dgm:prSet>
      <dgm:spPr/>
      <dgm:t>
        <a:bodyPr/>
        <a:lstStyle/>
        <a:p>
          <a:endParaRPr lang="en-US"/>
        </a:p>
      </dgm:t>
    </dgm:pt>
    <dgm:pt modelId="{44BBC1FD-337F-435C-A5AB-CF61838EB888}" type="pres">
      <dgm:prSet presAssocID="{E89F316D-4DA5-46B0-B76F-F90B7AFA4345}" presName="spV" presStyleCnt="0"/>
      <dgm:spPr/>
    </dgm:pt>
    <dgm:pt modelId="{B7ADDA2C-7C3F-498F-AB3F-CAADE9A0AE02}" type="pres">
      <dgm:prSet presAssocID="{09AEF359-568A-475B-8939-E4C7826EBEB9}" presName="linNode" presStyleCnt="0"/>
      <dgm:spPr/>
    </dgm:pt>
    <dgm:pt modelId="{0E6A4F8A-4C8E-4939-A08D-3948649310FB}" type="pres">
      <dgm:prSet presAssocID="{09AEF359-568A-475B-8939-E4C7826EBEB9}" presName="parTx" presStyleLbl="revTx" presStyleIdx="1" presStyleCnt="2">
        <dgm:presLayoutVars>
          <dgm:chMax val="1"/>
          <dgm:bulletEnabled val="1"/>
        </dgm:presLayoutVars>
      </dgm:prSet>
      <dgm:spPr/>
      <dgm:t>
        <a:bodyPr/>
        <a:lstStyle/>
        <a:p>
          <a:endParaRPr lang="en-US"/>
        </a:p>
      </dgm:t>
    </dgm:pt>
    <dgm:pt modelId="{5C70873B-C5BB-4381-8ACB-AB8E59D7864C}" type="pres">
      <dgm:prSet presAssocID="{09AEF359-568A-475B-8939-E4C7826EBEB9}" presName="bracket" presStyleLbl="parChTrans1D1" presStyleIdx="1" presStyleCnt="2"/>
      <dgm:spPr/>
    </dgm:pt>
    <dgm:pt modelId="{EEECB590-9A9A-40F8-BCF3-16F41D0395B4}" type="pres">
      <dgm:prSet presAssocID="{09AEF359-568A-475B-8939-E4C7826EBEB9}" presName="spH" presStyleCnt="0"/>
      <dgm:spPr/>
    </dgm:pt>
    <dgm:pt modelId="{BF4C7FEC-3C50-4520-A86B-F52C39231C03}" type="pres">
      <dgm:prSet presAssocID="{09AEF359-568A-475B-8939-E4C7826EBEB9}" presName="desTx" presStyleLbl="node1" presStyleIdx="1" presStyleCnt="2">
        <dgm:presLayoutVars>
          <dgm:bulletEnabled val="1"/>
        </dgm:presLayoutVars>
      </dgm:prSet>
      <dgm:spPr/>
      <dgm:t>
        <a:bodyPr/>
        <a:lstStyle/>
        <a:p>
          <a:endParaRPr lang="en-US"/>
        </a:p>
      </dgm:t>
    </dgm:pt>
  </dgm:ptLst>
  <dgm:cxnLst>
    <dgm:cxn modelId="{3B12928A-B844-40CA-B64B-49BDAA95AAB9}" srcId="{AABADAD6-E9EF-42F5-8DA0-CE6E8F9EE576}" destId="{F978DB5D-B848-4335-AAF9-76C110F18578}" srcOrd="1" destOrd="0" parTransId="{C8A753FC-74D0-4B5E-AEB7-6CB4A46C0ED5}" sibTransId="{4FC98BBB-A75C-475E-B32B-EB61733EEAF2}"/>
    <dgm:cxn modelId="{B5625AD2-6AF0-4C70-B938-8B5B632A77B4}" srcId="{AABADAD6-E9EF-42F5-8DA0-CE6E8F9EE576}" destId="{534D2ACA-0FD7-489E-8062-81AF1681EDBC}" srcOrd="0" destOrd="0" parTransId="{6959B12F-EF86-44E6-B7CF-BE8E2CBCFA35}" sibTransId="{9E34D66E-F21F-419E-8942-41C9F55FB497}"/>
    <dgm:cxn modelId="{0B17EC57-0B88-4C2C-A1B8-0DCF98B8FFF3}" type="presOf" srcId="{6181BB19-E70D-414E-A2CC-6FF6880E0B14}" destId="{E85D8002-4E39-4E36-9EEF-D1992104842E}" srcOrd="0" destOrd="0" presId="urn:diagrams.loki3.com/BracketList"/>
    <dgm:cxn modelId="{B3C461A1-E27E-4F79-A960-1DA4AD23052F}" srcId="{09AEF359-568A-475B-8939-E4C7826EBEB9}" destId="{92BA88B4-872B-4742-BB2F-A6B1A513CF82}" srcOrd="0" destOrd="0" parTransId="{1E9024BC-AB2E-41D1-8839-FF7CE6C6E5C1}" sibTransId="{1B7286A0-0A76-4C33-9127-FA0B5DE9CBFD}"/>
    <dgm:cxn modelId="{61162B08-2E1B-43CA-985B-AE792A22C1F6}" srcId="{6181BB19-E70D-414E-A2CC-6FF6880E0B14}" destId="{AABADAD6-E9EF-42F5-8DA0-CE6E8F9EE576}" srcOrd="0" destOrd="0" parTransId="{34F79F81-B0A4-4204-AA4B-C73133BC6839}" sibTransId="{E89F316D-4DA5-46B0-B76F-F90B7AFA4345}"/>
    <dgm:cxn modelId="{8CC29382-29CC-4253-8F3B-E5EDC44236F8}" type="presOf" srcId="{AABADAD6-E9EF-42F5-8DA0-CE6E8F9EE576}" destId="{0A2EBDAA-FC8D-4DF4-A9CA-2B96A683F39F}" srcOrd="0" destOrd="0" presId="urn:diagrams.loki3.com/BracketList"/>
    <dgm:cxn modelId="{40DB7FA3-AC3E-4094-B07D-F96BBA82E8C2}" type="presOf" srcId="{92BA88B4-872B-4742-BB2F-A6B1A513CF82}" destId="{BF4C7FEC-3C50-4520-A86B-F52C39231C03}" srcOrd="0" destOrd="0" presId="urn:diagrams.loki3.com/BracketList"/>
    <dgm:cxn modelId="{3BAE60F2-65D0-41FA-B9D7-1A28A8B8D75D}" srcId="{6181BB19-E70D-414E-A2CC-6FF6880E0B14}" destId="{09AEF359-568A-475B-8939-E4C7826EBEB9}" srcOrd="1" destOrd="0" parTransId="{B5F4B4C5-78BE-4FF6-A022-DA1E1C214022}" sibTransId="{08613504-73F3-4D7D-B62F-9B74CA04E530}"/>
    <dgm:cxn modelId="{4D0E8F02-04DB-48B4-ADBF-671F80046E5A}" type="presOf" srcId="{534D2ACA-0FD7-489E-8062-81AF1681EDBC}" destId="{095DA9D3-3D5D-438B-B982-626CEED9EC88}" srcOrd="0" destOrd="0" presId="urn:diagrams.loki3.com/BracketList"/>
    <dgm:cxn modelId="{BFDE0C4F-81B7-4D1B-8B89-BFA58342ECC0}" type="presOf" srcId="{F978DB5D-B848-4335-AAF9-76C110F18578}" destId="{095DA9D3-3D5D-438B-B982-626CEED9EC88}" srcOrd="0" destOrd="1" presId="urn:diagrams.loki3.com/BracketList"/>
    <dgm:cxn modelId="{3C912A5F-7E52-425A-A6C1-7A68189A0453}" type="presOf" srcId="{09AEF359-568A-475B-8939-E4C7826EBEB9}" destId="{0E6A4F8A-4C8E-4939-A08D-3948649310FB}" srcOrd="0" destOrd="0" presId="urn:diagrams.loki3.com/BracketList"/>
    <dgm:cxn modelId="{865D2F75-9F28-4C2E-9C5C-E6A244D64B06}" type="presParOf" srcId="{E85D8002-4E39-4E36-9EEF-D1992104842E}" destId="{2EA4A6F3-C113-4CC3-8C3B-946E49BD9072}" srcOrd="0" destOrd="0" presId="urn:diagrams.loki3.com/BracketList"/>
    <dgm:cxn modelId="{0745C261-EDB9-44AA-A4B8-FA133702BF40}" type="presParOf" srcId="{2EA4A6F3-C113-4CC3-8C3B-946E49BD9072}" destId="{0A2EBDAA-FC8D-4DF4-A9CA-2B96A683F39F}" srcOrd="0" destOrd="0" presId="urn:diagrams.loki3.com/BracketList"/>
    <dgm:cxn modelId="{E6C0F271-69FC-4B9D-A3B8-59E39503881F}" type="presParOf" srcId="{2EA4A6F3-C113-4CC3-8C3B-946E49BD9072}" destId="{4659D718-B1F2-4592-9793-1B60FF9BA836}" srcOrd="1" destOrd="0" presId="urn:diagrams.loki3.com/BracketList"/>
    <dgm:cxn modelId="{6D97D4A7-45A3-4861-BED2-6A5A703E8EE6}" type="presParOf" srcId="{2EA4A6F3-C113-4CC3-8C3B-946E49BD9072}" destId="{29507A34-E992-465D-AEA0-85A22C2917AF}" srcOrd="2" destOrd="0" presId="urn:diagrams.loki3.com/BracketList"/>
    <dgm:cxn modelId="{6C7E9C4A-6F40-4B99-AF5A-2D31FC618505}" type="presParOf" srcId="{2EA4A6F3-C113-4CC3-8C3B-946E49BD9072}" destId="{095DA9D3-3D5D-438B-B982-626CEED9EC88}" srcOrd="3" destOrd="0" presId="urn:diagrams.loki3.com/BracketList"/>
    <dgm:cxn modelId="{EBD97D9E-CEF3-444A-9D94-A9C3EA120E13}" type="presParOf" srcId="{E85D8002-4E39-4E36-9EEF-D1992104842E}" destId="{44BBC1FD-337F-435C-A5AB-CF61838EB888}" srcOrd="1" destOrd="0" presId="urn:diagrams.loki3.com/BracketList"/>
    <dgm:cxn modelId="{B2DD1E95-B533-4E0C-BD53-3102D69D5C16}" type="presParOf" srcId="{E85D8002-4E39-4E36-9EEF-D1992104842E}" destId="{B7ADDA2C-7C3F-498F-AB3F-CAADE9A0AE02}" srcOrd="2" destOrd="0" presId="urn:diagrams.loki3.com/BracketList"/>
    <dgm:cxn modelId="{2CBA119E-2F3C-4794-BB8F-B230114F878D}" type="presParOf" srcId="{B7ADDA2C-7C3F-498F-AB3F-CAADE9A0AE02}" destId="{0E6A4F8A-4C8E-4939-A08D-3948649310FB}" srcOrd="0" destOrd="0" presId="urn:diagrams.loki3.com/BracketList"/>
    <dgm:cxn modelId="{B0D9E182-80B7-48B1-8DA4-EDC46C07C10B}" type="presParOf" srcId="{B7ADDA2C-7C3F-498F-AB3F-CAADE9A0AE02}" destId="{5C70873B-C5BB-4381-8ACB-AB8E59D7864C}" srcOrd="1" destOrd="0" presId="urn:diagrams.loki3.com/BracketList"/>
    <dgm:cxn modelId="{649805F4-61AD-46E4-AB04-88779F64B371}" type="presParOf" srcId="{B7ADDA2C-7C3F-498F-AB3F-CAADE9A0AE02}" destId="{EEECB590-9A9A-40F8-BCF3-16F41D0395B4}" srcOrd="2" destOrd="0" presId="urn:diagrams.loki3.com/BracketList"/>
    <dgm:cxn modelId="{77BDF92C-A7F7-4983-9488-E2D65475FE5D}" type="presParOf" srcId="{B7ADDA2C-7C3F-498F-AB3F-CAADE9A0AE02}" destId="{BF4C7FEC-3C50-4520-A86B-F52C39231C03}"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F43C56-98FC-4F00-8189-7EA113C8FD8A}" type="doc">
      <dgm:prSet loTypeId="urn:microsoft.com/office/officeart/2005/8/layout/vList3" loCatId="list" qsTypeId="urn:microsoft.com/office/officeart/2005/8/quickstyle/simple3" qsCatId="simple" csTypeId="urn:microsoft.com/office/officeart/2005/8/colors/colorful5" csCatId="colorful" phldr="1"/>
      <dgm:spPr/>
    </dgm:pt>
    <dgm:pt modelId="{077937CC-69CD-4932-9F55-6D8469ECF448}">
      <dgm:prSet phldrT="[Text]" custT="1"/>
      <dgm:spPr/>
      <dgm:t>
        <a:bodyPr/>
        <a:lstStyle/>
        <a:p>
          <a:pPr algn="l"/>
          <a:r>
            <a:rPr lang="en-US" sz="2800" b="1" dirty="0" err="1"/>
            <a:t>Số</a:t>
          </a:r>
          <a:r>
            <a:rPr lang="en-US" sz="2800" b="1" dirty="0"/>
            <a:t> </a:t>
          </a:r>
          <a:r>
            <a:rPr lang="en-US" sz="2800" b="1" dirty="0" err="1"/>
            <a:t>tầng</a:t>
          </a:r>
          <a:r>
            <a:rPr lang="en-US" sz="2800" b="1" dirty="0"/>
            <a:t>: </a:t>
          </a:r>
          <a:r>
            <a:rPr lang="en-US" sz="2800" b="1" dirty="0" err="1"/>
            <a:t>cố</a:t>
          </a:r>
          <a:r>
            <a:rPr lang="en-US" sz="2800" b="1" dirty="0"/>
            <a:t> </a:t>
          </a:r>
          <a:r>
            <a:rPr lang="en-US" sz="2800" b="1" dirty="0" err="1"/>
            <a:t>định</a:t>
          </a:r>
          <a:r>
            <a:rPr lang="en-US" sz="2800" b="1" dirty="0"/>
            <a:t> 7 </a:t>
          </a:r>
          <a:r>
            <a:rPr lang="en-US" sz="2800" b="1" dirty="0" err="1"/>
            <a:t>tầng</a:t>
          </a:r>
          <a:endParaRPr lang="en-US" sz="2800" b="1" dirty="0"/>
        </a:p>
      </dgm:t>
    </dgm:pt>
    <dgm:pt modelId="{F005C988-C88E-4B73-8C0C-967A2F202984}" type="parTrans" cxnId="{E31DFC5E-CAF4-492E-A000-58304C07C842}">
      <dgm:prSet/>
      <dgm:spPr/>
      <dgm:t>
        <a:bodyPr/>
        <a:lstStyle/>
        <a:p>
          <a:pPr algn="l"/>
          <a:endParaRPr lang="en-US" sz="1000" b="1"/>
        </a:p>
      </dgm:t>
    </dgm:pt>
    <dgm:pt modelId="{D9C83D8C-8BAF-4C32-9D91-90322310C0C7}" type="sibTrans" cxnId="{E31DFC5E-CAF4-492E-A000-58304C07C842}">
      <dgm:prSet/>
      <dgm:spPr/>
      <dgm:t>
        <a:bodyPr/>
        <a:lstStyle/>
        <a:p>
          <a:pPr algn="l"/>
          <a:endParaRPr lang="en-US" sz="1000" b="1"/>
        </a:p>
      </dgm:t>
    </dgm:pt>
    <dgm:pt modelId="{0023B2AB-8010-4BE7-B2CC-C8046AB37914}">
      <dgm:prSet phldrT="[Text]" custT="1"/>
      <dgm:spPr/>
      <dgm:t>
        <a:bodyPr/>
        <a:lstStyle/>
        <a:p>
          <a:pPr algn="l"/>
          <a:r>
            <a:rPr lang="en-US" sz="2800" b="1" dirty="0" err="1"/>
            <a:t>Số</a:t>
          </a:r>
          <a:r>
            <a:rPr lang="en-US" sz="2800" b="1" dirty="0"/>
            <a:t> </a:t>
          </a:r>
          <a:r>
            <a:rPr lang="en-US" sz="2800" b="1" dirty="0" err="1"/>
            <a:t>lượng</a:t>
          </a:r>
          <a:r>
            <a:rPr lang="en-US" sz="2800" b="1" dirty="0"/>
            <a:t> </a:t>
          </a:r>
          <a:r>
            <a:rPr lang="en-US" sz="2800" b="1" dirty="0" err="1"/>
            <a:t>thực</a:t>
          </a:r>
          <a:r>
            <a:rPr lang="en-US" sz="2800" b="1" dirty="0"/>
            <a:t> </a:t>
          </a:r>
          <a:r>
            <a:rPr lang="en-US" sz="2800" b="1" dirty="0" err="1"/>
            <a:t>phẩm</a:t>
          </a:r>
          <a:r>
            <a:rPr lang="en-US" sz="2800" b="1" dirty="0"/>
            <a:t> </a:t>
          </a:r>
          <a:r>
            <a:rPr lang="en-US" sz="2800" b="1" dirty="0" err="1"/>
            <a:t>của</a:t>
          </a:r>
          <a:r>
            <a:rPr lang="en-US" sz="2800" b="1" dirty="0"/>
            <a:t> </a:t>
          </a:r>
          <a:r>
            <a:rPr lang="en-US" sz="2800" b="1" dirty="0" err="1"/>
            <a:t>mỗi</a:t>
          </a:r>
          <a:r>
            <a:rPr lang="en-US" sz="2800" b="1" dirty="0"/>
            <a:t> </a:t>
          </a:r>
          <a:r>
            <a:rPr lang="en-US" sz="2800" b="1" dirty="0" err="1"/>
            <a:t>tầng</a:t>
          </a:r>
          <a:r>
            <a:rPr lang="en-US" sz="2800" b="1" dirty="0"/>
            <a:t>: </a:t>
          </a:r>
          <a:r>
            <a:rPr lang="en-US" sz="2800" b="1" dirty="0" err="1"/>
            <a:t>khác</a:t>
          </a:r>
          <a:r>
            <a:rPr lang="en-US" sz="2800" b="1" dirty="0"/>
            <a:t> </a:t>
          </a:r>
          <a:r>
            <a:rPr lang="en-US" sz="2800" b="1" dirty="0" err="1"/>
            <a:t>nhau</a:t>
          </a:r>
          <a:r>
            <a:rPr lang="en-US" sz="2800" b="1" dirty="0"/>
            <a:t> </a:t>
          </a:r>
          <a:r>
            <a:rPr lang="en-US" sz="2800" b="1" dirty="0" err="1"/>
            <a:t>theo</a:t>
          </a:r>
          <a:r>
            <a:rPr lang="en-US" sz="2800" b="1" dirty="0"/>
            <a:t> </a:t>
          </a:r>
          <a:r>
            <a:rPr lang="en-US" sz="2800" b="1" dirty="0" err="1"/>
            <a:t>tuổi</a:t>
          </a:r>
          <a:endParaRPr lang="en-US" sz="2800" b="1" dirty="0"/>
        </a:p>
      </dgm:t>
    </dgm:pt>
    <dgm:pt modelId="{7FD25465-D055-4F58-BE49-8B6CDF5708D4}" type="parTrans" cxnId="{3814086E-9572-409D-9F56-A01F38E079A2}">
      <dgm:prSet/>
      <dgm:spPr/>
      <dgm:t>
        <a:bodyPr/>
        <a:lstStyle/>
        <a:p>
          <a:pPr algn="l"/>
          <a:endParaRPr lang="en-US" sz="1000" b="1"/>
        </a:p>
      </dgm:t>
    </dgm:pt>
    <dgm:pt modelId="{1AA445BF-DD77-4451-97B5-82FE72515FA4}" type="sibTrans" cxnId="{3814086E-9572-409D-9F56-A01F38E079A2}">
      <dgm:prSet/>
      <dgm:spPr/>
      <dgm:t>
        <a:bodyPr/>
        <a:lstStyle/>
        <a:p>
          <a:pPr algn="l"/>
          <a:endParaRPr lang="en-US" sz="1000" b="1"/>
        </a:p>
      </dgm:t>
    </dgm:pt>
    <dgm:pt modelId="{940FF6F0-B434-488D-B9B7-F438F3B5157F}" type="pres">
      <dgm:prSet presAssocID="{2DF43C56-98FC-4F00-8189-7EA113C8FD8A}" presName="linearFlow" presStyleCnt="0">
        <dgm:presLayoutVars>
          <dgm:dir/>
          <dgm:resizeHandles val="exact"/>
        </dgm:presLayoutVars>
      </dgm:prSet>
      <dgm:spPr/>
    </dgm:pt>
    <dgm:pt modelId="{57E3F4D9-B5A6-41BF-B3DA-603187D338A8}" type="pres">
      <dgm:prSet presAssocID="{077937CC-69CD-4932-9F55-6D8469ECF448}" presName="composite" presStyleCnt="0"/>
      <dgm:spPr/>
    </dgm:pt>
    <dgm:pt modelId="{0255D370-5F45-4E1C-BF83-FD4B723DBE71}" type="pres">
      <dgm:prSet presAssocID="{077937CC-69CD-4932-9F55-6D8469ECF448}"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7E31E4A-DC5C-4FAB-838A-22433D0D4039}" type="pres">
      <dgm:prSet presAssocID="{077937CC-69CD-4932-9F55-6D8469ECF448}" presName="txShp" presStyleLbl="node1" presStyleIdx="0" presStyleCnt="2">
        <dgm:presLayoutVars>
          <dgm:bulletEnabled val="1"/>
        </dgm:presLayoutVars>
      </dgm:prSet>
      <dgm:spPr/>
      <dgm:t>
        <a:bodyPr/>
        <a:lstStyle/>
        <a:p>
          <a:endParaRPr lang="en-US"/>
        </a:p>
      </dgm:t>
    </dgm:pt>
    <dgm:pt modelId="{17E1210E-558F-47E0-9EAC-045AAEB2E81A}" type="pres">
      <dgm:prSet presAssocID="{D9C83D8C-8BAF-4C32-9D91-90322310C0C7}" presName="spacing" presStyleCnt="0"/>
      <dgm:spPr/>
    </dgm:pt>
    <dgm:pt modelId="{9BF25685-2909-4497-B829-C50337B244B9}" type="pres">
      <dgm:prSet presAssocID="{0023B2AB-8010-4BE7-B2CC-C8046AB37914}" presName="composite" presStyleCnt="0"/>
      <dgm:spPr/>
    </dgm:pt>
    <dgm:pt modelId="{5B94821A-134C-4D52-AD85-392C80AAF76E}" type="pres">
      <dgm:prSet presAssocID="{0023B2AB-8010-4BE7-B2CC-C8046AB37914}" presName="imgShp" presStyleLbl="fgImgPlace1" presStyleIdx="1"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A457B20-7A8A-4EE7-89AB-A413F1347AB5}" type="pres">
      <dgm:prSet presAssocID="{0023B2AB-8010-4BE7-B2CC-C8046AB37914}" presName="txShp" presStyleLbl="node1" presStyleIdx="1" presStyleCnt="2">
        <dgm:presLayoutVars>
          <dgm:bulletEnabled val="1"/>
        </dgm:presLayoutVars>
      </dgm:prSet>
      <dgm:spPr/>
      <dgm:t>
        <a:bodyPr/>
        <a:lstStyle/>
        <a:p>
          <a:endParaRPr lang="en-US"/>
        </a:p>
      </dgm:t>
    </dgm:pt>
  </dgm:ptLst>
  <dgm:cxnLst>
    <dgm:cxn modelId="{44D3EADE-CF55-4974-9304-A5839879E997}" type="presOf" srcId="{2DF43C56-98FC-4F00-8189-7EA113C8FD8A}" destId="{940FF6F0-B434-488D-B9B7-F438F3B5157F}" srcOrd="0" destOrd="0" presId="urn:microsoft.com/office/officeart/2005/8/layout/vList3"/>
    <dgm:cxn modelId="{3814086E-9572-409D-9F56-A01F38E079A2}" srcId="{2DF43C56-98FC-4F00-8189-7EA113C8FD8A}" destId="{0023B2AB-8010-4BE7-B2CC-C8046AB37914}" srcOrd="1" destOrd="0" parTransId="{7FD25465-D055-4F58-BE49-8B6CDF5708D4}" sibTransId="{1AA445BF-DD77-4451-97B5-82FE72515FA4}"/>
    <dgm:cxn modelId="{E31DFC5E-CAF4-492E-A000-58304C07C842}" srcId="{2DF43C56-98FC-4F00-8189-7EA113C8FD8A}" destId="{077937CC-69CD-4932-9F55-6D8469ECF448}" srcOrd="0" destOrd="0" parTransId="{F005C988-C88E-4B73-8C0C-967A2F202984}" sibTransId="{D9C83D8C-8BAF-4C32-9D91-90322310C0C7}"/>
    <dgm:cxn modelId="{B175BAA3-B559-4300-9F03-3EDFEF27F22F}" type="presOf" srcId="{0023B2AB-8010-4BE7-B2CC-C8046AB37914}" destId="{1A457B20-7A8A-4EE7-89AB-A413F1347AB5}" srcOrd="0" destOrd="0" presId="urn:microsoft.com/office/officeart/2005/8/layout/vList3"/>
    <dgm:cxn modelId="{FA668546-0357-4C7B-8C9F-F6C2969FCD91}" type="presOf" srcId="{077937CC-69CD-4932-9F55-6D8469ECF448}" destId="{17E31E4A-DC5C-4FAB-838A-22433D0D4039}" srcOrd="0" destOrd="0" presId="urn:microsoft.com/office/officeart/2005/8/layout/vList3"/>
    <dgm:cxn modelId="{466191C7-4BE7-402E-A797-BF7DB60193E8}" type="presParOf" srcId="{940FF6F0-B434-488D-B9B7-F438F3B5157F}" destId="{57E3F4D9-B5A6-41BF-B3DA-603187D338A8}" srcOrd="0" destOrd="0" presId="urn:microsoft.com/office/officeart/2005/8/layout/vList3"/>
    <dgm:cxn modelId="{1EECE940-0FD7-4EA0-AAC2-1D12EA7EDC28}" type="presParOf" srcId="{57E3F4D9-B5A6-41BF-B3DA-603187D338A8}" destId="{0255D370-5F45-4E1C-BF83-FD4B723DBE71}" srcOrd="0" destOrd="0" presId="urn:microsoft.com/office/officeart/2005/8/layout/vList3"/>
    <dgm:cxn modelId="{8317D118-F57D-41C1-A507-92C3B906F631}" type="presParOf" srcId="{57E3F4D9-B5A6-41BF-B3DA-603187D338A8}" destId="{17E31E4A-DC5C-4FAB-838A-22433D0D4039}" srcOrd="1" destOrd="0" presId="urn:microsoft.com/office/officeart/2005/8/layout/vList3"/>
    <dgm:cxn modelId="{BCCEBFEC-4492-452A-9D4E-62B992349741}" type="presParOf" srcId="{940FF6F0-B434-488D-B9B7-F438F3B5157F}" destId="{17E1210E-558F-47E0-9EAC-045AAEB2E81A}" srcOrd="1" destOrd="0" presId="urn:microsoft.com/office/officeart/2005/8/layout/vList3"/>
    <dgm:cxn modelId="{4CAA5338-0E5E-49F1-81E5-629016E7E034}" type="presParOf" srcId="{940FF6F0-B434-488D-B9B7-F438F3B5157F}" destId="{9BF25685-2909-4497-B829-C50337B244B9}" srcOrd="2" destOrd="0" presId="urn:microsoft.com/office/officeart/2005/8/layout/vList3"/>
    <dgm:cxn modelId="{CD100AEE-3112-48B5-A693-1D322C981BA9}" type="presParOf" srcId="{9BF25685-2909-4497-B829-C50337B244B9}" destId="{5B94821A-134C-4D52-AD85-392C80AAF76E}" srcOrd="0" destOrd="0" presId="urn:microsoft.com/office/officeart/2005/8/layout/vList3"/>
    <dgm:cxn modelId="{347A6060-A7D2-42D7-B90C-4F2251D66839}" type="presParOf" srcId="{9BF25685-2909-4497-B829-C50337B244B9}" destId="{1A457B20-7A8A-4EE7-89AB-A413F1347AB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8E2270-5D4B-4C52-A96F-FE73ACA0B7F0}" type="doc">
      <dgm:prSet loTypeId="urn:microsoft.com/office/officeart/2005/8/layout/hierarchy2" loCatId="hierarchy" qsTypeId="urn:microsoft.com/office/officeart/2005/8/quickstyle/simple2" qsCatId="simple" csTypeId="urn:microsoft.com/office/officeart/2005/8/colors/accent2_2" csCatId="accent2" phldr="1"/>
      <dgm:spPr/>
      <dgm:t>
        <a:bodyPr/>
        <a:lstStyle/>
        <a:p>
          <a:endParaRPr lang="en-US"/>
        </a:p>
      </dgm:t>
    </dgm:pt>
    <dgm:pt modelId="{7AE15634-3063-44FF-9FA7-0FAD0477DACB}">
      <dgm:prSet phldrT="[Text]" custT="1"/>
      <dgm:spPr/>
      <dgm:t>
        <a:bodyPr/>
        <a:lstStyle/>
        <a:p>
          <a:r>
            <a:rPr lang="en-US" sz="4000" b="1" dirty="0"/>
            <a:t>3 </a:t>
          </a:r>
          <a:r>
            <a:rPr lang="en-US" sz="4000" b="1" dirty="0" err="1"/>
            <a:t>loại</a:t>
          </a:r>
          <a:r>
            <a:rPr lang="en-US" sz="4000" b="1" dirty="0"/>
            <a:t> </a:t>
          </a:r>
          <a:r>
            <a:rPr lang="en-US" sz="4000" b="1" dirty="0" err="1"/>
            <a:t>tháp</a:t>
          </a:r>
          <a:r>
            <a:rPr lang="en-US" sz="4000" b="1" dirty="0"/>
            <a:t> </a:t>
          </a:r>
          <a:r>
            <a:rPr lang="en-US" sz="4000" b="1" dirty="0" err="1"/>
            <a:t>dinh</a:t>
          </a:r>
          <a:r>
            <a:rPr lang="en-US" sz="4000" b="1" dirty="0"/>
            <a:t> </a:t>
          </a:r>
          <a:r>
            <a:rPr lang="en-US" sz="4000" b="1" dirty="0" err="1"/>
            <a:t>dưỡng</a:t>
          </a:r>
          <a:r>
            <a:rPr lang="en-US" sz="4000" b="1" dirty="0"/>
            <a:t> </a:t>
          </a:r>
          <a:r>
            <a:rPr lang="en-US" sz="4000" b="1" dirty="0" err="1"/>
            <a:t>cho</a:t>
          </a:r>
          <a:r>
            <a:rPr lang="en-US" sz="4000" b="1" dirty="0"/>
            <a:t> </a:t>
          </a:r>
          <a:r>
            <a:rPr lang="en-US" sz="4000" b="1" dirty="0" err="1"/>
            <a:t>trẻ</a:t>
          </a:r>
          <a:r>
            <a:rPr lang="en-US" sz="4000" b="1" dirty="0"/>
            <a:t> </a:t>
          </a:r>
          <a:r>
            <a:rPr lang="en-US" sz="4000" b="1" dirty="0" err="1"/>
            <a:t>học</a:t>
          </a:r>
          <a:r>
            <a:rPr lang="en-US" sz="4000" b="1" dirty="0"/>
            <a:t> </a:t>
          </a:r>
          <a:r>
            <a:rPr lang="en-US" sz="4000" b="1" dirty="0" err="1"/>
            <a:t>đường</a:t>
          </a:r>
          <a:r>
            <a:rPr lang="en-US" sz="4000" b="1" dirty="0"/>
            <a:t> </a:t>
          </a:r>
          <a:r>
            <a:rPr lang="en-US" sz="4000" b="1" dirty="0" err="1"/>
            <a:t>từ</a:t>
          </a:r>
          <a:r>
            <a:rPr lang="en-US" sz="4000" b="1" dirty="0"/>
            <a:t> 6-19 </a:t>
          </a:r>
          <a:r>
            <a:rPr lang="en-US" sz="4000" b="1" dirty="0" err="1"/>
            <a:t>tuổi</a:t>
          </a:r>
          <a:r>
            <a:rPr lang="en-US" sz="4000" b="1" dirty="0"/>
            <a:t> </a:t>
          </a:r>
          <a:r>
            <a:rPr lang="en-US" sz="4000" b="1" dirty="0" err="1"/>
            <a:t>gồm</a:t>
          </a:r>
          <a:r>
            <a:rPr lang="en-US" sz="4000" b="1" dirty="0"/>
            <a:t>:</a:t>
          </a:r>
        </a:p>
      </dgm:t>
    </dgm:pt>
    <dgm:pt modelId="{0A2B3908-B624-40D9-986E-5C6F57B60B95}" type="parTrans" cxnId="{ADC4DD24-0F58-4CE1-8D50-A67A7DB81043}">
      <dgm:prSet/>
      <dgm:spPr/>
      <dgm:t>
        <a:bodyPr/>
        <a:lstStyle/>
        <a:p>
          <a:endParaRPr lang="en-US" sz="900" b="1"/>
        </a:p>
      </dgm:t>
    </dgm:pt>
    <dgm:pt modelId="{F1C0909E-BBDD-41ED-9EB9-653FAC9FAF89}" type="sibTrans" cxnId="{ADC4DD24-0F58-4CE1-8D50-A67A7DB81043}">
      <dgm:prSet/>
      <dgm:spPr/>
      <dgm:t>
        <a:bodyPr/>
        <a:lstStyle/>
        <a:p>
          <a:endParaRPr lang="en-US" sz="900" b="1"/>
        </a:p>
      </dgm:t>
    </dgm:pt>
    <dgm:pt modelId="{818CBFF6-21E3-4622-BA82-43A2E8EE5DFD}">
      <dgm:prSet phldrT="[Text]" custT="1"/>
      <dgm:spPr/>
      <dgm:t>
        <a:bodyPr/>
        <a:lstStyle/>
        <a:p>
          <a:r>
            <a:rPr lang="en-US" sz="4000" b="1" dirty="0"/>
            <a:t>12-14 </a:t>
          </a:r>
          <a:r>
            <a:rPr lang="en-US" sz="4000" b="1" dirty="0" err="1"/>
            <a:t>tuổi</a:t>
          </a:r>
          <a:endParaRPr lang="en-US" sz="4000" b="1" dirty="0"/>
        </a:p>
      </dgm:t>
    </dgm:pt>
    <dgm:pt modelId="{DB041BF7-85B3-4FA6-BFBD-808B470C7A35}" type="parTrans" cxnId="{AFDB0AD9-D813-46F4-A1B1-42D58C21C21B}">
      <dgm:prSet custT="1"/>
      <dgm:spPr/>
      <dgm:t>
        <a:bodyPr/>
        <a:lstStyle/>
        <a:p>
          <a:endParaRPr lang="en-US" sz="200" b="1"/>
        </a:p>
      </dgm:t>
    </dgm:pt>
    <dgm:pt modelId="{5EC0DBC0-C97C-4476-ABCF-58F2A0124FDA}" type="sibTrans" cxnId="{AFDB0AD9-D813-46F4-A1B1-42D58C21C21B}">
      <dgm:prSet/>
      <dgm:spPr/>
      <dgm:t>
        <a:bodyPr/>
        <a:lstStyle/>
        <a:p>
          <a:endParaRPr lang="en-US" sz="900" b="1"/>
        </a:p>
      </dgm:t>
    </dgm:pt>
    <dgm:pt modelId="{32E95C21-5E07-4BAD-94BD-8103957F32EE}">
      <dgm:prSet phldrT="[Text]" custT="1"/>
      <dgm:spPr/>
      <dgm:t>
        <a:bodyPr/>
        <a:lstStyle/>
        <a:p>
          <a:r>
            <a:rPr lang="en-US" sz="4400" b="1" dirty="0"/>
            <a:t>6-11 </a:t>
          </a:r>
          <a:r>
            <a:rPr lang="en-US" sz="4400" b="1" dirty="0" err="1"/>
            <a:t>tuổi</a:t>
          </a:r>
          <a:r>
            <a:rPr lang="en-US" sz="4400" b="1" dirty="0"/>
            <a:t> </a:t>
          </a:r>
        </a:p>
      </dgm:t>
    </dgm:pt>
    <dgm:pt modelId="{08FA692B-DEAB-4A25-809C-923125F7C813}" type="sibTrans" cxnId="{37742FF3-CCFA-498F-A324-5B8C9703492F}">
      <dgm:prSet/>
      <dgm:spPr/>
      <dgm:t>
        <a:bodyPr/>
        <a:lstStyle/>
        <a:p>
          <a:endParaRPr lang="en-US" sz="900" b="1"/>
        </a:p>
      </dgm:t>
    </dgm:pt>
    <dgm:pt modelId="{9BD11C4B-C55C-4260-88A8-CBB67AFFCB66}" type="parTrans" cxnId="{37742FF3-CCFA-498F-A324-5B8C9703492F}">
      <dgm:prSet custT="1"/>
      <dgm:spPr/>
      <dgm:t>
        <a:bodyPr/>
        <a:lstStyle/>
        <a:p>
          <a:endParaRPr lang="en-US" sz="200" b="1"/>
        </a:p>
      </dgm:t>
    </dgm:pt>
    <dgm:pt modelId="{B84D1E4E-C1AA-4594-A53E-0D8526AD1AF3}">
      <dgm:prSet custT="1"/>
      <dgm:spPr/>
      <dgm:t>
        <a:bodyPr/>
        <a:lstStyle/>
        <a:p>
          <a:r>
            <a:rPr lang="en-US" sz="4400" b="1" dirty="0"/>
            <a:t>15-19 </a:t>
          </a:r>
          <a:r>
            <a:rPr lang="en-US" sz="4400" b="1" dirty="0" err="1"/>
            <a:t>tuổi</a:t>
          </a:r>
          <a:endParaRPr lang="en-US" sz="4400" b="1" dirty="0"/>
        </a:p>
      </dgm:t>
    </dgm:pt>
    <dgm:pt modelId="{4563B138-0087-4063-BBAD-0DF1DD382593}" type="parTrans" cxnId="{07A86C45-70EC-43E6-A60F-68EA02FD8357}">
      <dgm:prSet/>
      <dgm:spPr/>
      <dgm:t>
        <a:bodyPr/>
        <a:lstStyle/>
        <a:p>
          <a:endParaRPr lang="vi-VN"/>
        </a:p>
      </dgm:t>
    </dgm:pt>
    <dgm:pt modelId="{8F3AFA03-9EA3-4D6E-86AF-1F49C055DA38}" type="sibTrans" cxnId="{07A86C45-70EC-43E6-A60F-68EA02FD8357}">
      <dgm:prSet/>
      <dgm:spPr/>
      <dgm:t>
        <a:bodyPr/>
        <a:lstStyle/>
        <a:p>
          <a:endParaRPr lang="vi-VN"/>
        </a:p>
      </dgm:t>
    </dgm:pt>
    <dgm:pt modelId="{C039A9FB-F748-44F9-B666-E5311EB0B403}" type="pres">
      <dgm:prSet presAssocID="{A48E2270-5D4B-4C52-A96F-FE73ACA0B7F0}" presName="diagram" presStyleCnt="0">
        <dgm:presLayoutVars>
          <dgm:chPref val="1"/>
          <dgm:dir/>
          <dgm:animOne val="branch"/>
          <dgm:animLvl val="lvl"/>
          <dgm:resizeHandles val="exact"/>
        </dgm:presLayoutVars>
      </dgm:prSet>
      <dgm:spPr/>
      <dgm:t>
        <a:bodyPr/>
        <a:lstStyle/>
        <a:p>
          <a:endParaRPr lang="en-US"/>
        </a:p>
      </dgm:t>
    </dgm:pt>
    <dgm:pt modelId="{5B63A3EC-93BE-4170-89E6-93B4852543D9}" type="pres">
      <dgm:prSet presAssocID="{7AE15634-3063-44FF-9FA7-0FAD0477DACB}" presName="root1" presStyleCnt="0"/>
      <dgm:spPr/>
    </dgm:pt>
    <dgm:pt modelId="{B113607E-B102-42F7-A55C-8DDF316BF2AF}" type="pres">
      <dgm:prSet presAssocID="{7AE15634-3063-44FF-9FA7-0FAD0477DACB}" presName="LevelOneTextNode" presStyleLbl="node0" presStyleIdx="0" presStyleCnt="1" custScaleX="93051" custScaleY="102391" custLinFactNeighborX="1863" custLinFactNeighborY="1652">
        <dgm:presLayoutVars>
          <dgm:chPref val="3"/>
        </dgm:presLayoutVars>
      </dgm:prSet>
      <dgm:spPr/>
      <dgm:t>
        <a:bodyPr/>
        <a:lstStyle/>
        <a:p>
          <a:endParaRPr lang="en-US"/>
        </a:p>
      </dgm:t>
    </dgm:pt>
    <dgm:pt modelId="{CF67E84F-3C52-41B3-9A61-72B50A532883}" type="pres">
      <dgm:prSet presAssocID="{7AE15634-3063-44FF-9FA7-0FAD0477DACB}" presName="level2hierChild" presStyleCnt="0"/>
      <dgm:spPr/>
    </dgm:pt>
    <dgm:pt modelId="{05411546-17B0-4F1C-8152-AD52D620E982}" type="pres">
      <dgm:prSet presAssocID="{9BD11C4B-C55C-4260-88A8-CBB67AFFCB66}" presName="conn2-1" presStyleLbl="parChTrans1D2" presStyleIdx="0" presStyleCnt="3"/>
      <dgm:spPr/>
      <dgm:t>
        <a:bodyPr/>
        <a:lstStyle/>
        <a:p>
          <a:endParaRPr lang="en-US"/>
        </a:p>
      </dgm:t>
    </dgm:pt>
    <dgm:pt modelId="{36BACFC6-DE45-444C-91A4-A56117A31E5D}" type="pres">
      <dgm:prSet presAssocID="{9BD11C4B-C55C-4260-88A8-CBB67AFFCB66}" presName="connTx" presStyleLbl="parChTrans1D2" presStyleIdx="0" presStyleCnt="3"/>
      <dgm:spPr/>
      <dgm:t>
        <a:bodyPr/>
        <a:lstStyle/>
        <a:p>
          <a:endParaRPr lang="en-US"/>
        </a:p>
      </dgm:t>
    </dgm:pt>
    <dgm:pt modelId="{369A9978-B3D8-4579-B433-68B6393277C9}" type="pres">
      <dgm:prSet presAssocID="{32E95C21-5E07-4BAD-94BD-8103957F32EE}" presName="root2" presStyleCnt="0"/>
      <dgm:spPr/>
    </dgm:pt>
    <dgm:pt modelId="{1DF7E390-ED0F-42EA-89E4-EF371C965285}" type="pres">
      <dgm:prSet presAssocID="{32E95C21-5E07-4BAD-94BD-8103957F32EE}" presName="LevelTwoTextNode" presStyleLbl="node2" presStyleIdx="0" presStyleCnt="3" custScaleY="31966">
        <dgm:presLayoutVars>
          <dgm:chPref val="3"/>
        </dgm:presLayoutVars>
      </dgm:prSet>
      <dgm:spPr/>
      <dgm:t>
        <a:bodyPr/>
        <a:lstStyle/>
        <a:p>
          <a:endParaRPr lang="en-US"/>
        </a:p>
      </dgm:t>
    </dgm:pt>
    <dgm:pt modelId="{58E68CB0-026F-4338-9DDF-8DB066F62122}" type="pres">
      <dgm:prSet presAssocID="{32E95C21-5E07-4BAD-94BD-8103957F32EE}" presName="level3hierChild" presStyleCnt="0"/>
      <dgm:spPr/>
    </dgm:pt>
    <dgm:pt modelId="{8AC245D6-63A8-4038-82AC-A922419D6662}" type="pres">
      <dgm:prSet presAssocID="{DB041BF7-85B3-4FA6-BFBD-808B470C7A35}" presName="conn2-1" presStyleLbl="parChTrans1D2" presStyleIdx="1" presStyleCnt="3"/>
      <dgm:spPr/>
      <dgm:t>
        <a:bodyPr/>
        <a:lstStyle/>
        <a:p>
          <a:endParaRPr lang="en-US"/>
        </a:p>
      </dgm:t>
    </dgm:pt>
    <dgm:pt modelId="{871275D2-D028-44A3-AEBB-153A73A352CC}" type="pres">
      <dgm:prSet presAssocID="{DB041BF7-85B3-4FA6-BFBD-808B470C7A35}" presName="connTx" presStyleLbl="parChTrans1D2" presStyleIdx="1" presStyleCnt="3"/>
      <dgm:spPr/>
      <dgm:t>
        <a:bodyPr/>
        <a:lstStyle/>
        <a:p>
          <a:endParaRPr lang="en-US"/>
        </a:p>
      </dgm:t>
    </dgm:pt>
    <dgm:pt modelId="{C945E89D-3196-479F-85D3-2F9B124A569D}" type="pres">
      <dgm:prSet presAssocID="{818CBFF6-21E3-4622-BA82-43A2E8EE5DFD}" presName="root2" presStyleCnt="0"/>
      <dgm:spPr/>
    </dgm:pt>
    <dgm:pt modelId="{34871979-820F-49D9-B084-6D14496639E7}" type="pres">
      <dgm:prSet presAssocID="{818CBFF6-21E3-4622-BA82-43A2E8EE5DFD}" presName="LevelTwoTextNode" presStyleLbl="node2" presStyleIdx="1" presStyleCnt="3" custScaleY="30650" custLinFactNeighborX="1753" custLinFactNeighborY="80">
        <dgm:presLayoutVars>
          <dgm:chPref val="3"/>
        </dgm:presLayoutVars>
      </dgm:prSet>
      <dgm:spPr/>
      <dgm:t>
        <a:bodyPr/>
        <a:lstStyle/>
        <a:p>
          <a:endParaRPr lang="en-US"/>
        </a:p>
      </dgm:t>
    </dgm:pt>
    <dgm:pt modelId="{96CABC8D-B6E0-425D-A6BF-A0BC53C816C4}" type="pres">
      <dgm:prSet presAssocID="{818CBFF6-21E3-4622-BA82-43A2E8EE5DFD}" presName="level3hierChild" presStyleCnt="0"/>
      <dgm:spPr/>
    </dgm:pt>
    <dgm:pt modelId="{7D34D1BD-7BD3-46BE-9B92-03BB2B0236ED}" type="pres">
      <dgm:prSet presAssocID="{4563B138-0087-4063-BBAD-0DF1DD382593}" presName="conn2-1" presStyleLbl="parChTrans1D2" presStyleIdx="2" presStyleCnt="3"/>
      <dgm:spPr/>
      <dgm:t>
        <a:bodyPr/>
        <a:lstStyle/>
        <a:p>
          <a:endParaRPr lang="en-US"/>
        </a:p>
      </dgm:t>
    </dgm:pt>
    <dgm:pt modelId="{0EFDCDDD-772B-4972-BC91-BEB3789D9D37}" type="pres">
      <dgm:prSet presAssocID="{4563B138-0087-4063-BBAD-0DF1DD382593}" presName="connTx" presStyleLbl="parChTrans1D2" presStyleIdx="2" presStyleCnt="3"/>
      <dgm:spPr/>
      <dgm:t>
        <a:bodyPr/>
        <a:lstStyle/>
        <a:p>
          <a:endParaRPr lang="en-US"/>
        </a:p>
      </dgm:t>
    </dgm:pt>
    <dgm:pt modelId="{F7C42C09-1C71-4126-A12A-272DD95854BF}" type="pres">
      <dgm:prSet presAssocID="{B84D1E4E-C1AA-4594-A53E-0D8526AD1AF3}" presName="root2" presStyleCnt="0"/>
      <dgm:spPr/>
    </dgm:pt>
    <dgm:pt modelId="{E7CA3600-FB5B-44CE-85AF-0023787287E8}" type="pres">
      <dgm:prSet presAssocID="{B84D1E4E-C1AA-4594-A53E-0D8526AD1AF3}" presName="LevelTwoTextNode" presStyleLbl="node2" presStyleIdx="2" presStyleCnt="3" custScaleY="36428">
        <dgm:presLayoutVars>
          <dgm:chPref val="3"/>
        </dgm:presLayoutVars>
      </dgm:prSet>
      <dgm:spPr/>
      <dgm:t>
        <a:bodyPr/>
        <a:lstStyle/>
        <a:p>
          <a:endParaRPr lang="en-US"/>
        </a:p>
      </dgm:t>
    </dgm:pt>
    <dgm:pt modelId="{36D73B7A-A128-44F8-97EE-8F133E738DAE}" type="pres">
      <dgm:prSet presAssocID="{B84D1E4E-C1AA-4594-A53E-0D8526AD1AF3}" presName="level3hierChild" presStyleCnt="0"/>
      <dgm:spPr/>
    </dgm:pt>
  </dgm:ptLst>
  <dgm:cxnLst>
    <dgm:cxn modelId="{37742FF3-CCFA-498F-A324-5B8C9703492F}" srcId="{7AE15634-3063-44FF-9FA7-0FAD0477DACB}" destId="{32E95C21-5E07-4BAD-94BD-8103957F32EE}" srcOrd="0" destOrd="0" parTransId="{9BD11C4B-C55C-4260-88A8-CBB67AFFCB66}" sibTransId="{08FA692B-DEAB-4A25-809C-923125F7C813}"/>
    <dgm:cxn modelId="{64B06933-6FD6-4E23-B472-7314BADF665B}" type="presOf" srcId="{4563B138-0087-4063-BBAD-0DF1DD382593}" destId="{0EFDCDDD-772B-4972-BC91-BEB3789D9D37}" srcOrd="1" destOrd="0" presId="urn:microsoft.com/office/officeart/2005/8/layout/hierarchy2"/>
    <dgm:cxn modelId="{5312AE2A-EB83-4F70-907F-3E023549D77B}" type="presOf" srcId="{DB041BF7-85B3-4FA6-BFBD-808B470C7A35}" destId="{8AC245D6-63A8-4038-82AC-A922419D6662}" srcOrd="0" destOrd="0" presId="urn:microsoft.com/office/officeart/2005/8/layout/hierarchy2"/>
    <dgm:cxn modelId="{FBA7DB3F-A9DA-41EF-B80B-C53A9C28A676}" type="presOf" srcId="{7AE15634-3063-44FF-9FA7-0FAD0477DACB}" destId="{B113607E-B102-42F7-A55C-8DDF316BF2AF}" srcOrd="0" destOrd="0" presId="urn:microsoft.com/office/officeart/2005/8/layout/hierarchy2"/>
    <dgm:cxn modelId="{378264D4-4782-4D60-A31B-F1E557D51FAA}" type="presOf" srcId="{818CBFF6-21E3-4622-BA82-43A2E8EE5DFD}" destId="{34871979-820F-49D9-B084-6D14496639E7}" srcOrd="0" destOrd="0" presId="urn:microsoft.com/office/officeart/2005/8/layout/hierarchy2"/>
    <dgm:cxn modelId="{B66E30DB-27B5-4637-9197-A72302C8042B}" type="presOf" srcId="{B84D1E4E-C1AA-4594-A53E-0D8526AD1AF3}" destId="{E7CA3600-FB5B-44CE-85AF-0023787287E8}" srcOrd="0" destOrd="0" presId="urn:microsoft.com/office/officeart/2005/8/layout/hierarchy2"/>
    <dgm:cxn modelId="{AFDB0AD9-D813-46F4-A1B1-42D58C21C21B}" srcId="{7AE15634-3063-44FF-9FA7-0FAD0477DACB}" destId="{818CBFF6-21E3-4622-BA82-43A2E8EE5DFD}" srcOrd="1" destOrd="0" parTransId="{DB041BF7-85B3-4FA6-BFBD-808B470C7A35}" sibTransId="{5EC0DBC0-C97C-4476-ABCF-58F2A0124FDA}"/>
    <dgm:cxn modelId="{EF2CDF08-074E-4E0C-BA0A-EC9A21B4BF53}" type="presOf" srcId="{9BD11C4B-C55C-4260-88A8-CBB67AFFCB66}" destId="{05411546-17B0-4F1C-8152-AD52D620E982}" srcOrd="0" destOrd="0" presId="urn:microsoft.com/office/officeart/2005/8/layout/hierarchy2"/>
    <dgm:cxn modelId="{476A5475-05D8-4733-AF32-E2958946B570}" type="presOf" srcId="{32E95C21-5E07-4BAD-94BD-8103957F32EE}" destId="{1DF7E390-ED0F-42EA-89E4-EF371C965285}" srcOrd="0" destOrd="0" presId="urn:microsoft.com/office/officeart/2005/8/layout/hierarchy2"/>
    <dgm:cxn modelId="{2302E8C9-F30C-400A-BE29-FFD9600C9C51}" type="presOf" srcId="{DB041BF7-85B3-4FA6-BFBD-808B470C7A35}" destId="{871275D2-D028-44A3-AEBB-153A73A352CC}" srcOrd="1" destOrd="0" presId="urn:microsoft.com/office/officeart/2005/8/layout/hierarchy2"/>
    <dgm:cxn modelId="{ADC4DD24-0F58-4CE1-8D50-A67A7DB81043}" srcId="{A48E2270-5D4B-4C52-A96F-FE73ACA0B7F0}" destId="{7AE15634-3063-44FF-9FA7-0FAD0477DACB}" srcOrd="0" destOrd="0" parTransId="{0A2B3908-B624-40D9-986E-5C6F57B60B95}" sibTransId="{F1C0909E-BBDD-41ED-9EB9-653FAC9FAF89}"/>
    <dgm:cxn modelId="{BFB91B37-2A0F-471A-BB66-0DA304FCE366}" type="presOf" srcId="{4563B138-0087-4063-BBAD-0DF1DD382593}" destId="{7D34D1BD-7BD3-46BE-9B92-03BB2B0236ED}" srcOrd="0" destOrd="0" presId="urn:microsoft.com/office/officeart/2005/8/layout/hierarchy2"/>
    <dgm:cxn modelId="{C56B1949-916B-4239-8A25-F0BD2262475C}" type="presOf" srcId="{A48E2270-5D4B-4C52-A96F-FE73ACA0B7F0}" destId="{C039A9FB-F748-44F9-B666-E5311EB0B403}" srcOrd="0" destOrd="0" presId="urn:microsoft.com/office/officeart/2005/8/layout/hierarchy2"/>
    <dgm:cxn modelId="{07A86C45-70EC-43E6-A60F-68EA02FD8357}" srcId="{7AE15634-3063-44FF-9FA7-0FAD0477DACB}" destId="{B84D1E4E-C1AA-4594-A53E-0D8526AD1AF3}" srcOrd="2" destOrd="0" parTransId="{4563B138-0087-4063-BBAD-0DF1DD382593}" sibTransId="{8F3AFA03-9EA3-4D6E-86AF-1F49C055DA38}"/>
    <dgm:cxn modelId="{B575F88E-273F-4882-A498-287319B426DE}" type="presOf" srcId="{9BD11C4B-C55C-4260-88A8-CBB67AFFCB66}" destId="{36BACFC6-DE45-444C-91A4-A56117A31E5D}" srcOrd="1" destOrd="0" presId="urn:microsoft.com/office/officeart/2005/8/layout/hierarchy2"/>
    <dgm:cxn modelId="{09D31E61-3F14-44A0-8341-71A97DA02557}" type="presParOf" srcId="{C039A9FB-F748-44F9-B666-E5311EB0B403}" destId="{5B63A3EC-93BE-4170-89E6-93B4852543D9}" srcOrd="0" destOrd="0" presId="urn:microsoft.com/office/officeart/2005/8/layout/hierarchy2"/>
    <dgm:cxn modelId="{9B8B6DD0-53D5-4525-AD2F-34B2E6AF93EF}" type="presParOf" srcId="{5B63A3EC-93BE-4170-89E6-93B4852543D9}" destId="{B113607E-B102-42F7-A55C-8DDF316BF2AF}" srcOrd="0" destOrd="0" presId="urn:microsoft.com/office/officeart/2005/8/layout/hierarchy2"/>
    <dgm:cxn modelId="{C37F2D7E-9491-4E58-AC3F-6FDEC27CDA65}" type="presParOf" srcId="{5B63A3EC-93BE-4170-89E6-93B4852543D9}" destId="{CF67E84F-3C52-41B3-9A61-72B50A532883}" srcOrd="1" destOrd="0" presId="urn:microsoft.com/office/officeart/2005/8/layout/hierarchy2"/>
    <dgm:cxn modelId="{520C332E-02BE-4F83-8F97-99B27BFFF648}" type="presParOf" srcId="{CF67E84F-3C52-41B3-9A61-72B50A532883}" destId="{05411546-17B0-4F1C-8152-AD52D620E982}" srcOrd="0" destOrd="0" presId="urn:microsoft.com/office/officeart/2005/8/layout/hierarchy2"/>
    <dgm:cxn modelId="{C9E02DDB-078A-4908-8393-AF298390DE34}" type="presParOf" srcId="{05411546-17B0-4F1C-8152-AD52D620E982}" destId="{36BACFC6-DE45-444C-91A4-A56117A31E5D}" srcOrd="0" destOrd="0" presId="urn:microsoft.com/office/officeart/2005/8/layout/hierarchy2"/>
    <dgm:cxn modelId="{860EEBFC-6561-4CDE-B6D6-E3EC87FE78F7}" type="presParOf" srcId="{CF67E84F-3C52-41B3-9A61-72B50A532883}" destId="{369A9978-B3D8-4579-B433-68B6393277C9}" srcOrd="1" destOrd="0" presId="urn:microsoft.com/office/officeart/2005/8/layout/hierarchy2"/>
    <dgm:cxn modelId="{FC6FDE2F-CBAB-4EB0-A169-D536DFF34D72}" type="presParOf" srcId="{369A9978-B3D8-4579-B433-68B6393277C9}" destId="{1DF7E390-ED0F-42EA-89E4-EF371C965285}" srcOrd="0" destOrd="0" presId="urn:microsoft.com/office/officeart/2005/8/layout/hierarchy2"/>
    <dgm:cxn modelId="{7FA60DE0-D343-492A-8E30-673113BD7B80}" type="presParOf" srcId="{369A9978-B3D8-4579-B433-68B6393277C9}" destId="{58E68CB0-026F-4338-9DDF-8DB066F62122}" srcOrd="1" destOrd="0" presId="urn:microsoft.com/office/officeart/2005/8/layout/hierarchy2"/>
    <dgm:cxn modelId="{CA26A3E4-A1AB-4A6A-AA08-5C2B653179D2}" type="presParOf" srcId="{CF67E84F-3C52-41B3-9A61-72B50A532883}" destId="{8AC245D6-63A8-4038-82AC-A922419D6662}" srcOrd="2" destOrd="0" presId="urn:microsoft.com/office/officeart/2005/8/layout/hierarchy2"/>
    <dgm:cxn modelId="{558423C9-9A70-4154-846C-0842EC6FF070}" type="presParOf" srcId="{8AC245D6-63A8-4038-82AC-A922419D6662}" destId="{871275D2-D028-44A3-AEBB-153A73A352CC}" srcOrd="0" destOrd="0" presId="urn:microsoft.com/office/officeart/2005/8/layout/hierarchy2"/>
    <dgm:cxn modelId="{0B39A233-7E7B-4367-8ABA-DBC6755148FB}" type="presParOf" srcId="{CF67E84F-3C52-41B3-9A61-72B50A532883}" destId="{C945E89D-3196-479F-85D3-2F9B124A569D}" srcOrd="3" destOrd="0" presId="urn:microsoft.com/office/officeart/2005/8/layout/hierarchy2"/>
    <dgm:cxn modelId="{0AD3DDC2-FFCE-418D-994C-0D9220835220}" type="presParOf" srcId="{C945E89D-3196-479F-85D3-2F9B124A569D}" destId="{34871979-820F-49D9-B084-6D14496639E7}" srcOrd="0" destOrd="0" presId="urn:microsoft.com/office/officeart/2005/8/layout/hierarchy2"/>
    <dgm:cxn modelId="{204497BD-0876-4C6B-88C1-79808FA4A353}" type="presParOf" srcId="{C945E89D-3196-479F-85D3-2F9B124A569D}" destId="{96CABC8D-B6E0-425D-A6BF-A0BC53C816C4}" srcOrd="1" destOrd="0" presId="urn:microsoft.com/office/officeart/2005/8/layout/hierarchy2"/>
    <dgm:cxn modelId="{794759EE-B64A-4798-940E-BBA5955CDE55}" type="presParOf" srcId="{CF67E84F-3C52-41B3-9A61-72B50A532883}" destId="{7D34D1BD-7BD3-46BE-9B92-03BB2B0236ED}" srcOrd="4" destOrd="0" presId="urn:microsoft.com/office/officeart/2005/8/layout/hierarchy2"/>
    <dgm:cxn modelId="{A6FA7D1B-E367-4F02-A3B9-ACABE8D195FF}" type="presParOf" srcId="{7D34D1BD-7BD3-46BE-9B92-03BB2B0236ED}" destId="{0EFDCDDD-772B-4972-BC91-BEB3789D9D37}" srcOrd="0" destOrd="0" presId="urn:microsoft.com/office/officeart/2005/8/layout/hierarchy2"/>
    <dgm:cxn modelId="{8FD572D7-7DB7-4617-87E7-680B5783743B}" type="presParOf" srcId="{CF67E84F-3C52-41B3-9A61-72B50A532883}" destId="{F7C42C09-1C71-4126-A12A-272DD95854BF}" srcOrd="5" destOrd="0" presId="urn:microsoft.com/office/officeart/2005/8/layout/hierarchy2"/>
    <dgm:cxn modelId="{0A9BCC8D-F6F0-4DD8-9E3F-331CBC8A877D}" type="presParOf" srcId="{F7C42C09-1C71-4126-A12A-272DD95854BF}" destId="{E7CA3600-FB5B-44CE-85AF-0023787287E8}" srcOrd="0" destOrd="0" presId="urn:microsoft.com/office/officeart/2005/8/layout/hierarchy2"/>
    <dgm:cxn modelId="{3A44DA43-25E8-4729-B127-61F1CF713F49}" type="presParOf" srcId="{F7C42C09-1C71-4126-A12A-272DD95854BF}" destId="{36D73B7A-A128-44F8-97EE-8F133E738DAE}"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B332C0-4138-4902-BE52-E32728D8C843}"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en-US"/>
        </a:p>
      </dgm:t>
    </dgm:pt>
    <dgm:pt modelId="{4299C58D-BB5B-4F55-B388-8D24B14CA1C5}">
      <dgm:prSet phldrT="[Text]"/>
      <dgm:spPr/>
      <dgm:t>
        <a:bodyPr/>
        <a:lstStyle/>
        <a:p>
          <a:pPr>
            <a:spcAft>
              <a:spcPts val="0"/>
            </a:spcAft>
          </a:pPr>
          <a:r>
            <a:rPr lang="en-US" dirty="0" smtClean="0"/>
            <a:t>Theo </a:t>
          </a:r>
          <a:r>
            <a:rPr lang="en-US" dirty="0" err="1" smtClean="0"/>
            <a:t>dõi</a:t>
          </a:r>
          <a:r>
            <a:rPr lang="en-US" dirty="0" smtClean="0"/>
            <a:t> </a:t>
          </a:r>
        </a:p>
        <a:p>
          <a:pPr>
            <a:spcAft>
              <a:spcPts val="0"/>
            </a:spcAft>
          </a:pPr>
          <a:r>
            <a:rPr lang="en-US" dirty="0" err="1" smtClean="0"/>
            <a:t>tình</a:t>
          </a:r>
          <a:r>
            <a:rPr lang="en-US" dirty="0" smtClean="0"/>
            <a:t> </a:t>
          </a:r>
          <a:r>
            <a:rPr lang="en-US" dirty="0" err="1" smtClean="0"/>
            <a:t>trạng</a:t>
          </a:r>
          <a:r>
            <a:rPr lang="en-US" dirty="0" smtClean="0"/>
            <a:t> </a:t>
          </a:r>
        </a:p>
        <a:p>
          <a:pPr>
            <a:spcAft>
              <a:spcPts val="0"/>
            </a:spcAft>
          </a:pPr>
          <a:r>
            <a:rPr lang="en-US" dirty="0" err="1" smtClean="0"/>
            <a:t>dinh</a:t>
          </a:r>
          <a:r>
            <a:rPr lang="en-US" dirty="0" smtClean="0"/>
            <a:t> </a:t>
          </a:r>
          <a:r>
            <a:rPr lang="en-US" dirty="0" err="1" smtClean="0"/>
            <a:t>dưỡng</a:t>
          </a:r>
          <a:endParaRPr lang="en-US" dirty="0"/>
        </a:p>
      </dgm:t>
    </dgm:pt>
    <dgm:pt modelId="{0C1CE28E-7817-435C-8953-4A5CB3D8F103}" type="parTrans" cxnId="{C64BBF4C-8930-4751-93FD-7E98DFC5345A}">
      <dgm:prSet/>
      <dgm:spPr/>
      <dgm:t>
        <a:bodyPr/>
        <a:lstStyle/>
        <a:p>
          <a:endParaRPr lang="en-US"/>
        </a:p>
      </dgm:t>
    </dgm:pt>
    <dgm:pt modelId="{517DFC9D-E01B-4A1F-AD82-BA91CF50DDE4}" type="sibTrans" cxnId="{C64BBF4C-8930-4751-93FD-7E98DFC5345A}">
      <dgm:prSet/>
      <dgm:spPr/>
      <dgm:t>
        <a:bodyPr/>
        <a:lstStyle/>
        <a:p>
          <a:endParaRPr lang="en-US"/>
        </a:p>
      </dgm:t>
    </dgm:pt>
    <dgm:pt modelId="{26AA69CF-1927-4BA6-909C-ABE0B5EAEEB5}">
      <dgm:prSet phldrT="[Text]"/>
      <dgm:spPr/>
      <dgm:t>
        <a:bodyPr/>
        <a:lstStyle/>
        <a:p>
          <a:r>
            <a:rPr lang="en-US" dirty="0" err="1" smtClean="0"/>
            <a:t>Tần</a:t>
          </a:r>
          <a:r>
            <a:rPr lang="en-US" dirty="0" smtClean="0"/>
            <a:t> </a:t>
          </a:r>
          <a:r>
            <a:rPr lang="en-US" dirty="0" err="1" smtClean="0"/>
            <a:t>suất</a:t>
          </a:r>
          <a:r>
            <a:rPr lang="en-US" dirty="0" smtClean="0"/>
            <a:t>: 3 </a:t>
          </a:r>
          <a:r>
            <a:rPr lang="en-US" dirty="0" err="1" smtClean="0"/>
            <a:t>tháng</a:t>
          </a:r>
          <a:r>
            <a:rPr lang="en-US" dirty="0" smtClean="0"/>
            <a:t>/</a:t>
          </a:r>
          <a:r>
            <a:rPr lang="en-US" dirty="0" err="1" smtClean="0"/>
            <a:t>lần</a:t>
          </a:r>
          <a:endParaRPr lang="en-US" dirty="0"/>
        </a:p>
      </dgm:t>
    </dgm:pt>
    <dgm:pt modelId="{28E07EA1-2C0F-4B65-BA02-FA3051BCC5B6}" type="parTrans" cxnId="{57C1EEF3-D2D5-419B-BE95-2D6979C4A653}">
      <dgm:prSet/>
      <dgm:spPr/>
      <dgm:t>
        <a:bodyPr/>
        <a:lstStyle/>
        <a:p>
          <a:endParaRPr lang="en-US"/>
        </a:p>
      </dgm:t>
    </dgm:pt>
    <dgm:pt modelId="{B02D7DCB-A2CB-4468-B4AA-E69056EF8499}" type="sibTrans" cxnId="{57C1EEF3-D2D5-419B-BE95-2D6979C4A653}">
      <dgm:prSet/>
      <dgm:spPr/>
      <dgm:t>
        <a:bodyPr/>
        <a:lstStyle/>
        <a:p>
          <a:endParaRPr lang="en-US"/>
        </a:p>
      </dgm:t>
    </dgm:pt>
    <dgm:pt modelId="{054BC989-CDBB-4ECA-B382-3A938B875635}">
      <dgm:prSet phldrT="[Text]"/>
      <dgm:spPr/>
      <dgm:t>
        <a:bodyPr/>
        <a:lstStyle/>
        <a:p>
          <a:r>
            <a:rPr lang="en-US" dirty="0" err="1" smtClean="0"/>
            <a:t>Đánh</a:t>
          </a:r>
          <a:r>
            <a:rPr lang="en-US" dirty="0" smtClean="0"/>
            <a:t> </a:t>
          </a:r>
          <a:r>
            <a:rPr lang="en-US" dirty="0" err="1" smtClean="0"/>
            <a:t>giá</a:t>
          </a:r>
          <a:r>
            <a:rPr lang="en-US" dirty="0" smtClean="0"/>
            <a:t>: </a:t>
          </a:r>
          <a:r>
            <a:rPr lang="en-US" dirty="0" err="1" smtClean="0"/>
            <a:t>Tốc</a:t>
          </a:r>
          <a:r>
            <a:rPr lang="en-US" dirty="0" smtClean="0"/>
            <a:t> </a:t>
          </a:r>
          <a:r>
            <a:rPr lang="en-US" dirty="0" err="1" smtClean="0"/>
            <a:t>độ</a:t>
          </a:r>
          <a:r>
            <a:rPr lang="en-US" dirty="0" smtClean="0"/>
            <a:t> </a:t>
          </a:r>
          <a:r>
            <a:rPr lang="en-US" dirty="0" err="1" smtClean="0"/>
            <a:t>tăng</a:t>
          </a:r>
          <a:r>
            <a:rPr lang="en-US" dirty="0" smtClean="0"/>
            <a:t> </a:t>
          </a:r>
          <a:r>
            <a:rPr lang="en-US" dirty="0" err="1" smtClean="0"/>
            <a:t>trưởng</a:t>
          </a:r>
          <a:endParaRPr lang="en-US" dirty="0"/>
        </a:p>
      </dgm:t>
    </dgm:pt>
    <dgm:pt modelId="{190D125E-0CA4-4704-ACDE-8055A232AED4}" type="parTrans" cxnId="{E01828F3-A7E3-40AA-BFF8-2B2FE122731B}">
      <dgm:prSet/>
      <dgm:spPr/>
      <dgm:t>
        <a:bodyPr/>
        <a:lstStyle/>
        <a:p>
          <a:endParaRPr lang="en-US"/>
        </a:p>
      </dgm:t>
    </dgm:pt>
    <dgm:pt modelId="{846EC539-F194-4E9D-B367-040101EF7D0C}" type="sibTrans" cxnId="{E01828F3-A7E3-40AA-BFF8-2B2FE122731B}">
      <dgm:prSet/>
      <dgm:spPr/>
      <dgm:t>
        <a:bodyPr/>
        <a:lstStyle/>
        <a:p>
          <a:endParaRPr lang="en-US"/>
        </a:p>
      </dgm:t>
    </dgm:pt>
    <dgm:pt modelId="{BA8CB353-2772-40EE-AF85-75012ABA14E4}">
      <dgm:prSet phldrT="[Text]"/>
      <dgm:spPr/>
      <dgm:t>
        <a:bodyPr/>
        <a:lstStyle/>
        <a:p>
          <a:r>
            <a:rPr lang="en-US" dirty="0" smtClean="0"/>
            <a:t>6 </a:t>
          </a:r>
          <a:r>
            <a:rPr lang="en-US" dirty="0" err="1" smtClean="0"/>
            <a:t>tháng</a:t>
          </a:r>
          <a:r>
            <a:rPr lang="en-US" dirty="0" smtClean="0"/>
            <a:t> </a:t>
          </a:r>
          <a:r>
            <a:rPr lang="en-US" dirty="0" err="1" smtClean="0"/>
            <a:t>không</a:t>
          </a:r>
          <a:r>
            <a:rPr lang="en-US" dirty="0" smtClean="0"/>
            <a:t> </a:t>
          </a:r>
          <a:r>
            <a:rPr lang="en-US" dirty="0" err="1" smtClean="0"/>
            <a:t>tăng</a:t>
          </a:r>
          <a:r>
            <a:rPr lang="en-US" dirty="0" smtClean="0"/>
            <a:t> </a:t>
          </a:r>
          <a:r>
            <a:rPr lang="en-US" dirty="0" err="1" smtClean="0"/>
            <a:t>cân</a:t>
          </a:r>
          <a:r>
            <a:rPr lang="en-US" dirty="0" smtClean="0"/>
            <a:t>/ </a:t>
          </a:r>
          <a:r>
            <a:rPr lang="en-US" dirty="0" err="1" smtClean="0"/>
            <a:t>không</a:t>
          </a:r>
          <a:r>
            <a:rPr lang="en-US" dirty="0" smtClean="0"/>
            <a:t> </a:t>
          </a:r>
          <a:r>
            <a:rPr lang="en-US" dirty="0" err="1" smtClean="0"/>
            <a:t>tăng</a:t>
          </a:r>
          <a:r>
            <a:rPr lang="en-US" dirty="0" smtClean="0"/>
            <a:t> </a:t>
          </a:r>
          <a:r>
            <a:rPr lang="en-US" dirty="0" err="1" smtClean="0"/>
            <a:t>chiều</a:t>
          </a:r>
          <a:r>
            <a:rPr lang="en-US" dirty="0" smtClean="0"/>
            <a:t> </a:t>
          </a:r>
          <a:r>
            <a:rPr lang="en-US" dirty="0" err="1" smtClean="0"/>
            <a:t>cao</a:t>
          </a:r>
          <a:endParaRPr lang="en-US" dirty="0"/>
        </a:p>
      </dgm:t>
    </dgm:pt>
    <dgm:pt modelId="{624ADD1E-81C5-4BEA-80DC-889FAECCE7BA}" type="parTrans" cxnId="{7039DA04-1821-4C8B-AE24-D41A197ACAC6}">
      <dgm:prSet/>
      <dgm:spPr/>
      <dgm:t>
        <a:bodyPr/>
        <a:lstStyle/>
        <a:p>
          <a:endParaRPr lang="en-US"/>
        </a:p>
      </dgm:t>
    </dgm:pt>
    <dgm:pt modelId="{039C4370-B2C7-403D-8240-BD2BBFEC924C}" type="sibTrans" cxnId="{7039DA04-1821-4C8B-AE24-D41A197ACAC6}">
      <dgm:prSet/>
      <dgm:spPr/>
      <dgm:t>
        <a:bodyPr/>
        <a:lstStyle/>
        <a:p>
          <a:endParaRPr lang="en-US"/>
        </a:p>
      </dgm:t>
    </dgm:pt>
    <dgm:pt modelId="{35C9B36E-D1AE-4492-B05D-A0960A02ABEE}">
      <dgm:prSet phldrT="[Text]"/>
      <dgm:spPr/>
      <dgm:t>
        <a:bodyPr/>
        <a:lstStyle/>
        <a:p>
          <a:r>
            <a:rPr lang="en-US" dirty="0" smtClean="0"/>
            <a:t>3 </a:t>
          </a:r>
          <a:r>
            <a:rPr lang="en-US" dirty="0" err="1" smtClean="0"/>
            <a:t>tháng</a:t>
          </a:r>
          <a:r>
            <a:rPr lang="en-US" dirty="0" smtClean="0"/>
            <a:t> </a:t>
          </a:r>
          <a:r>
            <a:rPr lang="en-US" dirty="0" err="1" smtClean="0"/>
            <a:t>sút</a:t>
          </a:r>
          <a:r>
            <a:rPr lang="en-US" dirty="0" smtClean="0"/>
            <a:t> </a:t>
          </a:r>
          <a:r>
            <a:rPr lang="en-US" dirty="0" err="1" smtClean="0"/>
            <a:t>cân</a:t>
          </a:r>
          <a:r>
            <a:rPr lang="en-US" dirty="0" smtClean="0"/>
            <a:t> </a:t>
          </a:r>
          <a:r>
            <a:rPr lang="en-US" dirty="0" err="1" smtClean="0"/>
            <a:t>trên</a:t>
          </a:r>
          <a:r>
            <a:rPr lang="en-US" dirty="0" smtClean="0"/>
            <a:t> 10%</a:t>
          </a:r>
          <a:endParaRPr lang="en-US" dirty="0"/>
        </a:p>
      </dgm:t>
    </dgm:pt>
    <dgm:pt modelId="{6DAFE621-3904-4C95-BC9E-1D3AE236DB74}" type="parTrans" cxnId="{0E20F7B9-55A4-49A9-AC0E-782C88138FC7}">
      <dgm:prSet/>
      <dgm:spPr/>
      <dgm:t>
        <a:bodyPr/>
        <a:lstStyle/>
        <a:p>
          <a:endParaRPr lang="en-US"/>
        </a:p>
      </dgm:t>
    </dgm:pt>
    <dgm:pt modelId="{5FA2AE87-E1DF-4795-95E6-FDE055410315}" type="sibTrans" cxnId="{0E20F7B9-55A4-49A9-AC0E-782C88138FC7}">
      <dgm:prSet/>
      <dgm:spPr/>
      <dgm:t>
        <a:bodyPr/>
        <a:lstStyle/>
        <a:p>
          <a:endParaRPr lang="en-US"/>
        </a:p>
      </dgm:t>
    </dgm:pt>
    <dgm:pt modelId="{DF94B798-B965-43C0-80C3-5FFC8B14EB38}">
      <dgm:prSet phldrT="[Text]"/>
      <dgm:spPr/>
      <dgm:t>
        <a:bodyPr/>
        <a:lstStyle/>
        <a:p>
          <a:r>
            <a:rPr lang="en-US" dirty="0" err="1" smtClean="0"/>
            <a:t>Áp</a:t>
          </a:r>
          <a:r>
            <a:rPr lang="en-US" dirty="0" smtClean="0"/>
            <a:t> </a:t>
          </a:r>
          <a:r>
            <a:rPr lang="en-US" dirty="0" err="1" smtClean="0"/>
            <a:t>dụng</a:t>
          </a:r>
          <a:r>
            <a:rPr lang="en-US" dirty="0" smtClean="0"/>
            <a:t> </a:t>
          </a:r>
          <a:r>
            <a:rPr lang="en-US" dirty="0" err="1" smtClean="0"/>
            <a:t>tăng</a:t>
          </a:r>
          <a:r>
            <a:rPr lang="en-US" dirty="0" smtClean="0"/>
            <a:t>/</a:t>
          </a:r>
          <a:r>
            <a:rPr lang="en-US" dirty="0" err="1" smtClean="0"/>
            <a:t>giảm</a:t>
          </a:r>
          <a:r>
            <a:rPr lang="en-US" dirty="0" smtClean="0"/>
            <a:t> </a:t>
          </a:r>
          <a:r>
            <a:rPr lang="en-US" dirty="0" err="1" smtClean="0"/>
            <a:t>theo</a:t>
          </a:r>
          <a:r>
            <a:rPr lang="en-US" dirty="0" smtClean="0"/>
            <a:t> </a:t>
          </a:r>
          <a:r>
            <a:rPr lang="en-US" dirty="0" err="1" smtClean="0"/>
            <a:t>tháp</a:t>
          </a:r>
          <a:r>
            <a:rPr lang="en-US" dirty="0" smtClean="0"/>
            <a:t> </a:t>
          </a:r>
          <a:r>
            <a:rPr lang="en-US" dirty="0" err="1" smtClean="0"/>
            <a:t>dinh</a:t>
          </a:r>
          <a:r>
            <a:rPr lang="en-US" dirty="0" smtClean="0"/>
            <a:t> </a:t>
          </a:r>
          <a:r>
            <a:rPr lang="en-US" dirty="0" err="1" smtClean="0"/>
            <a:t>dưỡng</a:t>
          </a:r>
          <a:endParaRPr lang="en-US" dirty="0"/>
        </a:p>
      </dgm:t>
    </dgm:pt>
    <dgm:pt modelId="{1C7A0989-F434-4E84-8CA9-EE73840C4644}" type="sibTrans" cxnId="{C26818DF-4115-4248-B22C-8F52DA65D5D1}">
      <dgm:prSet/>
      <dgm:spPr/>
      <dgm:t>
        <a:bodyPr/>
        <a:lstStyle/>
        <a:p>
          <a:endParaRPr lang="en-US"/>
        </a:p>
      </dgm:t>
    </dgm:pt>
    <dgm:pt modelId="{93343EEC-04B6-49E5-9D6B-18FF2C1D121A}" type="parTrans" cxnId="{C26818DF-4115-4248-B22C-8F52DA65D5D1}">
      <dgm:prSet/>
      <dgm:spPr/>
      <dgm:t>
        <a:bodyPr/>
        <a:lstStyle/>
        <a:p>
          <a:endParaRPr lang="en-US"/>
        </a:p>
      </dgm:t>
    </dgm:pt>
    <dgm:pt modelId="{0BC62786-BC2B-4957-B21E-694EAB3D1A1E}">
      <dgm:prSet phldrT="[Text]"/>
      <dgm:spPr/>
      <dgm:t>
        <a:bodyPr/>
        <a:lstStyle/>
        <a:p>
          <a:r>
            <a:rPr lang="en-US" dirty="0" err="1" smtClean="0"/>
            <a:t>Khám</a:t>
          </a:r>
          <a:r>
            <a:rPr lang="en-US" dirty="0" smtClean="0"/>
            <a:t> </a:t>
          </a:r>
          <a:r>
            <a:rPr lang="en-US" dirty="0" err="1" smtClean="0"/>
            <a:t>bác</a:t>
          </a:r>
          <a:r>
            <a:rPr lang="en-US" dirty="0" smtClean="0"/>
            <a:t> </a:t>
          </a:r>
          <a:r>
            <a:rPr lang="en-US" dirty="0" err="1" smtClean="0"/>
            <a:t>sĩ</a:t>
          </a:r>
          <a:r>
            <a:rPr lang="en-US" dirty="0" smtClean="0"/>
            <a:t> </a:t>
          </a:r>
          <a:r>
            <a:rPr lang="en-US" dirty="0" err="1" smtClean="0"/>
            <a:t>nếu</a:t>
          </a:r>
          <a:r>
            <a:rPr lang="en-US" dirty="0" smtClean="0"/>
            <a:t> 3 </a:t>
          </a:r>
          <a:r>
            <a:rPr lang="en-US" dirty="0" err="1" smtClean="0"/>
            <a:t>tháng</a:t>
          </a:r>
          <a:r>
            <a:rPr lang="en-US" dirty="0" smtClean="0"/>
            <a:t> </a:t>
          </a:r>
          <a:r>
            <a:rPr lang="en-US" dirty="0" err="1" smtClean="0"/>
            <a:t>không</a:t>
          </a:r>
          <a:r>
            <a:rPr lang="en-US" dirty="0" smtClean="0"/>
            <a:t> </a:t>
          </a:r>
          <a:r>
            <a:rPr lang="en-US" dirty="0" err="1" smtClean="0"/>
            <a:t>cải</a:t>
          </a:r>
          <a:r>
            <a:rPr lang="en-US" dirty="0" smtClean="0"/>
            <a:t> </a:t>
          </a:r>
          <a:r>
            <a:rPr lang="en-US" dirty="0" err="1" smtClean="0"/>
            <a:t>thiện</a:t>
          </a:r>
          <a:endParaRPr lang="en-US" dirty="0"/>
        </a:p>
      </dgm:t>
    </dgm:pt>
    <dgm:pt modelId="{E72EE8F8-C633-4C16-A92F-9E7EC73DA588}" type="sibTrans" cxnId="{8BD8E41A-E0B8-47DE-B137-2F7317D0B712}">
      <dgm:prSet/>
      <dgm:spPr/>
      <dgm:t>
        <a:bodyPr/>
        <a:lstStyle/>
        <a:p>
          <a:endParaRPr lang="en-US"/>
        </a:p>
      </dgm:t>
    </dgm:pt>
    <dgm:pt modelId="{C06DA435-887B-4CB7-95A5-46FC819948CE}" type="parTrans" cxnId="{8BD8E41A-E0B8-47DE-B137-2F7317D0B712}">
      <dgm:prSet/>
      <dgm:spPr/>
      <dgm:t>
        <a:bodyPr/>
        <a:lstStyle/>
        <a:p>
          <a:endParaRPr lang="en-US"/>
        </a:p>
      </dgm:t>
    </dgm:pt>
    <dgm:pt modelId="{30210FFA-B040-42D2-AD73-A5CD9E5A36F2}">
      <dgm:prSet phldrT="[Text]"/>
      <dgm:spPr/>
      <dgm:t>
        <a:bodyPr/>
        <a:lstStyle/>
        <a:p>
          <a:r>
            <a:rPr lang="en-US" dirty="0" err="1" smtClean="0"/>
            <a:t>Đánh</a:t>
          </a:r>
          <a:r>
            <a:rPr lang="en-US" dirty="0" smtClean="0"/>
            <a:t> </a:t>
          </a:r>
          <a:r>
            <a:rPr lang="en-US" dirty="0" err="1" smtClean="0"/>
            <a:t>giá</a:t>
          </a:r>
          <a:r>
            <a:rPr lang="en-US" dirty="0" smtClean="0"/>
            <a:t>: </a:t>
          </a:r>
          <a:r>
            <a:rPr lang="en-US" dirty="0" err="1" smtClean="0"/>
            <a:t>tình</a:t>
          </a:r>
          <a:r>
            <a:rPr lang="en-US" dirty="0" smtClean="0"/>
            <a:t> </a:t>
          </a:r>
          <a:r>
            <a:rPr lang="en-US" dirty="0" err="1" smtClean="0"/>
            <a:t>trạng</a:t>
          </a:r>
          <a:r>
            <a:rPr lang="en-US" dirty="0" smtClean="0"/>
            <a:t> SDD/ TCBP</a:t>
          </a:r>
          <a:endParaRPr lang="en-US" dirty="0"/>
        </a:p>
      </dgm:t>
    </dgm:pt>
    <dgm:pt modelId="{7EE28EF4-ADCA-4561-8915-4D4A725850FD}" type="parTrans" cxnId="{13776C38-67B7-4E25-9047-1D36D3B693AB}">
      <dgm:prSet/>
      <dgm:spPr/>
      <dgm:t>
        <a:bodyPr/>
        <a:lstStyle/>
        <a:p>
          <a:endParaRPr lang="en-US"/>
        </a:p>
      </dgm:t>
    </dgm:pt>
    <dgm:pt modelId="{E73E84F3-1452-4708-A20B-25D72CD3327A}" type="sibTrans" cxnId="{13776C38-67B7-4E25-9047-1D36D3B693AB}">
      <dgm:prSet/>
      <dgm:spPr/>
      <dgm:t>
        <a:bodyPr/>
        <a:lstStyle/>
        <a:p>
          <a:endParaRPr lang="en-US"/>
        </a:p>
      </dgm:t>
    </dgm:pt>
    <dgm:pt modelId="{99260E19-67B2-475B-8C6B-5EA8EC234388}" type="pres">
      <dgm:prSet presAssocID="{17B332C0-4138-4902-BE52-E32728D8C843}" presName="diagram" presStyleCnt="0">
        <dgm:presLayoutVars>
          <dgm:chPref val="1"/>
          <dgm:dir/>
          <dgm:animOne val="branch"/>
          <dgm:animLvl val="lvl"/>
          <dgm:resizeHandles val="exact"/>
        </dgm:presLayoutVars>
      </dgm:prSet>
      <dgm:spPr/>
      <dgm:t>
        <a:bodyPr/>
        <a:lstStyle/>
        <a:p>
          <a:endParaRPr lang="en-US"/>
        </a:p>
      </dgm:t>
    </dgm:pt>
    <dgm:pt modelId="{236C78B0-67FC-4C5F-8CA2-4D0CE497E5AC}" type="pres">
      <dgm:prSet presAssocID="{4299C58D-BB5B-4F55-B388-8D24B14CA1C5}" presName="root1" presStyleCnt="0"/>
      <dgm:spPr/>
    </dgm:pt>
    <dgm:pt modelId="{352F7C94-DDD2-4D28-8301-08EEC970FC7A}" type="pres">
      <dgm:prSet presAssocID="{4299C58D-BB5B-4F55-B388-8D24B14CA1C5}" presName="LevelOneTextNode" presStyleLbl="node0" presStyleIdx="0" presStyleCnt="1" custScaleY="109681">
        <dgm:presLayoutVars>
          <dgm:chPref val="3"/>
        </dgm:presLayoutVars>
      </dgm:prSet>
      <dgm:spPr/>
      <dgm:t>
        <a:bodyPr/>
        <a:lstStyle/>
        <a:p>
          <a:endParaRPr lang="en-US"/>
        </a:p>
      </dgm:t>
    </dgm:pt>
    <dgm:pt modelId="{6CB5DCA3-26F6-4F2C-9AA9-24484E0953AA}" type="pres">
      <dgm:prSet presAssocID="{4299C58D-BB5B-4F55-B388-8D24B14CA1C5}" presName="level2hierChild" presStyleCnt="0"/>
      <dgm:spPr/>
    </dgm:pt>
    <dgm:pt modelId="{CBF33526-29E2-4383-AF88-ACFC7A7F01CB}" type="pres">
      <dgm:prSet presAssocID="{28E07EA1-2C0F-4B65-BA02-FA3051BCC5B6}" presName="conn2-1" presStyleLbl="parChTrans1D2" presStyleIdx="0" presStyleCnt="3"/>
      <dgm:spPr/>
      <dgm:t>
        <a:bodyPr/>
        <a:lstStyle/>
        <a:p>
          <a:endParaRPr lang="en-US"/>
        </a:p>
      </dgm:t>
    </dgm:pt>
    <dgm:pt modelId="{E3891159-A82D-4BC3-B18C-980C8A1E4671}" type="pres">
      <dgm:prSet presAssocID="{28E07EA1-2C0F-4B65-BA02-FA3051BCC5B6}" presName="connTx" presStyleLbl="parChTrans1D2" presStyleIdx="0" presStyleCnt="3"/>
      <dgm:spPr/>
      <dgm:t>
        <a:bodyPr/>
        <a:lstStyle/>
        <a:p>
          <a:endParaRPr lang="en-US"/>
        </a:p>
      </dgm:t>
    </dgm:pt>
    <dgm:pt modelId="{2556B8AE-DF01-4106-96CF-F4CF9D12AFA3}" type="pres">
      <dgm:prSet presAssocID="{26AA69CF-1927-4BA6-909C-ABE0B5EAEEB5}" presName="root2" presStyleCnt="0"/>
      <dgm:spPr/>
    </dgm:pt>
    <dgm:pt modelId="{12F45937-5667-45FD-9CB4-3D8C17029008}" type="pres">
      <dgm:prSet presAssocID="{26AA69CF-1927-4BA6-909C-ABE0B5EAEEB5}" presName="LevelTwoTextNode" presStyleLbl="node2" presStyleIdx="0" presStyleCnt="3">
        <dgm:presLayoutVars>
          <dgm:chPref val="3"/>
        </dgm:presLayoutVars>
      </dgm:prSet>
      <dgm:spPr/>
      <dgm:t>
        <a:bodyPr/>
        <a:lstStyle/>
        <a:p>
          <a:endParaRPr lang="en-US"/>
        </a:p>
      </dgm:t>
    </dgm:pt>
    <dgm:pt modelId="{BD6F89C8-F7A5-447E-BF26-2C83FAD0CDFA}" type="pres">
      <dgm:prSet presAssocID="{26AA69CF-1927-4BA6-909C-ABE0B5EAEEB5}" presName="level3hierChild" presStyleCnt="0"/>
      <dgm:spPr/>
    </dgm:pt>
    <dgm:pt modelId="{EC68ADE5-0181-4B3E-9749-BA463664DA8D}" type="pres">
      <dgm:prSet presAssocID="{7EE28EF4-ADCA-4561-8915-4D4A725850FD}" presName="conn2-1" presStyleLbl="parChTrans1D2" presStyleIdx="1" presStyleCnt="3"/>
      <dgm:spPr/>
      <dgm:t>
        <a:bodyPr/>
        <a:lstStyle/>
        <a:p>
          <a:endParaRPr lang="en-US"/>
        </a:p>
      </dgm:t>
    </dgm:pt>
    <dgm:pt modelId="{7695A064-00D9-41B8-AE15-E9A347AA1474}" type="pres">
      <dgm:prSet presAssocID="{7EE28EF4-ADCA-4561-8915-4D4A725850FD}" presName="connTx" presStyleLbl="parChTrans1D2" presStyleIdx="1" presStyleCnt="3"/>
      <dgm:spPr/>
      <dgm:t>
        <a:bodyPr/>
        <a:lstStyle/>
        <a:p>
          <a:endParaRPr lang="en-US"/>
        </a:p>
      </dgm:t>
    </dgm:pt>
    <dgm:pt modelId="{2BD5A6C3-3903-4F5B-BE31-AD1A5C2F1FFC}" type="pres">
      <dgm:prSet presAssocID="{30210FFA-B040-42D2-AD73-A5CD9E5A36F2}" presName="root2" presStyleCnt="0"/>
      <dgm:spPr/>
    </dgm:pt>
    <dgm:pt modelId="{AE46ED28-08DF-483A-B170-319C16395170}" type="pres">
      <dgm:prSet presAssocID="{30210FFA-B040-42D2-AD73-A5CD9E5A36F2}" presName="LevelTwoTextNode" presStyleLbl="node2" presStyleIdx="1" presStyleCnt="3" custLinFactNeighborX="-1263" custLinFactNeighborY="36261">
        <dgm:presLayoutVars>
          <dgm:chPref val="3"/>
        </dgm:presLayoutVars>
      </dgm:prSet>
      <dgm:spPr/>
      <dgm:t>
        <a:bodyPr/>
        <a:lstStyle/>
        <a:p>
          <a:endParaRPr lang="en-US"/>
        </a:p>
      </dgm:t>
    </dgm:pt>
    <dgm:pt modelId="{D76D7D57-D040-4DEC-B26A-2098F7863059}" type="pres">
      <dgm:prSet presAssocID="{30210FFA-B040-42D2-AD73-A5CD9E5A36F2}" presName="level3hierChild" presStyleCnt="0"/>
      <dgm:spPr/>
    </dgm:pt>
    <dgm:pt modelId="{80CA09D6-6579-40A1-921B-AA16763FA28E}" type="pres">
      <dgm:prSet presAssocID="{93343EEC-04B6-49E5-9D6B-18FF2C1D121A}" presName="conn2-1" presStyleLbl="parChTrans1D3" presStyleIdx="0" presStyleCnt="4"/>
      <dgm:spPr/>
      <dgm:t>
        <a:bodyPr/>
        <a:lstStyle/>
        <a:p>
          <a:endParaRPr lang="en-US"/>
        </a:p>
      </dgm:t>
    </dgm:pt>
    <dgm:pt modelId="{10AF5EFF-85E6-451A-BC97-3FDA9EA2DD79}" type="pres">
      <dgm:prSet presAssocID="{93343EEC-04B6-49E5-9D6B-18FF2C1D121A}" presName="connTx" presStyleLbl="parChTrans1D3" presStyleIdx="0" presStyleCnt="4"/>
      <dgm:spPr/>
      <dgm:t>
        <a:bodyPr/>
        <a:lstStyle/>
        <a:p>
          <a:endParaRPr lang="en-US"/>
        </a:p>
      </dgm:t>
    </dgm:pt>
    <dgm:pt modelId="{4435B7DA-B659-408B-A33B-F7F2BE579D85}" type="pres">
      <dgm:prSet presAssocID="{DF94B798-B965-43C0-80C3-5FFC8B14EB38}" presName="root2" presStyleCnt="0"/>
      <dgm:spPr/>
    </dgm:pt>
    <dgm:pt modelId="{E15BD086-311B-4D8B-B99B-42F3781C0A93}" type="pres">
      <dgm:prSet presAssocID="{DF94B798-B965-43C0-80C3-5FFC8B14EB38}" presName="LevelTwoTextNode" presStyleLbl="node3" presStyleIdx="0" presStyleCnt="4" custScaleX="165800" custLinFactNeighborX="16736" custLinFactNeighborY="231">
        <dgm:presLayoutVars>
          <dgm:chPref val="3"/>
        </dgm:presLayoutVars>
      </dgm:prSet>
      <dgm:spPr/>
      <dgm:t>
        <a:bodyPr/>
        <a:lstStyle/>
        <a:p>
          <a:endParaRPr lang="en-US"/>
        </a:p>
      </dgm:t>
    </dgm:pt>
    <dgm:pt modelId="{F8825954-F97E-49F4-BEDE-08FF305565B7}" type="pres">
      <dgm:prSet presAssocID="{DF94B798-B965-43C0-80C3-5FFC8B14EB38}" presName="level3hierChild" presStyleCnt="0"/>
      <dgm:spPr/>
    </dgm:pt>
    <dgm:pt modelId="{BE23D30C-4808-4986-BB06-7030989A075B}" type="pres">
      <dgm:prSet presAssocID="{C06DA435-887B-4CB7-95A5-46FC819948CE}" presName="conn2-1" presStyleLbl="parChTrans1D3" presStyleIdx="1" presStyleCnt="4"/>
      <dgm:spPr/>
      <dgm:t>
        <a:bodyPr/>
        <a:lstStyle/>
        <a:p>
          <a:endParaRPr lang="en-US"/>
        </a:p>
      </dgm:t>
    </dgm:pt>
    <dgm:pt modelId="{F05F49D9-6A6C-4914-B61C-638AE60CF0E4}" type="pres">
      <dgm:prSet presAssocID="{C06DA435-887B-4CB7-95A5-46FC819948CE}" presName="connTx" presStyleLbl="parChTrans1D3" presStyleIdx="1" presStyleCnt="4"/>
      <dgm:spPr/>
      <dgm:t>
        <a:bodyPr/>
        <a:lstStyle/>
        <a:p>
          <a:endParaRPr lang="en-US"/>
        </a:p>
      </dgm:t>
    </dgm:pt>
    <dgm:pt modelId="{72D489BD-C355-47CA-A6DD-4F343E1BCFAC}" type="pres">
      <dgm:prSet presAssocID="{0BC62786-BC2B-4957-B21E-694EAB3D1A1E}" presName="root2" presStyleCnt="0"/>
      <dgm:spPr/>
    </dgm:pt>
    <dgm:pt modelId="{A35696E2-A4E9-4730-A654-3008C044BA5C}" type="pres">
      <dgm:prSet presAssocID="{0BC62786-BC2B-4957-B21E-694EAB3D1A1E}" presName="LevelTwoTextNode" presStyleLbl="node3" presStyleIdx="1" presStyleCnt="4" custScaleX="167672" custLinFactNeighborX="13211" custLinFactNeighborY="27">
        <dgm:presLayoutVars>
          <dgm:chPref val="3"/>
        </dgm:presLayoutVars>
      </dgm:prSet>
      <dgm:spPr/>
      <dgm:t>
        <a:bodyPr/>
        <a:lstStyle/>
        <a:p>
          <a:endParaRPr lang="en-US"/>
        </a:p>
      </dgm:t>
    </dgm:pt>
    <dgm:pt modelId="{F069BB01-B22B-4D91-B4CD-C714547AC0D7}" type="pres">
      <dgm:prSet presAssocID="{0BC62786-BC2B-4957-B21E-694EAB3D1A1E}" presName="level3hierChild" presStyleCnt="0"/>
      <dgm:spPr/>
    </dgm:pt>
    <dgm:pt modelId="{91249A32-EED2-4AE0-AD63-68E2E47D4BD0}" type="pres">
      <dgm:prSet presAssocID="{190D125E-0CA4-4704-ACDE-8055A232AED4}" presName="conn2-1" presStyleLbl="parChTrans1D2" presStyleIdx="2" presStyleCnt="3"/>
      <dgm:spPr/>
      <dgm:t>
        <a:bodyPr/>
        <a:lstStyle/>
        <a:p>
          <a:endParaRPr lang="en-US"/>
        </a:p>
      </dgm:t>
    </dgm:pt>
    <dgm:pt modelId="{C692B00E-0AB4-4531-B3AA-CE08EA4D5FB1}" type="pres">
      <dgm:prSet presAssocID="{190D125E-0CA4-4704-ACDE-8055A232AED4}" presName="connTx" presStyleLbl="parChTrans1D2" presStyleIdx="2" presStyleCnt="3"/>
      <dgm:spPr/>
      <dgm:t>
        <a:bodyPr/>
        <a:lstStyle/>
        <a:p>
          <a:endParaRPr lang="en-US"/>
        </a:p>
      </dgm:t>
    </dgm:pt>
    <dgm:pt modelId="{5E0BBB40-6344-436B-9C20-C4DAB017D312}" type="pres">
      <dgm:prSet presAssocID="{054BC989-CDBB-4ECA-B382-3A938B875635}" presName="root2" presStyleCnt="0"/>
      <dgm:spPr/>
    </dgm:pt>
    <dgm:pt modelId="{3E466406-2694-4DD4-AE81-00768DFAAF02}" type="pres">
      <dgm:prSet presAssocID="{054BC989-CDBB-4ECA-B382-3A938B875635}" presName="LevelTwoTextNode" presStyleLbl="node2" presStyleIdx="2" presStyleCnt="3" custScaleX="117994">
        <dgm:presLayoutVars>
          <dgm:chPref val="3"/>
        </dgm:presLayoutVars>
      </dgm:prSet>
      <dgm:spPr/>
      <dgm:t>
        <a:bodyPr/>
        <a:lstStyle/>
        <a:p>
          <a:endParaRPr lang="en-US"/>
        </a:p>
      </dgm:t>
    </dgm:pt>
    <dgm:pt modelId="{D702E0DA-92F4-4AE8-BC9F-231B13FB7C72}" type="pres">
      <dgm:prSet presAssocID="{054BC989-CDBB-4ECA-B382-3A938B875635}" presName="level3hierChild" presStyleCnt="0"/>
      <dgm:spPr/>
    </dgm:pt>
    <dgm:pt modelId="{5D1CE0A6-2D37-459A-BEDB-99957338C226}" type="pres">
      <dgm:prSet presAssocID="{624ADD1E-81C5-4BEA-80DC-889FAECCE7BA}" presName="conn2-1" presStyleLbl="parChTrans1D3" presStyleIdx="2" presStyleCnt="4"/>
      <dgm:spPr/>
      <dgm:t>
        <a:bodyPr/>
        <a:lstStyle/>
        <a:p>
          <a:endParaRPr lang="en-US"/>
        </a:p>
      </dgm:t>
    </dgm:pt>
    <dgm:pt modelId="{4C251F71-CA76-4AEB-86D9-8B55E32CBE11}" type="pres">
      <dgm:prSet presAssocID="{624ADD1E-81C5-4BEA-80DC-889FAECCE7BA}" presName="connTx" presStyleLbl="parChTrans1D3" presStyleIdx="2" presStyleCnt="4"/>
      <dgm:spPr/>
      <dgm:t>
        <a:bodyPr/>
        <a:lstStyle/>
        <a:p>
          <a:endParaRPr lang="en-US"/>
        </a:p>
      </dgm:t>
    </dgm:pt>
    <dgm:pt modelId="{FF805FD9-81B6-4D52-ACBC-BE1CE44BB303}" type="pres">
      <dgm:prSet presAssocID="{BA8CB353-2772-40EE-AF85-75012ABA14E4}" presName="root2" presStyleCnt="0"/>
      <dgm:spPr/>
    </dgm:pt>
    <dgm:pt modelId="{43FD8323-E791-4DD9-8F88-4C9E34672990}" type="pres">
      <dgm:prSet presAssocID="{BA8CB353-2772-40EE-AF85-75012ABA14E4}" presName="LevelTwoTextNode" presStyleLbl="node3" presStyleIdx="2" presStyleCnt="4" custScaleX="164659">
        <dgm:presLayoutVars>
          <dgm:chPref val="3"/>
        </dgm:presLayoutVars>
      </dgm:prSet>
      <dgm:spPr/>
      <dgm:t>
        <a:bodyPr/>
        <a:lstStyle/>
        <a:p>
          <a:endParaRPr lang="en-US"/>
        </a:p>
      </dgm:t>
    </dgm:pt>
    <dgm:pt modelId="{C963271C-228A-4DCA-A412-FEF602B57737}" type="pres">
      <dgm:prSet presAssocID="{BA8CB353-2772-40EE-AF85-75012ABA14E4}" presName="level3hierChild" presStyleCnt="0"/>
      <dgm:spPr/>
    </dgm:pt>
    <dgm:pt modelId="{26A7E2A1-5DD2-4643-946A-30998BF79294}" type="pres">
      <dgm:prSet presAssocID="{6DAFE621-3904-4C95-BC9E-1D3AE236DB74}" presName="conn2-1" presStyleLbl="parChTrans1D3" presStyleIdx="3" presStyleCnt="4"/>
      <dgm:spPr/>
      <dgm:t>
        <a:bodyPr/>
        <a:lstStyle/>
        <a:p>
          <a:endParaRPr lang="en-US"/>
        </a:p>
      </dgm:t>
    </dgm:pt>
    <dgm:pt modelId="{EBE3BEFD-A91B-49DB-9D32-42DBEE0C074A}" type="pres">
      <dgm:prSet presAssocID="{6DAFE621-3904-4C95-BC9E-1D3AE236DB74}" presName="connTx" presStyleLbl="parChTrans1D3" presStyleIdx="3" presStyleCnt="4"/>
      <dgm:spPr/>
      <dgm:t>
        <a:bodyPr/>
        <a:lstStyle/>
        <a:p>
          <a:endParaRPr lang="en-US"/>
        </a:p>
      </dgm:t>
    </dgm:pt>
    <dgm:pt modelId="{1C2874A8-909A-4361-978B-BBA7F23073C1}" type="pres">
      <dgm:prSet presAssocID="{35C9B36E-D1AE-4492-B05D-A0960A02ABEE}" presName="root2" presStyleCnt="0"/>
      <dgm:spPr/>
    </dgm:pt>
    <dgm:pt modelId="{34269680-75F3-44B6-BACF-3F439DE9A8DA}" type="pres">
      <dgm:prSet presAssocID="{35C9B36E-D1AE-4492-B05D-A0960A02ABEE}" presName="LevelTwoTextNode" presStyleLbl="node3" presStyleIdx="3" presStyleCnt="4" custScaleX="164659">
        <dgm:presLayoutVars>
          <dgm:chPref val="3"/>
        </dgm:presLayoutVars>
      </dgm:prSet>
      <dgm:spPr/>
      <dgm:t>
        <a:bodyPr/>
        <a:lstStyle/>
        <a:p>
          <a:endParaRPr lang="en-US"/>
        </a:p>
      </dgm:t>
    </dgm:pt>
    <dgm:pt modelId="{24E55907-E6F4-4A9C-A7F5-A26872F48A37}" type="pres">
      <dgm:prSet presAssocID="{35C9B36E-D1AE-4492-B05D-A0960A02ABEE}" presName="level3hierChild" presStyleCnt="0"/>
      <dgm:spPr/>
    </dgm:pt>
  </dgm:ptLst>
  <dgm:cxnLst>
    <dgm:cxn modelId="{1B25F6FC-EC89-4C1B-8D9D-5814078650B8}" type="presOf" srcId="{DF94B798-B965-43C0-80C3-5FFC8B14EB38}" destId="{E15BD086-311B-4D8B-B99B-42F3781C0A93}" srcOrd="0" destOrd="0" presId="urn:microsoft.com/office/officeart/2005/8/layout/hierarchy2"/>
    <dgm:cxn modelId="{4E6401D2-3847-4F4F-8AB3-859604ABA429}" type="presOf" srcId="{6DAFE621-3904-4C95-BC9E-1D3AE236DB74}" destId="{26A7E2A1-5DD2-4643-946A-30998BF79294}" srcOrd="0" destOrd="0" presId="urn:microsoft.com/office/officeart/2005/8/layout/hierarchy2"/>
    <dgm:cxn modelId="{ADBE4DFC-7C7F-4CAE-A66A-0276CA5CB288}" type="presOf" srcId="{26AA69CF-1927-4BA6-909C-ABE0B5EAEEB5}" destId="{12F45937-5667-45FD-9CB4-3D8C17029008}" srcOrd="0" destOrd="0" presId="urn:microsoft.com/office/officeart/2005/8/layout/hierarchy2"/>
    <dgm:cxn modelId="{3C0D4782-3509-4A51-8758-1201437C3CBE}" type="presOf" srcId="{BA8CB353-2772-40EE-AF85-75012ABA14E4}" destId="{43FD8323-E791-4DD9-8F88-4C9E34672990}" srcOrd="0" destOrd="0" presId="urn:microsoft.com/office/officeart/2005/8/layout/hierarchy2"/>
    <dgm:cxn modelId="{770DA6B5-62CE-43DD-8CC2-0DA1885466EE}" type="presOf" srcId="{93343EEC-04B6-49E5-9D6B-18FF2C1D121A}" destId="{80CA09D6-6579-40A1-921B-AA16763FA28E}" srcOrd="0" destOrd="0" presId="urn:microsoft.com/office/officeart/2005/8/layout/hierarchy2"/>
    <dgm:cxn modelId="{D5DA0C62-FCCC-450D-8EBF-8FCBC93845CF}" type="presOf" srcId="{0BC62786-BC2B-4957-B21E-694EAB3D1A1E}" destId="{A35696E2-A4E9-4730-A654-3008C044BA5C}" srcOrd="0" destOrd="0" presId="urn:microsoft.com/office/officeart/2005/8/layout/hierarchy2"/>
    <dgm:cxn modelId="{57C1EEF3-D2D5-419B-BE95-2D6979C4A653}" srcId="{4299C58D-BB5B-4F55-B388-8D24B14CA1C5}" destId="{26AA69CF-1927-4BA6-909C-ABE0B5EAEEB5}" srcOrd="0" destOrd="0" parTransId="{28E07EA1-2C0F-4B65-BA02-FA3051BCC5B6}" sibTransId="{B02D7DCB-A2CB-4468-B4AA-E69056EF8499}"/>
    <dgm:cxn modelId="{10B0CBA4-1E1D-4AED-A807-2C350938EFBF}" type="presOf" srcId="{28E07EA1-2C0F-4B65-BA02-FA3051BCC5B6}" destId="{CBF33526-29E2-4383-AF88-ACFC7A7F01CB}" srcOrd="0" destOrd="0" presId="urn:microsoft.com/office/officeart/2005/8/layout/hierarchy2"/>
    <dgm:cxn modelId="{B9FF563F-B209-4D99-A4B7-4EB24A248765}" type="presOf" srcId="{30210FFA-B040-42D2-AD73-A5CD9E5A36F2}" destId="{AE46ED28-08DF-483A-B170-319C16395170}" srcOrd="0" destOrd="0" presId="urn:microsoft.com/office/officeart/2005/8/layout/hierarchy2"/>
    <dgm:cxn modelId="{4ABD021F-D0D1-44B7-8046-67243908323C}" type="presOf" srcId="{35C9B36E-D1AE-4492-B05D-A0960A02ABEE}" destId="{34269680-75F3-44B6-BACF-3F439DE9A8DA}" srcOrd="0" destOrd="0" presId="urn:microsoft.com/office/officeart/2005/8/layout/hierarchy2"/>
    <dgm:cxn modelId="{7039DA04-1821-4C8B-AE24-D41A197ACAC6}" srcId="{054BC989-CDBB-4ECA-B382-3A938B875635}" destId="{BA8CB353-2772-40EE-AF85-75012ABA14E4}" srcOrd="0" destOrd="0" parTransId="{624ADD1E-81C5-4BEA-80DC-889FAECCE7BA}" sibTransId="{039C4370-B2C7-403D-8240-BD2BBFEC924C}"/>
    <dgm:cxn modelId="{635C5545-733A-417F-96F7-76171C427E81}" type="presOf" srcId="{C06DA435-887B-4CB7-95A5-46FC819948CE}" destId="{F05F49D9-6A6C-4914-B61C-638AE60CF0E4}" srcOrd="1" destOrd="0" presId="urn:microsoft.com/office/officeart/2005/8/layout/hierarchy2"/>
    <dgm:cxn modelId="{CCCF0F08-E38E-4078-A12E-40C363232DEC}" type="presOf" srcId="{17B332C0-4138-4902-BE52-E32728D8C843}" destId="{99260E19-67B2-475B-8C6B-5EA8EC234388}" srcOrd="0" destOrd="0" presId="urn:microsoft.com/office/officeart/2005/8/layout/hierarchy2"/>
    <dgm:cxn modelId="{22739009-2A6A-4D61-847C-350D9425A353}" type="presOf" srcId="{93343EEC-04B6-49E5-9D6B-18FF2C1D121A}" destId="{10AF5EFF-85E6-451A-BC97-3FDA9EA2DD79}" srcOrd="1" destOrd="0" presId="urn:microsoft.com/office/officeart/2005/8/layout/hierarchy2"/>
    <dgm:cxn modelId="{C64BBF4C-8930-4751-93FD-7E98DFC5345A}" srcId="{17B332C0-4138-4902-BE52-E32728D8C843}" destId="{4299C58D-BB5B-4F55-B388-8D24B14CA1C5}" srcOrd="0" destOrd="0" parTransId="{0C1CE28E-7817-435C-8953-4A5CB3D8F103}" sibTransId="{517DFC9D-E01B-4A1F-AD82-BA91CF50DDE4}"/>
    <dgm:cxn modelId="{13776C38-67B7-4E25-9047-1D36D3B693AB}" srcId="{4299C58D-BB5B-4F55-B388-8D24B14CA1C5}" destId="{30210FFA-B040-42D2-AD73-A5CD9E5A36F2}" srcOrd="1" destOrd="0" parTransId="{7EE28EF4-ADCA-4561-8915-4D4A725850FD}" sibTransId="{E73E84F3-1452-4708-A20B-25D72CD3327A}"/>
    <dgm:cxn modelId="{F7F58F59-6405-4DEC-9262-9DA006FFDD99}" type="presOf" srcId="{190D125E-0CA4-4704-ACDE-8055A232AED4}" destId="{91249A32-EED2-4AE0-AD63-68E2E47D4BD0}" srcOrd="0" destOrd="0" presId="urn:microsoft.com/office/officeart/2005/8/layout/hierarchy2"/>
    <dgm:cxn modelId="{A809E1C4-CA3A-4935-861A-3E912895DF82}" type="presOf" srcId="{7EE28EF4-ADCA-4561-8915-4D4A725850FD}" destId="{EC68ADE5-0181-4B3E-9749-BA463664DA8D}" srcOrd="0" destOrd="0" presId="urn:microsoft.com/office/officeart/2005/8/layout/hierarchy2"/>
    <dgm:cxn modelId="{764C09B7-8C5A-416C-9641-ABBCFE37BBF6}" type="presOf" srcId="{4299C58D-BB5B-4F55-B388-8D24B14CA1C5}" destId="{352F7C94-DDD2-4D28-8301-08EEC970FC7A}" srcOrd="0" destOrd="0" presId="urn:microsoft.com/office/officeart/2005/8/layout/hierarchy2"/>
    <dgm:cxn modelId="{E01828F3-A7E3-40AA-BFF8-2B2FE122731B}" srcId="{4299C58D-BB5B-4F55-B388-8D24B14CA1C5}" destId="{054BC989-CDBB-4ECA-B382-3A938B875635}" srcOrd="2" destOrd="0" parTransId="{190D125E-0CA4-4704-ACDE-8055A232AED4}" sibTransId="{846EC539-F194-4E9D-B367-040101EF7D0C}"/>
    <dgm:cxn modelId="{88E4AC3D-4C98-4086-B96C-E39D34A38D76}" type="presOf" srcId="{28E07EA1-2C0F-4B65-BA02-FA3051BCC5B6}" destId="{E3891159-A82D-4BC3-B18C-980C8A1E4671}" srcOrd="1" destOrd="0" presId="urn:microsoft.com/office/officeart/2005/8/layout/hierarchy2"/>
    <dgm:cxn modelId="{ABEBD11C-D036-4441-B429-94E1785DF14F}" type="presOf" srcId="{7EE28EF4-ADCA-4561-8915-4D4A725850FD}" destId="{7695A064-00D9-41B8-AE15-E9A347AA1474}" srcOrd="1" destOrd="0" presId="urn:microsoft.com/office/officeart/2005/8/layout/hierarchy2"/>
    <dgm:cxn modelId="{C26818DF-4115-4248-B22C-8F52DA65D5D1}" srcId="{30210FFA-B040-42D2-AD73-A5CD9E5A36F2}" destId="{DF94B798-B965-43C0-80C3-5FFC8B14EB38}" srcOrd="0" destOrd="0" parTransId="{93343EEC-04B6-49E5-9D6B-18FF2C1D121A}" sibTransId="{1C7A0989-F434-4E84-8CA9-EE73840C4644}"/>
    <dgm:cxn modelId="{B21751B5-EC98-4BD9-981B-FF06B42A5461}" type="presOf" srcId="{054BC989-CDBB-4ECA-B382-3A938B875635}" destId="{3E466406-2694-4DD4-AE81-00768DFAAF02}" srcOrd="0" destOrd="0" presId="urn:microsoft.com/office/officeart/2005/8/layout/hierarchy2"/>
    <dgm:cxn modelId="{8BD8E41A-E0B8-47DE-B137-2F7317D0B712}" srcId="{30210FFA-B040-42D2-AD73-A5CD9E5A36F2}" destId="{0BC62786-BC2B-4957-B21E-694EAB3D1A1E}" srcOrd="1" destOrd="0" parTransId="{C06DA435-887B-4CB7-95A5-46FC819948CE}" sibTransId="{E72EE8F8-C633-4C16-A92F-9E7EC73DA588}"/>
    <dgm:cxn modelId="{DE39B0C3-A024-485C-B175-CE0A10A02DE3}" type="presOf" srcId="{6DAFE621-3904-4C95-BC9E-1D3AE236DB74}" destId="{EBE3BEFD-A91B-49DB-9D32-42DBEE0C074A}" srcOrd="1" destOrd="0" presId="urn:microsoft.com/office/officeart/2005/8/layout/hierarchy2"/>
    <dgm:cxn modelId="{DB086EBF-4695-4886-B4A7-AF1BE07C1FBA}" type="presOf" srcId="{C06DA435-887B-4CB7-95A5-46FC819948CE}" destId="{BE23D30C-4808-4986-BB06-7030989A075B}" srcOrd="0" destOrd="0" presId="urn:microsoft.com/office/officeart/2005/8/layout/hierarchy2"/>
    <dgm:cxn modelId="{4A27D63A-49E3-4EA9-B191-92C16D11FB1A}" type="presOf" srcId="{190D125E-0CA4-4704-ACDE-8055A232AED4}" destId="{C692B00E-0AB4-4531-B3AA-CE08EA4D5FB1}" srcOrd="1" destOrd="0" presId="urn:microsoft.com/office/officeart/2005/8/layout/hierarchy2"/>
    <dgm:cxn modelId="{FE602C3E-6130-48B4-B146-BE2A2BC3BB3B}" type="presOf" srcId="{624ADD1E-81C5-4BEA-80DC-889FAECCE7BA}" destId="{4C251F71-CA76-4AEB-86D9-8B55E32CBE11}" srcOrd="1" destOrd="0" presId="urn:microsoft.com/office/officeart/2005/8/layout/hierarchy2"/>
    <dgm:cxn modelId="{B549C18B-73EA-4BF6-A2CB-065BD1D508D4}" type="presOf" srcId="{624ADD1E-81C5-4BEA-80DC-889FAECCE7BA}" destId="{5D1CE0A6-2D37-459A-BEDB-99957338C226}" srcOrd="0" destOrd="0" presId="urn:microsoft.com/office/officeart/2005/8/layout/hierarchy2"/>
    <dgm:cxn modelId="{0E20F7B9-55A4-49A9-AC0E-782C88138FC7}" srcId="{054BC989-CDBB-4ECA-B382-3A938B875635}" destId="{35C9B36E-D1AE-4492-B05D-A0960A02ABEE}" srcOrd="1" destOrd="0" parTransId="{6DAFE621-3904-4C95-BC9E-1D3AE236DB74}" sibTransId="{5FA2AE87-E1DF-4795-95E6-FDE055410315}"/>
    <dgm:cxn modelId="{48A7C263-A602-452E-9855-52A715A1AB1A}" type="presParOf" srcId="{99260E19-67B2-475B-8C6B-5EA8EC234388}" destId="{236C78B0-67FC-4C5F-8CA2-4D0CE497E5AC}" srcOrd="0" destOrd="0" presId="urn:microsoft.com/office/officeart/2005/8/layout/hierarchy2"/>
    <dgm:cxn modelId="{ADAF604C-0F1F-4441-B188-91A2C7D73142}" type="presParOf" srcId="{236C78B0-67FC-4C5F-8CA2-4D0CE497E5AC}" destId="{352F7C94-DDD2-4D28-8301-08EEC970FC7A}" srcOrd="0" destOrd="0" presId="urn:microsoft.com/office/officeart/2005/8/layout/hierarchy2"/>
    <dgm:cxn modelId="{522C495A-6F5E-4C32-AB44-C8497CE5E82C}" type="presParOf" srcId="{236C78B0-67FC-4C5F-8CA2-4D0CE497E5AC}" destId="{6CB5DCA3-26F6-4F2C-9AA9-24484E0953AA}" srcOrd="1" destOrd="0" presId="urn:microsoft.com/office/officeart/2005/8/layout/hierarchy2"/>
    <dgm:cxn modelId="{1BA27BB2-0D43-4AEF-BD1F-672D9E6D2BFA}" type="presParOf" srcId="{6CB5DCA3-26F6-4F2C-9AA9-24484E0953AA}" destId="{CBF33526-29E2-4383-AF88-ACFC7A7F01CB}" srcOrd="0" destOrd="0" presId="urn:microsoft.com/office/officeart/2005/8/layout/hierarchy2"/>
    <dgm:cxn modelId="{B83087EF-BEEA-45B9-AA7E-FD774C584515}" type="presParOf" srcId="{CBF33526-29E2-4383-AF88-ACFC7A7F01CB}" destId="{E3891159-A82D-4BC3-B18C-980C8A1E4671}" srcOrd="0" destOrd="0" presId="urn:microsoft.com/office/officeart/2005/8/layout/hierarchy2"/>
    <dgm:cxn modelId="{632EDD10-9EDF-41E7-A122-D317A5194CE5}" type="presParOf" srcId="{6CB5DCA3-26F6-4F2C-9AA9-24484E0953AA}" destId="{2556B8AE-DF01-4106-96CF-F4CF9D12AFA3}" srcOrd="1" destOrd="0" presId="urn:microsoft.com/office/officeart/2005/8/layout/hierarchy2"/>
    <dgm:cxn modelId="{E6303392-0342-4941-B86D-A32090828F65}" type="presParOf" srcId="{2556B8AE-DF01-4106-96CF-F4CF9D12AFA3}" destId="{12F45937-5667-45FD-9CB4-3D8C17029008}" srcOrd="0" destOrd="0" presId="urn:microsoft.com/office/officeart/2005/8/layout/hierarchy2"/>
    <dgm:cxn modelId="{44227D71-D94A-450E-8160-CEF644980C88}" type="presParOf" srcId="{2556B8AE-DF01-4106-96CF-F4CF9D12AFA3}" destId="{BD6F89C8-F7A5-447E-BF26-2C83FAD0CDFA}" srcOrd="1" destOrd="0" presId="urn:microsoft.com/office/officeart/2005/8/layout/hierarchy2"/>
    <dgm:cxn modelId="{B4BDE144-7DE3-4AA8-A7D1-DC5ABCE954BB}" type="presParOf" srcId="{6CB5DCA3-26F6-4F2C-9AA9-24484E0953AA}" destId="{EC68ADE5-0181-4B3E-9749-BA463664DA8D}" srcOrd="2" destOrd="0" presId="urn:microsoft.com/office/officeart/2005/8/layout/hierarchy2"/>
    <dgm:cxn modelId="{8B132BA5-99D2-4D69-8E04-B96FF3D2BD6F}" type="presParOf" srcId="{EC68ADE5-0181-4B3E-9749-BA463664DA8D}" destId="{7695A064-00D9-41B8-AE15-E9A347AA1474}" srcOrd="0" destOrd="0" presId="urn:microsoft.com/office/officeart/2005/8/layout/hierarchy2"/>
    <dgm:cxn modelId="{740ABCB8-4881-4AE1-8C02-7915D9C426D5}" type="presParOf" srcId="{6CB5DCA3-26F6-4F2C-9AA9-24484E0953AA}" destId="{2BD5A6C3-3903-4F5B-BE31-AD1A5C2F1FFC}" srcOrd="3" destOrd="0" presId="urn:microsoft.com/office/officeart/2005/8/layout/hierarchy2"/>
    <dgm:cxn modelId="{9BAB1257-2EDA-4D9B-83C5-EBE816A610F9}" type="presParOf" srcId="{2BD5A6C3-3903-4F5B-BE31-AD1A5C2F1FFC}" destId="{AE46ED28-08DF-483A-B170-319C16395170}" srcOrd="0" destOrd="0" presId="urn:microsoft.com/office/officeart/2005/8/layout/hierarchy2"/>
    <dgm:cxn modelId="{C1DC76E4-DD63-4AF7-8229-1951F2C773DA}" type="presParOf" srcId="{2BD5A6C3-3903-4F5B-BE31-AD1A5C2F1FFC}" destId="{D76D7D57-D040-4DEC-B26A-2098F7863059}" srcOrd="1" destOrd="0" presId="urn:microsoft.com/office/officeart/2005/8/layout/hierarchy2"/>
    <dgm:cxn modelId="{5E941236-91D3-4CF6-8485-F8B09B1B8ECA}" type="presParOf" srcId="{D76D7D57-D040-4DEC-B26A-2098F7863059}" destId="{80CA09D6-6579-40A1-921B-AA16763FA28E}" srcOrd="0" destOrd="0" presId="urn:microsoft.com/office/officeart/2005/8/layout/hierarchy2"/>
    <dgm:cxn modelId="{61ADFC5D-8D53-48D4-90A0-6ADFC2B065B3}" type="presParOf" srcId="{80CA09D6-6579-40A1-921B-AA16763FA28E}" destId="{10AF5EFF-85E6-451A-BC97-3FDA9EA2DD79}" srcOrd="0" destOrd="0" presId="urn:microsoft.com/office/officeart/2005/8/layout/hierarchy2"/>
    <dgm:cxn modelId="{DC62DC41-6BF5-4289-9FFC-623E93DFE699}" type="presParOf" srcId="{D76D7D57-D040-4DEC-B26A-2098F7863059}" destId="{4435B7DA-B659-408B-A33B-F7F2BE579D85}" srcOrd="1" destOrd="0" presId="urn:microsoft.com/office/officeart/2005/8/layout/hierarchy2"/>
    <dgm:cxn modelId="{9BDBF997-D372-4564-BB95-F22B39171BF7}" type="presParOf" srcId="{4435B7DA-B659-408B-A33B-F7F2BE579D85}" destId="{E15BD086-311B-4D8B-B99B-42F3781C0A93}" srcOrd="0" destOrd="0" presId="urn:microsoft.com/office/officeart/2005/8/layout/hierarchy2"/>
    <dgm:cxn modelId="{F9C8741A-AE25-488B-A8B9-AD7411AE736F}" type="presParOf" srcId="{4435B7DA-B659-408B-A33B-F7F2BE579D85}" destId="{F8825954-F97E-49F4-BEDE-08FF305565B7}" srcOrd="1" destOrd="0" presId="urn:microsoft.com/office/officeart/2005/8/layout/hierarchy2"/>
    <dgm:cxn modelId="{7609C91B-2CA5-438B-B777-6099B3F666B1}" type="presParOf" srcId="{D76D7D57-D040-4DEC-B26A-2098F7863059}" destId="{BE23D30C-4808-4986-BB06-7030989A075B}" srcOrd="2" destOrd="0" presId="urn:microsoft.com/office/officeart/2005/8/layout/hierarchy2"/>
    <dgm:cxn modelId="{D85D5CF6-8270-4B2F-AFA3-0D2C8F8464D6}" type="presParOf" srcId="{BE23D30C-4808-4986-BB06-7030989A075B}" destId="{F05F49D9-6A6C-4914-B61C-638AE60CF0E4}" srcOrd="0" destOrd="0" presId="urn:microsoft.com/office/officeart/2005/8/layout/hierarchy2"/>
    <dgm:cxn modelId="{24822B9A-15C0-47DF-8812-C69069BD923C}" type="presParOf" srcId="{D76D7D57-D040-4DEC-B26A-2098F7863059}" destId="{72D489BD-C355-47CA-A6DD-4F343E1BCFAC}" srcOrd="3" destOrd="0" presId="urn:microsoft.com/office/officeart/2005/8/layout/hierarchy2"/>
    <dgm:cxn modelId="{6B6A77CD-EC87-498B-AF1E-591E601A1149}" type="presParOf" srcId="{72D489BD-C355-47CA-A6DD-4F343E1BCFAC}" destId="{A35696E2-A4E9-4730-A654-3008C044BA5C}" srcOrd="0" destOrd="0" presId="urn:microsoft.com/office/officeart/2005/8/layout/hierarchy2"/>
    <dgm:cxn modelId="{89CE788F-CF62-4E6F-BFE3-9D7A2DB1422B}" type="presParOf" srcId="{72D489BD-C355-47CA-A6DD-4F343E1BCFAC}" destId="{F069BB01-B22B-4D91-B4CD-C714547AC0D7}" srcOrd="1" destOrd="0" presId="urn:microsoft.com/office/officeart/2005/8/layout/hierarchy2"/>
    <dgm:cxn modelId="{E52DFC97-755B-4E62-B5CB-1208565C2BA8}" type="presParOf" srcId="{6CB5DCA3-26F6-4F2C-9AA9-24484E0953AA}" destId="{91249A32-EED2-4AE0-AD63-68E2E47D4BD0}" srcOrd="4" destOrd="0" presId="urn:microsoft.com/office/officeart/2005/8/layout/hierarchy2"/>
    <dgm:cxn modelId="{2B18CB46-39B4-4AF7-AC27-5A3146C9AD9A}" type="presParOf" srcId="{91249A32-EED2-4AE0-AD63-68E2E47D4BD0}" destId="{C692B00E-0AB4-4531-B3AA-CE08EA4D5FB1}" srcOrd="0" destOrd="0" presId="urn:microsoft.com/office/officeart/2005/8/layout/hierarchy2"/>
    <dgm:cxn modelId="{FC5ACCE3-BD1B-420B-94A3-C47B1AF82EF3}" type="presParOf" srcId="{6CB5DCA3-26F6-4F2C-9AA9-24484E0953AA}" destId="{5E0BBB40-6344-436B-9C20-C4DAB017D312}" srcOrd="5" destOrd="0" presId="urn:microsoft.com/office/officeart/2005/8/layout/hierarchy2"/>
    <dgm:cxn modelId="{3F8D7A5C-E7A3-4D99-9F62-681BCBB91F12}" type="presParOf" srcId="{5E0BBB40-6344-436B-9C20-C4DAB017D312}" destId="{3E466406-2694-4DD4-AE81-00768DFAAF02}" srcOrd="0" destOrd="0" presId="urn:microsoft.com/office/officeart/2005/8/layout/hierarchy2"/>
    <dgm:cxn modelId="{E4F0128B-26B6-4774-9857-B528035B924E}" type="presParOf" srcId="{5E0BBB40-6344-436B-9C20-C4DAB017D312}" destId="{D702E0DA-92F4-4AE8-BC9F-231B13FB7C72}" srcOrd="1" destOrd="0" presId="urn:microsoft.com/office/officeart/2005/8/layout/hierarchy2"/>
    <dgm:cxn modelId="{0563D2C7-995C-42D5-A9AE-DC9B17AA69E4}" type="presParOf" srcId="{D702E0DA-92F4-4AE8-BC9F-231B13FB7C72}" destId="{5D1CE0A6-2D37-459A-BEDB-99957338C226}" srcOrd="0" destOrd="0" presId="urn:microsoft.com/office/officeart/2005/8/layout/hierarchy2"/>
    <dgm:cxn modelId="{2A8FA570-1D9D-4273-BC96-B0BAC7D8032C}" type="presParOf" srcId="{5D1CE0A6-2D37-459A-BEDB-99957338C226}" destId="{4C251F71-CA76-4AEB-86D9-8B55E32CBE11}" srcOrd="0" destOrd="0" presId="urn:microsoft.com/office/officeart/2005/8/layout/hierarchy2"/>
    <dgm:cxn modelId="{09FEFCBD-767B-414B-985F-2FD1FB4B097A}" type="presParOf" srcId="{D702E0DA-92F4-4AE8-BC9F-231B13FB7C72}" destId="{FF805FD9-81B6-4D52-ACBC-BE1CE44BB303}" srcOrd="1" destOrd="0" presId="urn:microsoft.com/office/officeart/2005/8/layout/hierarchy2"/>
    <dgm:cxn modelId="{F3873B9A-C1A5-4D5A-9CB5-B118528E5F4D}" type="presParOf" srcId="{FF805FD9-81B6-4D52-ACBC-BE1CE44BB303}" destId="{43FD8323-E791-4DD9-8F88-4C9E34672990}" srcOrd="0" destOrd="0" presId="urn:microsoft.com/office/officeart/2005/8/layout/hierarchy2"/>
    <dgm:cxn modelId="{86DDFD07-2DF3-429B-B8A0-D875D0094D26}" type="presParOf" srcId="{FF805FD9-81B6-4D52-ACBC-BE1CE44BB303}" destId="{C963271C-228A-4DCA-A412-FEF602B57737}" srcOrd="1" destOrd="0" presId="urn:microsoft.com/office/officeart/2005/8/layout/hierarchy2"/>
    <dgm:cxn modelId="{4E6B9077-A58D-4C03-81E9-0C569097AEFA}" type="presParOf" srcId="{D702E0DA-92F4-4AE8-BC9F-231B13FB7C72}" destId="{26A7E2A1-5DD2-4643-946A-30998BF79294}" srcOrd="2" destOrd="0" presId="urn:microsoft.com/office/officeart/2005/8/layout/hierarchy2"/>
    <dgm:cxn modelId="{6AF70E43-2E3D-4625-BBC8-53B1F177CAB4}" type="presParOf" srcId="{26A7E2A1-5DD2-4643-946A-30998BF79294}" destId="{EBE3BEFD-A91B-49DB-9D32-42DBEE0C074A}" srcOrd="0" destOrd="0" presId="urn:microsoft.com/office/officeart/2005/8/layout/hierarchy2"/>
    <dgm:cxn modelId="{002A5029-BB69-4FDF-8BC0-F4D1EBC96DB0}" type="presParOf" srcId="{D702E0DA-92F4-4AE8-BC9F-231B13FB7C72}" destId="{1C2874A8-909A-4361-978B-BBA7F23073C1}" srcOrd="3" destOrd="0" presId="urn:microsoft.com/office/officeart/2005/8/layout/hierarchy2"/>
    <dgm:cxn modelId="{765D3B56-470B-40EA-AFD9-46F9F6FADD9D}" type="presParOf" srcId="{1C2874A8-909A-4361-978B-BBA7F23073C1}" destId="{34269680-75F3-44B6-BACF-3F439DE9A8DA}" srcOrd="0" destOrd="0" presId="urn:microsoft.com/office/officeart/2005/8/layout/hierarchy2"/>
    <dgm:cxn modelId="{D5EF38EF-670F-41F4-B791-CB04D7890A3B}" type="presParOf" srcId="{1C2874A8-909A-4361-978B-BBA7F23073C1}" destId="{24E55907-E6F4-4A9C-A7F5-A26872F48A3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ADA8B1-57F7-45AA-B2AF-353E82EEEB72}" type="doc">
      <dgm:prSet loTypeId="urn:microsoft.com/office/officeart/2008/layout/VerticalCurvedList" loCatId="list" qsTypeId="urn:microsoft.com/office/officeart/2005/8/quickstyle/simple3" qsCatId="simple" csTypeId="urn:microsoft.com/office/officeart/2005/8/colors/accent1_5" csCatId="accent1" phldr="1"/>
      <dgm:spPr/>
      <dgm:t>
        <a:bodyPr/>
        <a:lstStyle/>
        <a:p>
          <a:endParaRPr lang="en-US"/>
        </a:p>
      </dgm:t>
    </dgm:pt>
    <dgm:pt modelId="{8A104287-D0E1-4BA5-980C-4A7EE82E65FB}">
      <dgm:prSet phldrT="[Text]" custT="1"/>
      <dgm:spPr/>
      <dgm:t>
        <a:bodyPr/>
        <a:lstStyle/>
        <a:p>
          <a:r>
            <a:rPr lang="en-US" sz="3200" b="1" i="1" dirty="0">
              <a:latin typeface="Arial" panose="020B0604020202020204" pitchFamily="34" charset="0"/>
              <a:cs typeface="Arial" panose="020B0604020202020204" pitchFamily="34" charset="0"/>
            </a:rPr>
            <a:t>1. </a:t>
          </a:r>
          <a:r>
            <a:rPr lang="en-US" sz="3200" b="1" i="1" dirty="0" err="1">
              <a:latin typeface="Arial" panose="020B0604020202020204" pitchFamily="34" charset="0"/>
              <a:cs typeface="Arial" panose="020B0604020202020204" pitchFamily="34" charset="0"/>
            </a:rPr>
            <a:t>Thực</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trạng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dinh</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dưỡng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lứa</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tuổi</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học</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đường</a:t>
          </a:r>
          <a:r>
            <a:rPr lang="en-US" sz="3200" b="1" i="1" dirty="0">
              <a:latin typeface="Arial" panose="020B0604020202020204" pitchFamily="34" charset="0"/>
              <a:cs typeface="Arial" panose="020B0604020202020204" pitchFamily="34" charset="0"/>
            </a:rPr>
            <a:t>.</a:t>
          </a:r>
        </a:p>
      </dgm:t>
    </dgm:pt>
    <dgm:pt modelId="{CEA223D3-21D9-4A7A-80B2-C76F17B1CC70}" type="parTrans" cxnId="{555B6B24-DCD0-4083-AC92-5661CFC087E3}">
      <dgm:prSet/>
      <dgm:spPr/>
      <dgm:t>
        <a:bodyPr/>
        <a:lstStyle/>
        <a:p>
          <a:endParaRPr lang="en-US" sz="1400" b="1" i="1">
            <a:latin typeface="Arial" panose="020B0604020202020204" pitchFamily="34" charset="0"/>
            <a:cs typeface="Arial" panose="020B0604020202020204" pitchFamily="34" charset="0"/>
          </a:endParaRPr>
        </a:p>
      </dgm:t>
    </dgm:pt>
    <dgm:pt modelId="{F849E7C0-B8A5-4335-84DF-3B20A609ABBE}" type="sibTrans" cxnId="{555B6B24-DCD0-4083-AC92-5661CFC087E3}">
      <dgm:prSet/>
      <dgm:spPr/>
      <dgm:t>
        <a:bodyPr/>
        <a:lstStyle/>
        <a:p>
          <a:endParaRPr lang="en-US" sz="1400" b="1" i="1">
            <a:latin typeface="Arial" panose="020B0604020202020204" pitchFamily="34" charset="0"/>
            <a:cs typeface="Arial" panose="020B0604020202020204" pitchFamily="34" charset="0"/>
          </a:endParaRPr>
        </a:p>
      </dgm:t>
    </dgm:pt>
    <dgm:pt modelId="{AA7DDB3F-C6E1-4A69-A4C4-72E33CD0EBD6}">
      <dgm:prSet phldrT="[Text]" custT="1"/>
      <dgm:spPr/>
      <dgm:t>
        <a:bodyPr/>
        <a:lstStyle/>
        <a:p>
          <a:r>
            <a:rPr lang="en-US" sz="3200" b="1" i="1" dirty="0">
              <a:latin typeface="Arial" panose="020B0604020202020204" pitchFamily="34" charset="0"/>
              <a:cs typeface="Arial" panose="020B0604020202020204" pitchFamily="34" charset="0"/>
            </a:rPr>
            <a:t>5. Tháp vận động cho trẻ học đường.  </a:t>
          </a:r>
        </a:p>
      </dgm:t>
    </dgm:pt>
    <dgm:pt modelId="{0A62E3AB-6372-4860-9E5D-DF5629C7920C}" type="parTrans" cxnId="{9DD6D1E0-B3C2-4868-A45B-A054C205DBB2}">
      <dgm:prSet/>
      <dgm:spPr/>
      <dgm:t>
        <a:bodyPr/>
        <a:lstStyle/>
        <a:p>
          <a:endParaRPr lang="en-US" sz="1400" b="1" i="1">
            <a:latin typeface="Arial" panose="020B0604020202020204" pitchFamily="34" charset="0"/>
            <a:cs typeface="Arial" panose="020B0604020202020204" pitchFamily="34" charset="0"/>
          </a:endParaRPr>
        </a:p>
      </dgm:t>
    </dgm:pt>
    <dgm:pt modelId="{763BE93A-91DB-4D12-A5A4-F4955C18D30D}" type="sibTrans" cxnId="{9DD6D1E0-B3C2-4868-A45B-A054C205DBB2}">
      <dgm:prSet/>
      <dgm:spPr/>
      <dgm:t>
        <a:bodyPr/>
        <a:lstStyle/>
        <a:p>
          <a:endParaRPr lang="en-US" sz="1400" b="1" i="1">
            <a:latin typeface="Arial" panose="020B0604020202020204" pitchFamily="34" charset="0"/>
            <a:cs typeface="Arial" panose="020B0604020202020204" pitchFamily="34" charset="0"/>
          </a:endParaRPr>
        </a:p>
      </dgm:t>
    </dgm:pt>
    <dgm:pt modelId="{FAF67136-79BF-4905-A7AA-CB67321778B7}">
      <dgm:prSet phldrT="[Text]" custT="1"/>
      <dgm:spPr/>
      <dgm:t>
        <a:bodyPr/>
        <a:lstStyle/>
        <a:p>
          <a:r>
            <a:rPr lang="en-US" sz="3200" b="1" i="1" dirty="0">
              <a:latin typeface="Arial" panose="020B0604020202020204" pitchFamily="34" charset="0"/>
              <a:cs typeface="Arial" panose="020B0604020202020204" pitchFamily="34" charset="0"/>
            </a:rPr>
            <a:t>4. Tháp dinh dưỡng theo lứa tuổi của </a:t>
          </a:r>
          <a:r>
            <a:rPr lang="en-US" sz="3200" b="1" i="1" dirty="0" err="1">
              <a:latin typeface="Arial" panose="020B0604020202020204" pitchFamily="34" charset="0"/>
              <a:cs typeface="Arial" panose="020B0604020202020204" pitchFamily="34" charset="0"/>
            </a:rPr>
            <a:t>học</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sinh</a:t>
          </a:r>
          <a:r>
            <a:rPr lang="en-US" sz="3200" b="1" i="1" dirty="0">
              <a:latin typeface="Arial" panose="020B0604020202020204" pitchFamily="34" charset="0"/>
              <a:cs typeface="Arial" panose="020B0604020202020204" pitchFamily="34" charset="0"/>
            </a:rPr>
            <a:t>; </a:t>
          </a:r>
          <a:r>
            <a:rPr lang="en-US" sz="3200" b="1" i="1" dirty="0" err="1">
              <a:solidFill>
                <a:schemeClr val="tx1"/>
              </a:solidFill>
            </a:rPr>
            <a:t>Nhu</a:t>
          </a:r>
          <a:r>
            <a:rPr lang="en-US" sz="3200" b="1" i="1" dirty="0">
              <a:solidFill>
                <a:schemeClr val="tx1"/>
              </a:solidFill>
            </a:rPr>
            <a:t> </a:t>
          </a:r>
          <a:r>
            <a:rPr lang="en-US" sz="3200" b="1" i="1" dirty="0" err="1">
              <a:solidFill>
                <a:schemeClr val="tx1"/>
              </a:solidFill>
            </a:rPr>
            <a:t>cầu</a:t>
          </a:r>
          <a:r>
            <a:rPr lang="en-US" sz="3200" b="1" i="1" dirty="0">
              <a:solidFill>
                <a:schemeClr val="tx1"/>
              </a:solidFill>
            </a:rPr>
            <a:t> </a:t>
          </a:r>
          <a:r>
            <a:rPr lang="en-US" sz="3200" b="1" i="1" dirty="0" err="1">
              <a:solidFill>
                <a:schemeClr val="tx1"/>
              </a:solidFill>
            </a:rPr>
            <a:t>về</a:t>
          </a:r>
          <a:r>
            <a:rPr lang="en-US" sz="3200" b="1" i="1" dirty="0">
              <a:solidFill>
                <a:schemeClr val="tx1"/>
              </a:solidFill>
            </a:rPr>
            <a:t> </a:t>
          </a:r>
          <a:r>
            <a:rPr lang="en-US" sz="3200" b="1" i="1" dirty="0" err="1">
              <a:solidFill>
                <a:schemeClr val="tx1"/>
              </a:solidFill>
            </a:rPr>
            <a:t>nước</a:t>
          </a:r>
          <a:r>
            <a:rPr lang="en-US" sz="3200" b="1" i="1" dirty="0">
              <a:solidFill>
                <a:schemeClr val="tx1"/>
              </a:solidFill>
            </a:rPr>
            <a:t> </a:t>
          </a:r>
          <a:r>
            <a:rPr lang="en-US" sz="3200" b="1" i="1" dirty="0" err="1">
              <a:solidFill>
                <a:schemeClr val="tx1"/>
              </a:solidFill>
            </a:rPr>
            <a:t>cho</a:t>
          </a:r>
          <a:r>
            <a:rPr lang="en-US" sz="3200" b="1" i="1" dirty="0">
              <a:solidFill>
                <a:schemeClr val="tx1"/>
              </a:solidFill>
            </a:rPr>
            <a:t> </a:t>
          </a:r>
          <a:r>
            <a:rPr lang="en-US" sz="3200" b="1" i="1" dirty="0" err="1">
              <a:solidFill>
                <a:schemeClr val="tx1"/>
              </a:solidFill>
            </a:rPr>
            <a:t>trẻ</a:t>
          </a:r>
          <a:r>
            <a:rPr lang="en-US" sz="3200" b="1" i="1" dirty="0">
              <a:solidFill>
                <a:schemeClr val="tx1"/>
              </a:solidFill>
            </a:rPr>
            <a:t> </a:t>
          </a:r>
          <a:r>
            <a:rPr lang="en-US" sz="3200" b="1" i="1" dirty="0" err="1">
              <a:solidFill>
                <a:schemeClr val="tx1"/>
              </a:solidFill>
            </a:rPr>
            <a:t>học</a:t>
          </a:r>
          <a:r>
            <a:rPr lang="en-US" sz="3200" b="1" i="1" dirty="0">
              <a:solidFill>
                <a:schemeClr val="tx1"/>
              </a:solidFill>
            </a:rPr>
            <a:t> </a:t>
          </a:r>
          <a:r>
            <a:rPr lang="en-US" sz="3200" b="1" i="1" dirty="0" err="1">
              <a:solidFill>
                <a:schemeClr val="tx1"/>
              </a:solidFill>
            </a:rPr>
            <a:t>đường</a:t>
          </a:r>
          <a:r>
            <a:rPr lang="en-US" sz="3200" b="1" i="1" dirty="0">
              <a:solidFill>
                <a:schemeClr val="tx1"/>
              </a:solidFill>
            </a:rPr>
            <a:t>.</a:t>
          </a:r>
          <a:r>
            <a:rPr lang="en-US" sz="3200" b="1" i="1" dirty="0">
              <a:latin typeface="Arial" panose="020B0604020202020204" pitchFamily="34" charset="0"/>
              <a:cs typeface="Arial" panose="020B0604020202020204" pitchFamily="34" charset="0"/>
            </a:rPr>
            <a:t> </a:t>
          </a:r>
        </a:p>
      </dgm:t>
    </dgm:pt>
    <dgm:pt modelId="{16A05EA1-48F0-4710-A040-8725F94A61DC}" type="parTrans" cxnId="{A45DFC46-D6D0-4154-AA87-77E215887B0C}">
      <dgm:prSet/>
      <dgm:spPr/>
      <dgm:t>
        <a:bodyPr/>
        <a:lstStyle/>
        <a:p>
          <a:endParaRPr lang="en-US" b="1" i="1"/>
        </a:p>
      </dgm:t>
    </dgm:pt>
    <dgm:pt modelId="{54D42523-2BF8-45A5-9BE6-0FC044776A09}" type="sibTrans" cxnId="{A45DFC46-D6D0-4154-AA87-77E215887B0C}">
      <dgm:prSet/>
      <dgm:spPr/>
      <dgm:t>
        <a:bodyPr/>
        <a:lstStyle/>
        <a:p>
          <a:endParaRPr lang="en-US" b="1" i="1"/>
        </a:p>
      </dgm:t>
    </dgm:pt>
    <dgm:pt modelId="{48789A94-A6E0-4293-B4B4-F28B8DBA52EE}">
      <dgm:prSet phldrT="[Text]" custT="1"/>
      <dgm:spPr/>
      <dgm:t>
        <a:bodyPr/>
        <a:lstStyle/>
        <a:p>
          <a:r>
            <a:rPr lang="en-US" sz="3200" b="1" i="1" dirty="0">
              <a:latin typeface="Arial" panose="020B0604020202020204" pitchFamily="34" charset="0"/>
              <a:cs typeface="Arial" panose="020B0604020202020204" pitchFamily="34" charset="0"/>
            </a:rPr>
            <a:t>3.  </a:t>
          </a:r>
          <a:r>
            <a:rPr lang="en-US" sz="3200" b="1" i="1" dirty="0" err="1">
              <a:latin typeface="Arial" panose="020B0604020202020204" pitchFamily="34" charset="0"/>
              <a:cs typeface="Arial" panose="020B0604020202020204" pitchFamily="34" charset="0"/>
            </a:rPr>
            <a:t>Nhu</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cầu</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dinh</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dưỡng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cho</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trẻ</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học</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đường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theo</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từng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nhóm</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tuổi</a:t>
          </a:r>
          <a:r>
            <a:rPr lang="en-US" sz="3200" b="1" i="1" dirty="0">
              <a:latin typeface="Arial" panose="020B0604020202020204" pitchFamily="34" charset="0"/>
              <a:cs typeface="Arial" panose="020B0604020202020204" pitchFamily="34" charset="0"/>
            </a:rPr>
            <a:t>.</a:t>
          </a:r>
        </a:p>
      </dgm:t>
    </dgm:pt>
    <dgm:pt modelId="{07306457-F0A1-464F-A34B-50C9981785A6}" type="parTrans" cxnId="{57C2359E-2F50-4DF3-A32F-005F1775F929}">
      <dgm:prSet/>
      <dgm:spPr/>
      <dgm:t>
        <a:bodyPr/>
        <a:lstStyle/>
        <a:p>
          <a:endParaRPr lang="en-US"/>
        </a:p>
      </dgm:t>
    </dgm:pt>
    <dgm:pt modelId="{B5545A2C-0528-4B7C-947B-735CED347D32}" type="sibTrans" cxnId="{57C2359E-2F50-4DF3-A32F-005F1775F929}">
      <dgm:prSet/>
      <dgm:spPr/>
      <dgm:t>
        <a:bodyPr/>
        <a:lstStyle/>
        <a:p>
          <a:endParaRPr lang="en-US"/>
        </a:p>
      </dgm:t>
    </dgm:pt>
    <dgm:pt modelId="{FE3F45CD-75C2-4B39-9B37-3C2EDCCF99BD}">
      <dgm:prSet phldrT="[Text]" custT="1"/>
      <dgm:spPr/>
      <dgm:t>
        <a:bodyPr/>
        <a:lstStyle/>
        <a:p>
          <a:r>
            <a:rPr lang="en-US" sz="3200" b="1" i="1" dirty="0">
              <a:latin typeface="Arial" panose="020B0604020202020204" pitchFamily="34" charset="0"/>
              <a:cs typeface="Arial" panose="020B0604020202020204" pitchFamily="34" charset="0"/>
            </a:rPr>
            <a:t>2. </a:t>
          </a:r>
          <a:r>
            <a:rPr lang="en-US" sz="3200" b="1" i="1" dirty="0" err="1">
              <a:latin typeface="Arial" panose="020B0604020202020204" pitchFamily="34" charset="0"/>
              <a:cs typeface="Arial" panose="020B0604020202020204" pitchFamily="34" charset="0"/>
            </a:rPr>
            <a:t>Phương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pháp</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đánh</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giá</a:t>
          </a:r>
          <a:r>
            <a:rPr lang="en-US" sz="3200" b="1" i="1" dirty="0">
              <a:latin typeface="Arial" panose="020B0604020202020204" pitchFamily="34" charset="0"/>
              <a:cs typeface="Arial" panose="020B0604020202020204" pitchFamily="34" charset="0"/>
            </a:rPr>
            <a:t> TTDD </a:t>
          </a:r>
          <a:r>
            <a:rPr lang="en-US" sz="3200" b="1" i="1" dirty="0" err="1">
              <a:latin typeface="Arial" panose="020B0604020202020204" pitchFamily="34" charset="0"/>
              <a:cs typeface="Arial" panose="020B0604020202020204" pitchFamily="34" charset="0"/>
            </a:rPr>
            <a:t>cho</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học</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sinh</a:t>
          </a:r>
          <a:r>
            <a:rPr lang="en-US" sz="3200" b="1" i="1" dirty="0">
              <a:latin typeface="Arial" panose="020B0604020202020204" pitchFamily="34" charset="0"/>
              <a:cs typeface="Arial" panose="020B0604020202020204" pitchFamily="34" charset="0"/>
            </a:rPr>
            <a:t>.</a:t>
          </a:r>
        </a:p>
      </dgm:t>
    </dgm:pt>
    <dgm:pt modelId="{E0BCCF50-E2EC-4337-9DBF-2EBF4B8B3114}" type="parTrans" cxnId="{50EE64E8-642F-43BD-93B0-4DD902214EF9}">
      <dgm:prSet/>
      <dgm:spPr/>
      <dgm:t>
        <a:bodyPr/>
        <a:lstStyle/>
        <a:p>
          <a:endParaRPr lang="en-US"/>
        </a:p>
      </dgm:t>
    </dgm:pt>
    <dgm:pt modelId="{DA6B9ADC-2B31-4FF0-8ECE-28CAC1F52978}" type="sibTrans" cxnId="{50EE64E8-642F-43BD-93B0-4DD902214EF9}">
      <dgm:prSet/>
      <dgm:spPr/>
      <dgm:t>
        <a:bodyPr/>
        <a:lstStyle/>
        <a:p>
          <a:endParaRPr lang="en-US"/>
        </a:p>
      </dgm:t>
    </dgm:pt>
    <dgm:pt modelId="{16005C79-3490-4B9D-A875-47C64A7B5A8F}" type="pres">
      <dgm:prSet presAssocID="{9AADA8B1-57F7-45AA-B2AF-353E82EEEB72}" presName="Name0" presStyleCnt="0">
        <dgm:presLayoutVars>
          <dgm:chMax val="7"/>
          <dgm:chPref val="7"/>
          <dgm:dir/>
        </dgm:presLayoutVars>
      </dgm:prSet>
      <dgm:spPr/>
      <dgm:t>
        <a:bodyPr/>
        <a:lstStyle/>
        <a:p>
          <a:endParaRPr lang="en-US"/>
        </a:p>
      </dgm:t>
    </dgm:pt>
    <dgm:pt modelId="{7F205C73-36D7-4FD2-8DC5-FC97BF1BFFB4}" type="pres">
      <dgm:prSet presAssocID="{9AADA8B1-57F7-45AA-B2AF-353E82EEEB72}" presName="Name1" presStyleCnt="0"/>
      <dgm:spPr/>
    </dgm:pt>
    <dgm:pt modelId="{579BCCE6-2159-4CC7-822C-B4AC9F26D732}" type="pres">
      <dgm:prSet presAssocID="{9AADA8B1-57F7-45AA-B2AF-353E82EEEB72}" presName="cycle" presStyleCnt="0"/>
      <dgm:spPr/>
    </dgm:pt>
    <dgm:pt modelId="{389CEC38-B57A-4F76-AA83-A381697311AD}" type="pres">
      <dgm:prSet presAssocID="{9AADA8B1-57F7-45AA-B2AF-353E82EEEB72}" presName="srcNode" presStyleLbl="node1" presStyleIdx="0" presStyleCnt="5"/>
      <dgm:spPr/>
    </dgm:pt>
    <dgm:pt modelId="{5D2D9E49-BA05-472C-90C2-D8A553F7B6A8}" type="pres">
      <dgm:prSet presAssocID="{9AADA8B1-57F7-45AA-B2AF-353E82EEEB72}" presName="conn" presStyleLbl="parChTrans1D2" presStyleIdx="0" presStyleCnt="1"/>
      <dgm:spPr/>
      <dgm:t>
        <a:bodyPr/>
        <a:lstStyle/>
        <a:p>
          <a:endParaRPr lang="en-US"/>
        </a:p>
      </dgm:t>
    </dgm:pt>
    <dgm:pt modelId="{EA9B03F8-022E-426E-975F-F675444D8DAB}" type="pres">
      <dgm:prSet presAssocID="{9AADA8B1-57F7-45AA-B2AF-353E82EEEB72}" presName="extraNode" presStyleLbl="node1" presStyleIdx="0" presStyleCnt="5"/>
      <dgm:spPr/>
    </dgm:pt>
    <dgm:pt modelId="{1AA96FCE-536E-4496-A09E-F640FC9C9459}" type="pres">
      <dgm:prSet presAssocID="{9AADA8B1-57F7-45AA-B2AF-353E82EEEB72}" presName="dstNode" presStyleLbl="node1" presStyleIdx="0" presStyleCnt="5"/>
      <dgm:spPr/>
    </dgm:pt>
    <dgm:pt modelId="{16BBF8EF-D630-4998-9EE5-52A604F025BC}" type="pres">
      <dgm:prSet presAssocID="{8A104287-D0E1-4BA5-980C-4A7EE82E65FB}" presName="text_1" presStyleLbl="node1" presStyleIdx="0" presStyleCnt="5">
        <dgm:presLayoutVars>
          <dgm:bulletEnabled val="1"/>
        </dgm:presLayoutVars>
      </dgm:prSet>
      <dgm:spPr/>
      <dgm:t>
        <a:bodyPr/>
        <a:lstStyle/>
        <a:p>
          <a:endParaRPr lang="en-US"/>
        </a:p>
      </dgm:t>
    </dgm:pt>
    <dgm:pt modelId="{AB198AC9-DE33-4637-8480-EE3E72490E84}" type="pres">
      <dgm:prSet presAssocID="{8A104287-D0E1-4BA5-980C-4A7EE82E65FB}" presName="accent_1" presStyleCnt="0"/>
      <dgm:spPr/>
    </dgm:pt>
    <dgm:pt modelId="{D303BF2B-4AB5-4469-91B0-2B7E333FC5D4}" type="pres">
      <dgm:prSet presAssocID="{8A104287-D0E1-4BA5-980C-4A7EE82E65FB}" presName="accentRepeatNode" presStyleLbl="solidFgAcc1" presStyleIdx="0" presStyleCnt="5"/>
      <dgm:spPr/>
    </dgm:pt>
    <dgm:pt modelId="{54C86397-0196-4383-A4ED-09F9BCCAC2C5}" type="pres">
      <dgm:prSet presAssocID="{FE3F45CD-75C2-4B39-9B37-3C2EDCCF99BD}" presName="text_2" presStyleLbl="node1" presStyleIdx="1" presStyleCnt="5">
        <dgm:presLayoutVars>
          <dgm:bulletEnabled val="1"/>
        </dgm:presLayoutVars>
      </dgm:prSet>
      <dgm:spPr/>
      <dgm:t>
        <a:bodyPr/>
        <a:lstStyle/>
        <a:p>
          <a:endParaRPr lang="en-US"/>
        </a:p>
      </dgm:t>
    </dgm:pt>
    <dgm:pt modelId="{964A2D16-AE8C-4651-BD98-B51C5547C710}" type="pres">
      <dgm:prSet presAssocID="{FE3F45CD-75C2-4B39-9B37-3C2EDCCF99BD}" presName="accent_2" presStyleCnt="0"/>
      <dgm:spPr/>
    </dgm:pt>
    <dgm:pt modelId="{378C9F50-5547-4983-90E5-5C953565B52A}" type="pres">
      <dgm:prSet presAssocID="{FE3F45CD-75C2-4B39-9B37-3C2EDCCF99BD}" presName="accentRepeatNode" presStyleLbl="solidFgAcc1" presStyleIdx="1" presStyleCnt="5"/>
      <dgm:spPr/>
    </dgm:pt>
    <dgm:pt modelId="{3D99F798-76EB-4BA0-8D76-486946254FA5}" type="pres">
      <dgm:prSet presAssocID="{48789A94-A6E0-4293-B4B4-F28B8DBA52EE}" presName="text_3" presStyleLbl="node1" presStyleIdx="2" presStyleCnt="5">
        <dgm:presLayoutVars>
          <dgm:bulletEnabled val="1"/>
        </dgm:presLayoutVars>
      </dgm:prSet>
      <dgm:spPr/>
      <dgm:t>
        <a:bodyPr/>
        <a:lstStyle/>
        <a:p>
          <a:endParaRPr lang="en-US"/>
        </a:p>
      </dgm:t>
    </dgm:pt>
    <dgm:pt modelId="{8EFFA8D7-1322-4B93-91F7-010207DE5FFF}" type="pres">
      <dgm:prSet presAssocID="{48789A94-A6E0-4293-B4B4-F28B8DBA52EE}" presName="accent_3" presStyleCnt="0"/>
      <dgm:spPr/>
    </dgm:pt>
    <dgm:pt modelId="{0E0D6EA7-A044-49D4-8438-D01F3B3DF28C}" type="pres">
      <dgm:prSet presAssocID="{48789A94-A6E0-4293-B4B4-F28B8DBA52EE}" presName="accentRepeatNode" presStyleLbl="solidFgAcc1" presStyleIdx="2" presStyleCnt="5"/>
      <dgm:spPr/>
    </dgm:pt>
    <dgm:pt modelId="{B102683D-05D5-4852-A95F-1A876D1C4AD1}" type="pres">
      <dgm:prSet presAssocID="{FAF67136-79BF-4905-A7AA-CB67321778B7}" presName="text_4" presStyleLbl="node1" presStyleIdx="3" presStyleCnt="5">
        <dgm:presLayoutVars>
          <dgm:bulletEnabled val="1"/>
        </dgm:presLayoutVars>
      </dgm:prSet>
      <dgm:spPr/>
      <dgm:t>
        <a:bodyPr/>
        <a:lstStyle/>
        <a:p>
          <a:endParaRPr lang="en-US"/>
        </a:p>
      </dgm:t>
    </dgm:pt>
    <dgm:pt modelId="{FCDDE7CF-2A0D-4B33-8F63-4041397859AF}" type="pres">
      <dgm:prSet presAssocID="{FAF67136-79BF-4905-A7AA-CB67321778B7}" presName="accent_4" presStyleCnt="0"/>
      <dgm:spPr/>
    </dgm:pt>
    <dgm:pt modelId="{C48C0AF1-3F99-4E78-B7E8-2DA8C1B96F49}" type="pres">
      <dgm:prSet presAssocID="{FAF67136-79BF-4905-A7AA-CB67321778B7}" presName="accentRepeatNode" presStyleLbl="solidFgAcc1" presStyleIdx="3" presStyleCnt="5"/>
      <dgm:spPr/>
    </dgm:pt>
    <dgm:pt modelId="{D946ABDE-7B98-40A0-B12B-294CCB395FEB}" type="pres">
      <dgm:prSet presAssocID="{AA7DDB3F-C6E1-4A69-A4C4-72E33CD0EBD6}" presName="text_5" presStyleLbl="node1" presStyleIdx="4" presStyleCnt="5">
        <dgm:presLayoutVars>
          <dgm:bulletEnabled val="1"/>
        </dgm:presLayoutVars>
      </dgm:prSet>
      <dgm:spPr/>
      <dgm:t>
        <a:bodyPr/>
        <a:lstStyle/>
        <a:p>
          <a:endParaRPr lang="en-US"/>
        </a:p>
      </dgm:t>
    </dgm:pt>
    <dgm:pt modelId="{DC3961FE-E74B-449B-B97A-FFD88DB0BDF4}" type="pres">
      <dgm:prSet presAssocID="{AA7DDB3F-C6E1-4A69-A4C4-72E33CD0EBD6}" presName="accent_5" presStyleCnt="0"/>
      <dgm:spPr/>
    </dgm:pt>
    <dgm:pt modelId="{1A3F816A-7785-461D-874F-4413804875F6}" type="pres">
      <dgm:prSet presAssocID="{AA7DDB3F-C6E1-4A69-A4C4-72E33CD0EBD6}" presName="accentRepeatNode" presStyleLbl="solidFgAcc1" presStyleIdx="4" presStyleCnt="5"/>
      <dgm:spPr/>
    </dgm:pt>
  </dgm:ptLst>
  <dgm:cxnLst>
    <dgm:cxn modelId="{50EE64E8-642F-43BD-93B0-4DD902214EF9}" srcId="{9AADA8B1-57F7-45AA-B2AF-353E82EEEB72}" destId="{FE3F45CD-75C2-4B39-9B37-3C2EDCCF99BD}" srcOrd="1" destOrd="0" parTransId="{E0BCCF50-E2EC-4337-9DBF-2EBF4B8B3114}" sibTransId="{DA6B9ADC-2B31-4FF0-8ECE-28CAC1F52978}"/>
    <dgm:cxn modelId="{A45DFC46-D6D0-4154-AA87-77E215887B0C}" srcId="{9AADA8B1-57F7-45AA-B2AF-353E82EEEB72}" destId="{FAF67136-79BF-4905-A7AA-CB67321778B7}" srcOrd="3" destOrd="0" parTransId="{16A05EA1-48F0-4710-A040-8725F94A61DC}" sibTransId="{54D42523-2BF8-45A5-9BE6-0FC044776A09}"/>
    <dgm:cxn modelId="{57C2359E-2F50-4DF3-A32F-005F1775F929}" srcId="{9AADA8B1-57F7-45AA-B2AF-353E82EEEB72}" destId="{48789A94-A6E0-4293-B4B4-F28B8DBA52EE}" srcOrd="2" destOrd="0" parTransId="{07306457-F0A1-464F-A34B-50C9981785A6}" sibTransId="{B5545A2C-0528-4B7C-947B-735CED347D32}"/>
    <dgm:cxn modelId="{C298188B-CF96-4AF9-8BD9-CF3BD3466B4D}" type="presOf" srcId="{48789A94-A6E0-4293-B4B4-F28B8DBA52EE}" destId="{3D99F798-76EB-4BA0-8D76-486946254FA5}" srcOrd="0" destOrd="0" presId="urn:microsoft.com/office/officeart/2008/layout/VerticalCurvedList"/>
    <dgm:cxn modelId="{9DD6D1E0-B3C2-4868-A45B-A054C205DBB2}" srcId="{9AADA8B1-57F7-45AA-B2AF-353E82EEEB72}" destId="{AA7DDB3F-C6E1-4A69-A4C4-72E33CD0EBD6}" srcOrd="4" destOrd="0" parTransId="{0A62E3AB-6372-4860-9E5D-DF5629C7920C}" sibTransId="{763BE93A-91DB-4D12-A5A4-F4955C18D30D}"/>
    <dgm:cxn modelId="{0EB3A90E-25AD-42FF-805C-8AC5A42B6E64}" type="presOf" srcId="{9AADA8B1-57F7-45AA-B2AF-353E82EEEB72}" destId="{16005C79-3490-4B9D-A875-47C64A7B5A8F}" srcOrd="0" destOrd="0" presId="urn:microsoft.com/office/officeart/2008/layout/VerticalCurvedList"/>
    <dgm:cxn modelId="{555B6B24-DCD0-4083-AC92-5661CFC087E3}" srcId="{9AADA8B1-57F7-45AA-B2AF-353E82EEEB72}" destId="{8A104287-D0E1-4BA5-980C-4A7EE82E65FB}" srcOrd="0" destOrd="0" parTransId="{CEA223D3-21D9-4A7A-80B2-C76F17B1CC70}" sibTransId="{F849E7C0-B8A5-4335-84DF-3B20A609ABBE}"/>
    <dgm:cxn modelId="{DDE97947-268B-46A9-9BF2-9E3044A368A2}" type="presOf" srcId="{FE3F45CD-75C2-4B39-9B37-3C2EDCCF99BD}" destId="{54C86397-0196-4383-A4ED-09F9BCCAC2C5}" srcOrd="0" destOrd="0" presId="urn:microsoft.com/office/officeart/2008/layout/VerticalCurvedList"/>
    <dgm:cxn modelId="{7FD1B3DE-F8AA-46D5-8EAB-DDDBB22D12B8}" type="presOf" srcId="{8A104287-D0E1-4BA5-980C-4A7EE82E65FB}" destId="{16BBF8EF-D630-4998-9EE5-52A604F025BC}" srcOrd="0" destOrd="0" presId="urn:microsoft.com/office/officeart/2008/layout/VerticalCurvedList"/>
    <dgm:cxn modelId="{A0A28A84-88E6-4468-AA63-E0BAB9E0DDAF}" type="presOf" srcId="{AA7DDB3F-C6E1-4A69-A4C4-72E33CD0EBD6}" destId="{D946ABDE-7B98-40A0-B12B-294CCB395FEB}" srcOrd="0" destOrd="0" presId="urn:microsoft.com/office/officeart/2008/layout/VerticalCurvedList"/>
    <dgm:cxn modelId="{7025BB02-6CF3-442C-BCA1-0994E87F56BD}" type="presOf" srcId="{F849E7C0-B8A5-4335-84DF-3B20A609ABBE}" destId="{5D2D9E49-BA05-472C-90C2-D8A553F7B6A8}" srcOrd="0" destOrd="0" presId="urn:microsoft.com/office/officeart/2008/layout/VerticalCurvedList"/>
    <dgm:cxn modelId="{5BF8B7E5-A29B-4FCD-9FEB-9D9221EF36E0}" type="presOf" srcId="{FAF67136-79BF-4905-A7AA-CB67321778B7}" destId="{B102683D-05D5-4852-A95F-1A876D1C4AD1}" srcOrd="0" destOrd="0" presId="urn:microsoft.com/office/officeart/2008/layout/VerticalCurvedList"/>
    <dgm:cxn modelId="{9BD1E98B-D4F1-4793-8DEC-86DE92643A5F}" type="presParOf" srcId="{16005C79-3490-4B9D-A875-47C64A7B5A8F}" destId="{7F205C73-36D7-4FD2-8DC5-FC97BF1BFFB4}" srcOrd="0" destOrd="0" presId="urn:microsoft.com/office/officeart/2008/layout/VerticalCurvedList"/>
    <dgm:cxn modelId="{287165E3-0351-4CF2-9CF4-C655A39CEDE7}" type="presParOf" srcId="{7F205C73-36D7-4FD2-8DC5-FC97BF1BFFB4}" destId="{579BCCE6-2159-4CC7-822C-B4AC9F26D732}" srcOrd="0" destOrd="0" presId="urn:microsoft.com/office/officeart/2008/layout/VerticalCurvedList"/>
    <dgm:cxn modelId="{1BE67AB0-108D-4756-B428-4FB6D9194474}" type="presParOf" srcId="{579BCCE6-2159-4CC7-822C-B4AC9F26D732}" destId="{389CEC38-B57A-4F76-AA83-A381697311AD}" srcOrd="0" destOrd="0" presId="urn:microsoft.com/office/officeart/2008/layout/VerticalCurvedList"/>
    <dgm:cxn modelId="{A348557C-AA2C-4BD7-B428-6CFE12313E9A}" type="presParOf" srcId="{579BCCE6-2159-4CC7-822C-B4AC9F26D732}" destId="{5D2D9E49-BA05-472C-90C2-D8A553F7B6A8}" srcOrd="1" destOrd="0" presId="urn:microsoft.com/office/officeart/2008/layout/VerticalCurvedList"/>
    <dgm:cxn modelId="{A516379F-EEA2-46B4-A4C5-28968FF73E6D}" type="presParOf" srcId="{579BCCE6-2159-4CC7-822C-B4AC9F26D732}" destId="{EA9B03F8-022E-426E-975F-F675444D8DAB}" srcOrd="2" destOrd="0" presId="urn:microsoft.com/office/officeart/2008/layout/VerticalCurvedList"/>
    <dgm:cxn modelId="{3BFFDFFD-CD07-4A40-998A-3F522A2B5289}" type="presParOf" srcId="{579BCCE6-2159-4CC7-822C-B4AC9F26D732}" destId="{1AA96FCE-536E-4496-A09E-F640FC9C9459}" srcOrd="3" destOrd="0" presId="urn:microsoft.com/office/officeart/2008/layout/VerticalCurvedList"/>
    <dgm:cxn modelId="{0AC5050D-C45A-4973-A43A-A480650B5E60}" type="presParOf" srcId="{7F205C73-36D7-4FD2-8DC5-FC97BF1BFFB4}" destId="{16BBF8EF-D630-4998-9EE5-52A604F025BC}" srcOrd="1" destOrd="0" presId="urn:microsoft.com/office/officeart/2008/layout/VerticalCurvedList"/>
    <dgm:cxn modelId="{B8814712-2603-47DA-948C-6F8B000F3691}" type="presParOf" srcId="{7F205C73-36D7-4FD2-8DC5-FC97BF1BFFB4}" destId="{AB198AC9-DE33-4637-8480-EE3E72490E84}" srcOrd="2" destOrd="0" presId="urn:microsoft.com/office/officeart/2008/layout/VerticalCurvedList"/>
    <dgm:cxn modelId="{1AD0D4FF-8345-454B-AD88-391036F7FC5D}" type="presParOf" srcId="{AB198AC9-DE33-4637-8480-EE3E72490E84}" destId="{D303BF2B-4AB5-4469-91B0-2B7E333FC5D4}" srcOrd="0" destOrd="0" presId="urn:microsoft.com/office/officeart/2008/layout/VerticalCurvedList"/>
    <dgm:cxn modelId="{1004E99E-C7A3-4105-8D13-E64DDDC7D0F6}" type="presParOf" srcId="{7F205C73-36D7-4FD2-8DC5-FC97BF1BFFB4}" destId="{54C86397-0196-4383-A4ED-09F9BCCAC2C5}" srcOrd="3" destOrd="0" presId="urn:microsoft.com/office/officeart/2008/layout/VerticalCurvedList"/>
    <dgm:cxn modelId="{8803FA9E-2A2F-4342-AAC4-1E700455BA8B}" type="presParOf" srcId="{7F205C73-36D7-4FD2-8DC5-FC97BF1BFFB4}" destId="{964A2D16-AE8C-4651-BD98-B51C5547C710}" srcOrd="4" destOrd="0" presId="urn:microsoft.com/office/officeart/2008/layout/VerticalCurvedList"/>
    <dgm:cxn modelId="{093DB9D1-7EC5-4E6F-AF65-E96CFA27672A}" type="presParOf" srcId="{964A2D16-AE8C-4651-BD98-B51C5547C710}" destId="{378C9F50-5547-4983-90E5-5C953565B52A}" srcOrd="0" destOrd="0" presId="urn:microsoft.com/office/officeart/2008/layout/VerticalCurvedList"/>
    <dgm:cxn modelId="{BCE33404-9924-4F8C-BA94-D7BF91269548}" type="presParOf" srcId="{7F205C73-36D7-4FD2-8DC5-FC97BF1BFFB4}" destId="{3D99F798-76EB-4BA0-8D76-486946254FA5}" srcOrd="5" destOrd="0" presId="urn:microsoft.com/office/officeart/2008/layout/VerticalCurvedList"/>
    <dgm:cxn modelId="{8EFEA24E-706E-4AD5-A2CB-220EC8629E99}" type="presParOf" srcId="{7F205C73-36D7-4FD2-8DC5-FC97BF1BFFB4}" destId="{8EFFA8D7-1322-4B93-91F7-010207DE5FFF}" srcOrd="6" destOrd="0" presId="urn:microsoft.com/office/officeart/2008/layout/VerticalCurvedList"/>
    <dgm:cxn modelId="{E094A196-8567-4BBD-BB1E-A955A1DB4AAE}" type="presParOf" srcId="{8EFFA8D7-1322-4B93-91F7-010207DE5FFF}" destId="{0E0D6EA7-A044-49D4-8438-D01F3B3DF28C}" srcOrd="0" destOrd="0" presId="urn:microsoft.com/office/officeart/2008/layout/VerticalCurvedList"/>
    <dgm:cxn modelId="{CA843BE2-A64B-4BA0-A9D7-914905985B53}" type="presParOf" srcId="{7F205C73-36D7-4FD2-8DC5-FC97BF1BFFB4}" destId="{B102683D-05D5-4852-A95F-1A876D1C4AD1}" srcOrd="7" destOrd="0" presId="urn:microsoft.com/office/officeart/2008/layout/VerticalCurvedList"/>
    <dgm:cxn modelId="{DB04E329-13A2-4282-AC57-20A7C5178348}" type="presParOf" srcId="{7F205C73-36D7-4FD2-8DC5-FC97BF1BFFB4}" destId="{FCDDE7CF-2A0D-4B33-8F63-4041397859AF}" srcOrd="8" destOrd="0" presId="urn:microsoft.com/office/officeart/2008/layout/VerticalCurvedList"/>
    <dgm:cxn modelId="{E8A47A3E-1B4E-4B4B-9493-D9A89670C597}" type="presParOf" srcId="{FCDDE7CF-2A0D-4B33-8F63-4041397859AF}" destId="{C48C0AF1-3F99-4E78-B7E8-2DA8C1B96F49}" srcOrd="0" destOrd="0" presId="urn:microsoft.com/office/officeart/2008/layout/VerticalCurvedList"/>
    <dgm:cxn modelId="{0A21A87D-0F59-4A23-B75B-A253A3379DF7}" type="presParOf" srcId="{7F205C73-36D7-4FD2-8DC5-FC97BF1BFFB4}" destId="{D946ABDE-7B98-40A0-B12B-294CCB395FEB}" srcOrd="9" destOrd="0" presId="urn:microsoft.com/office/officeart/2008/layout/VerticalCurvedList"/>
    <dgm:cxn modelId="{047AA168-E59E-48A9-BAFB-FF0626E8F464}" type="presParOf" srcId="{7F205C73-36D7-4FD2-8DC5-FC97BF1BFFB4}" destId="{DC3961FE-E74B-449B-B97A-FFD88DB0BDF4}" srcOrd="10" destOrd="0" presId="urn:microsoft.com/office/officeart/2008/layout/VerticalCurvedList"/>
    <dgm:cxn modelId="{4280BDEB-8C9F-46A4-93BD-F55E5AD504FE}" type="presParOf" srcId="{DC3961FE-E74B-449B-B97A-FFD88DB0BDF4}" destId="{1A3F816A-7785-461D-874F-4413804875F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D2750FE-8204-43DE-93B2-F06BFEAB4156}" type="doc">
      <dgm:prSet loTypeId="urn:microsoft.com/office/officeart/2005/8/layout/gear1" loCatId="cycle" qsTypeId="urn:microsoft.com/office/officeart/2005/8/quickstyle/simple3" qsCatId="simple" csTypeId="urn:microsoft.com/office/officeart/2005/8/colors/colorful5" csCatId="colorful" phldr="1"/>
      <dgm:spPr/>
    </dgm:pt>
    <dgm:pt modelId="{91D8350C-4B8D-42FB-946C-F3DA6A73D269}">
      <dgm:prSet phldrT="[Text]" custT="1"/>
      <dgm:spPr/>
      <dgm:t>
        <a:bodyPr/>
        <a:lstStyle/>
        <a:p>
          <a:r>
            <a:rPr lang="en-US" sz="3200" b="1" dirty="0" err="1"/>
            <a:t>Thiếu</a:t>
          </a:r>
          <a:r>
            <a:rPr lang="en-US" sz="3200" b="1" dirty="0"/>
            <a:t> vi </a:t>
          </a:r>
          <a:r>
            <a:rPr lang="en-US" sz="3200" b="1" dirty="0" err="1"/>
            <a:t>chất</a:t>
          </a:r>
          <a:r>
            <a:rPr lang="en-US" sz="3200" b="1" dirty="0"/>
            <a:t> </a:t>
          </a:r>
          <a:r>
            <a:rPr lang="en-US" sz="3200" b="1" dirty="0" err="1"/>
            <a:t>dinh</a:t>
          </a:r>
          <a:r>
            <a:rPr lang="en-US" sz="3200" b="1" dirty="0"/>
            <a:t> </a:t>
          </a:r>
          <a:r>
            <a:rPr lang="en-US" sz="3200" b="1" dirty="0" err="1"/>
            <a:t>dưỡng</a:t>
          </a:r>
          <a:endParaRPr lang="en-US" sz="3200" b="1" dirty="0"/>
        </a:p>
      </dgm:t>
    </dgm:pt>
    <dgm:pt modelId="{383B1C2A-FA57-445B-89E4-039A486886CE}" type="parTrans" cxnId="{5A556734-4943-4DBB-B3CF-5D35DBBCC15C}">
      <dgm:prSet/>
      <dgm:spPr/>
      <dgm:t>
        <a:bodyPr/>
        <a:lstStyle/>
        <a:p>
          <a:endParaRPr lang="en-US" sz="2000" b="1"/>
        </a:p>
      </dgm:t>
    </dgm:pt>
    <dgm:pt modelId="{C02B5015-BDC6-431F-836A-41632ABDD7B8}" type="sibTrans" cxnId="{5A556734-4943-4DBB-B3CF-5D35DBBCC15C}">
      <dgm:prSet/>
      <dgm:spPr/>
      <dgm:t>
        <a:bodyPr/>
        <a:lstStyle/>
        <a:p>
          <a:endParaRPr lang="en-US" sz="2000" b="1"/>
        </a:p>
      </dgm:t>
    </dgm:pt>
    <dgm:pt modelId="{D2B72118-4305-481A-A788-C0197C134430}">
      <dgm:prSet phldrT="[Text]" custT="1"/>
      <dgm:spPr/>
      <dgm:t>
        <a:bodyPr/>
        <a:lstStyle/>
        <a:p>
          <a:r>
            <a:rPr lang="en-US" sz="3200" b="1" dirty="0" err="1"/>
            <a:t>Thừa</a:t>
          </a:r>
          <a:r>
            <a:rPr lang="en-US" sz="3200" b="1" dirty="0"/>
            <a:t> </a:t>
          </a:r>
          <a:r>
            <a:rPr lang="en-US" sz="3200" b="1" dirty="0" err="1"/>
            <a:t>cân</a:t>
          </a:r>
          <a:r>
            <a:rPr lang="en-US" sz="3200" b="1" dirty="0"/>
            <a:t> </a:t>
          </a:r>
          <a:r>
            <a:rPr lang="en-US" sz="3200" b="1" dirty="0" err="1"/>
            <a:t>béo</a:t>
          </a:r>
          <a:r>
            <a:rPr lang="en-US" sz="3200" b="1" dirty="0"/>
            <a:t> </a:t>
          </a:r>
          <a:r>
            <a:rPr lang="en-US" sz="3200" b="1" dirty="0" err="1"/>
            <a:t>phì</a:t>
          </a:r>
          <a:endParaRPr lang="en-US" sz="3200" b="1" dirty="0"/>
        </a:p>
      </dgm:t>
    </dgm:pt>
    <dgm:pt modelId="{EA3FC96B-4BC4-4DD1-ACBA-FF0DA4F5DCC6}" type="parTrans" cxnId="{9A64AEE1-62CA-48F0-9EC8-151E9BF1DF11}">
      <dgm:prSet/>
      <dgm:spPr/>
      <dgm:t>
        <a:bodyPr/>
        <a:lstStyle/>
        <a:p>
          <a:endParaRPr lang="en-US" sz="2000" b="1"/>
        </a:p>
      </dgm:t>
    </dgm:pt>
    <dgm:pt modelId="{09274CFB-B095-4413-AF4C-6DA471DB9DAC}" type="sibTrans" cxnId="{9A64AEE1-62CA-48F0-9EC8-151E9BF1DF11}">
      <dgm:prSet/>
      <dgm:spPr/>
      <dgm:t>
        <a:bodyPr/>
        <a:lstStyle/>
        <a:p>
          <a:endParaRPr lang="en-US" sz="2000" b="1"/>
        </a:p>
      </dgm:t>
    </dgm:pt>
    <dgm:pt modelId="{11414C09-2E4D-4341-96B7-20B73275B13B}">
      <dgm:prSet phldrT="[Text]" custT="1"/>
      <dgm:spPr/>
      <dgm:t>
        <a:bodyPr/>
        <a:lstStyle/>
        <a:p>
          <a:r>
            <a:rPr lang="en-US" sz="3200" b="1" dirty="0"/>
            <a:t>Suy dinh dưỡng</a:t>
          </a:r>
        </a:p>
      </dgm:t>
    </dgm:pt>
    <dgm:pt modelId="{C1A80C3D-B904-4C4A-9CFE-46832CA8B404}" type="parTrans" cxnId="{4449ACA7-A6F2-4DFF-A044-C474E614F0B5}">
      <dgm:prSet/>
      <dgm:spPr/>
      <dgm:t>
        <a:bodyPr/>
        <a:lstStyle/>
        <a:p>
          <a:endParaRPr lang="en-US"/>
        </a:p>
      </dgm:t>
    </dgm:pt>
    <dgm:pt modelId="{310B808B-DC68-4B52-98B0-6616BC5C9954}" type="sibTrans" cxnId="{4449ACA7-A6F2-4DFF-A044-C474E614F0B5}">
      <dgm:prSet/>
      <dgm:spPr/>
      <dgm:t>
        <a:bodyPr/>
        <a:lstStyle/>
        <a:p>
          <a:endParaRPr lang="en-US"/>
        </a:p>
      </dgm:t>
    </dgm:pt>
    <dgm:pt modelId="{DE2B7180-0063-4E82-BDBA-B7C38E2CBB10}" type="pres">
      <dgm:prSet presAssocID="{DD2750FE-8204-43DE-93B2-F06BFEAB4156}" presName="composite" presStyleCnt="0">
        <dgm:presLayoutVars>
          <dgm:chMax val="3"/>
          <dgm:animLvl val="lvl"/>
          <dgm:resizeHandles val="exact"/>
        </dgm:presLayoutVars>
      </dgm:prSet>
      <dgm:spPr/>
    </dgm:pt>
    <dgm:pt modelId="{50A0970A-909A-46AE-BC40-CB4127AD87C4}" type="pres">
      <dgm:prSet presAssocID="{91D8350C-4B8D-42FB-946C-F3DA6A73D269}" presName="gear1" presStyleLbl="node1" presStyleIdx="0" presStyleCnt="3">
        <dgm:presLayoutVars>
          <dgm:chMax val="1"/>
          <dgm:bulletEnabled val="1"/>
        </dgm:presLayoutVars>
      </dgm:prSet>
      <dgm:spPr/>
      <dgm:t>
        <a:bodyPr/>
        <a:lstStyle/>
        <a:p>
          <a:endParaRPr lang="en-US"/>
        </a:p>
      </dgm:t>
    </dgm:pt>
    <dgm:pt modelId="{4ED3CCDA-3CFB-4F2D-B571-1357631E4D50}" type="pres">
      <dgm:prSet presAssocID="{91D8350C-4B8D-42FB-946C-F3DA6A73D269}" presName="gear1srcNode" presStyleLbl="node1" presStyleIdx="0" presStyleCnt="3"/>
      <dgm:spPr/>
      <dgm:t>
        <a:bodyPr/>
        <a:lstStyle/>
        <a:p>
          <a:endParaRPr lang="en-US"/>
        </a:p>
      </dgm:t>
    </dgm:pt>
    <dgm:pt modelId="{711851DE-1E74-4C67-8DDE-091B1231DD0B}" type="pres">
      <dgm:prSet presAssocID="{91D8350C-4B8D-42FB-946C-F3DA6A73D269}" presName="gear1dstNode" presStyleLbl="node1" presStyleIdx="0" presStyleCnt="3"/>
      <dgm:spPr/>
      <dgm:t>
        <a:bodyPr/>
        <a:lstStyle/>
        <a:p>
          <a:endParaRPr lang="en-US"/>
        </a:p>
      </dgm:t>
    </dgm:pt>
    <dgm:pt modelId="{37B402F9-6024-43E1-B4A9-42EBCAD19A9A}" type="pres">
      <dgm:prSet presAssocID="{D2B72118-4305-481A-A788-C0197C134430}" presName="gear2" presStyleLbl="node1" presStyleIdx="1" presStyleCnt="3">
        <dgm:presLayoutVars>
          <dgm:chMax val="1"/>
          <dgm:bulletEnabled val="1"/>
        </dgm:presLayoutVars>
      </dgm:prSet>
      <dgm:spPr/>
      <dgm:t>
        <a:bodyPr/>
        <a:lstStyle/>
        <a:p>
          <a:endParaRPr lang="en-US"/>
        </a:p>
      </dgm:t>
    </dgm:pt>
    <dgm:pt modelId="{775F4B1C-3F23-4C81-AB86-19A39DA43ACB}" type="pres">
      <dgm:prSet presAssocID="{D2B72118-4305-481A-A788-C0197C134430}" presName="gear2srcNode" presStyleLbl="node1" presStyleIdx="1" presStyleCnt="3"/>
      <dgm:spPr/>
      <dgm:t>
        <a:bodyPr/>
        <a:lstStyle/>
        <a:p>
          <a:endParaRPr lang="en-US"/>
        </a:p>
      </dgm:t>
    </dgm:pt>
    <dgm:pt modelId="{2B4EED93-85E1-4BC1-A896-A5D02C04CFF3}" type="pres">
      <dgm:prSet presAssocID="{D2B72118-4305-481A-A788-C0197C134430}" presName="gear2dstNode" presStyleLbl="node1" presStyleIdx="1" presStyleCnt="3"/>
      <dgm:spPr/>
      <dgm:t>
        <a:bodyPr/>
        <a:lstStyle/>
        <a:p>
          <a:endParaRPr lang="en-US"/>
        </a:p>
      </dgm:t>
    </dgm:pt>
    <dgm:pt modelId="{0E61BCC8-0AB4-4E72-834F-27E3881DDF27}" type="pres">
      <dgm:prSet presAssocID="{11414C09-2E4D-4341-96B7-20B73275B13B}" presName="gear3" presStyleLbl="node1" presStyleIdx="2" presStyleCnt="3"/>
      <dgm:spPr/>
      <dgm:t>
        <a:bodyPr/>
        <a:lstStyle/>
        <a:p>
          <a:endParaRPr lang="en-US"/>
        </a:p>
      </dgm:t>
    </dgm:pt>
    <dgm:pt modelId="{EEB6C98A-76FA-4429-AA88-4891E9C003A9}" type="pres">
      <dgm:prSet presAssocID="{11414C09-2E4D-4341-96B7-20B73275B13B}" presName="gear3tx" presStyleLbl="node1" presStyleIdx="2" presStyleCnt="3">
        <dgm:presLayoutVars>
          <dgm:chMax val="1"/>
          <dgm:bulletEnabled val="1"/>
        </dgm:presLayoutVars>
      </dgm:prSet>
      <dgm:spPr/>
      <dgm:t>
        <a:bodyPr/>
        <a:lstStyle/>
        <a:p>
          <a:endParaRPr lang="en-US"/>
        </a:p>
      </dgm:t>
    </dgm:pt>
    <dgm:pt modelId="{CDBCADF0-C284-4BA4-9979-DA25A3AA8CD0}" type="pres">
      <dgm:prSet presAssocID="{11414C09-2E4D-4341-96B7-20B73275B13B}" presName="gear3srcNode" presStyleLbl="node1" presStyleIdx="2" presStyleCnt="3"/>
      <dgm:spPr/>
      <dgm:t>
        <a:bodyPr/>
        <a:lstStyle/>
        <a:p>
          <a:endParaRPr lang="en-US"/>
        </a:p>
      </dgm:t>
    </dgm:pt>
    <dgm:pt modelId="{DD4BFE53-0A27-4B80-BDE4-A40AF19EC7DB}" type="pres">
      <dgm:prSet presAssocID="{11414C09-2E4D-4341-96B7-20B73275B13B}" presName="gear3dstNode" presStyleLbl="node1" presStyleIdx="2" presStyleCnt="3"/>
      <dgm:spPr/>
      <dgm:t>
        <a:bodyPr/>
        <a:lstStyle/>
        <a:p>
          <a:endParaRPr lang="en-US"/>
        </a:p>
      </dgm:t>
    </dgm:pt>
    <dgm:pt modelId="{C709843E-D534-47C0-B4A5-BD1496A883DA}" type="pres">
      <dgm:prSet presAssocID="{C02B5015-BDC6-431F-836A-41632ABDD7B8}" presName="connector1" presStyleLbl="sibTrans2D1" presStyleIdx="0" presStyleCnt="3"/>
      <dgm:spPr/>
      <dgm:t>
        <a:bodyPr/>
        <a:lstStyle/>
        <a:p>
          <a:endParaRPr lang="en-US"/>
        </a:p>
      </dgm:t>
    </dgm:pt>
    <dgm:pt modelId="{741A1DB5-90FF-42CB-8B4F-9680599975AB}" type="pres">
      <dgm:prSet presAssocID="{09274CFB-B095-4413-AF4C-6DA471DB9DAC}" presName="connector2" presStyleLbl="sibTrans2D1" presStyleIdx="1" presStyleCnt="3"/>
      <dgm:spPr/>
      <dgm:t>
        <a:bodyPr/>
        <a:lstStyle/>
        <a:p>
          <a:endParaRPr lang="en-US"/>
        </a:p>
      </dgm:t>
    </dgm:pt>
    <dgm:pt modelId="{8C30ECA2-70F3-4F53-81CC-B613E88B3831}" type="pres">
      <dgm:prSet presAssocID="{310B808B-DC68-4B52-98B0-6616BC5C9954}" presName="connector3" presStyleLbl="sibTrans2D1" presStyleIdx="2" presStyleCnt="3"/>
      <dgm:spPr/>
      <dgm:t>
        <a:bodyPr/>
        <a:lstStyle/>
        <a:p>
          <a:endParaRPr lang="en-US"/>
        </a:p>
      </dgm:t>
    </dgm:pt>
  </dgm:ptLst>
  <dgm:cxnLst>
    <dgm:cxn modelId="{4429669A-BB05-48AF-AC26-159753DB6140}" type="presOf" srcId="{09274CFB-B095-4413-AF4C-6DA471DB9DAC}" destId="{741A1DB5-90FF-42CB-8B4F-9680599975AB}" srcOrd="0" destOrd="0" presId="urn:microsoft.com/office/officeart/2005/8/layout/gear1"/>
    <dgm:cxn modelId="{4449ACA7-A6F2-4DFF-A044-C474E614F0B5}" srcId="{DD2750FE-8204-43DE-93B2-F06BFEAB4156}" destId="{11414C09-2E4D-4341-96B7-20B73275B13B}" srcOrd="2" destOrd="0" parTransId="{C1A80C3D-B904-4C4A-9CFE-46832CA8B404}" sibTransId="{310B808B-DC68-4B52-98B0-6616BC5C9954}"/>
    <dgm:cxn modelId="{BD250D11-22CD-42EE-9BC5-B94AD2F0528C}" type="presOf" srcId="{C02B5015-BDC6-431F-836A-41632ABDD7B8}" destId="{C709843E-D534-47C0-B4A5-BD1496A883DA}" srcOrd="0" destOrd="0" presId="urn:microsoft.com/office/officeart/2005/8/layout/gear1"/>
    <dgm:cxn modelId="{469FF67F-C5BA-4842-93D0-1A47F105780A}" type="presOf" srcId="{DD2750FE-8204-43DE-93B2-F06BFEAB4156}" destId="{DE2B7180-0063-4E82-BDBA-B7C38E2CBB10}" srcOrd="0" destOrd="0" presId="urn:microsoft.com/office/officeart/2005/8/layout/gear1"/>
    <dgm:cxn modelId="{F8AEC598-FC8A-4338-9B90-31BE3D0FFFFC}" type="presOf" srcId="{D2B72118-4305-481A-A788-C0197C134430}" destId="{2B4EED93-85E1-4BC1-A896-A5D02C04CFF3}" srcOrd="2" destOrd="0" presId="urn:microsoft.com/office/officeart/2005/8/layout/gear1"/>
    <dgm:cxn modelId="{16645BEB-DD93-4DE8-A95A-19F060BFB868}" type="presOf" srcId="{D2B72118-4305-481A-A788-C0197C134430}" destId="{37B402F9-6024-43E1-B4A9-42EBCAD19A9A}" srcOrd="0" destOrd="0" presId="urn:microsoft.com/office/officeart/2005/8/layout/gear1"/>
    <dgm:cxn modelId="{980C5441-869C-4AF8-BB23-F3E0DC50B9AE}" type="presOf" srcId="{11414C09-2E4D-4341-96B7-20B73275B13B}" destId="{DD4BFE53-0A27-4B80-BDE4-A40AF19EC7DB}" srcOrd="3" destOrd="0" presId="urn:microsoft.com/office/officeart/2005/8/layout/gear1"/>
    <dgm:cxn modelId="{6021856C-2A1E-499D-A5E9-F21F32856D2D}" type="presOf" srcId="{91D8350C-4B8D-42FB-946C-F3DA6A73D269}" destId="{711851DE-1E74-4C67-8DDE-091B1231DD0B}" srcOrd="2" destOrd="0" presId="urn:microsoft.com/office/officeart/2005/8/layout/gear1"/>
    <dgm:cxn modelId="{23402B06-0A17-45C7-A0EB-3BEB0A44057C}" type="presOf" srcId="{11414C09-2E4D-4341-96B7-20B73275B13B}" destId="{0E61BCC8-0AB4-4E72-834F-27E3881DDF27}" srcOrd="0" destOrd="0" presId="urn:microsoft.com/office/officeart/2005/8/layout/gear1"/>
    <dgm:cxn modelId="{F7BBAA83-528A-4C97-85D8-3141AC7975E2}" type="presOf" srcId="{310B808B-DC68-4B52-98B0-6616BC5C9954}" destId="{8C30ECA2-70F3-4F53-81CC-B613E88B3831}" srcOrd="0" destOrd="0" presId="urn:microsoft.com/office/officeart/2005/8/layout/gear1"/>
    <dgm:cxn modelId="{5A556734-4943-4DBB-B3CF-5D35DBBCC15C}" srcId="{DD2750FE-8204-43DE-93B2-F06BFEAB4156}" destId="{91D8350C-4B8D-42FB-946C-F3DA6A73D269}" srcOrd="0" destOrd="0" parTransId="{383B1C2A-FA57-445B-89E4-039A486886CE}" sibTransId="{C02B5015-BDC6-431F-836A-41632ABDD7B8}"/>
    <dgm:cxn modelId="{46B96990-F35E-48EA-B8B1-8FABAE9E49C0}" type="presOf" srcId="{91D8350C-4B8D-42FB-946C-F3DA6A73D269}" destId="{50A0970A-909A-46AE-BC40-CB4127AD87C4}" srcOrd="0" destOrd="0" presId="urn:microsoft.com/office/officeart/2005/8/layout/gear1"/>
    <dgm:cxn modelId="{AED17400-0706-46D2-B208-0804E4F1CCE7}" type="presOf" srcId="{91D8350C-4B8D-42FB-946C-F3DA6A73D269}" destId="{4ED3CCDA-3CFB-4F2D-B571-1357631E4D50}" srcOrd="1" destOrd="0" presId="urn:microsoft.com/office/officeart/2005/8/layout/gear1"/>
    <dgm:cxn modelId="{DB1872F0-2254-4E16-A2FF-3D66BE2B0E70}" type="presOf" srcId="{11414C09-2E4D-4341-96B7-20B73275B13B}" destId="{CDBCADF0-C284-4BA4-9979-DA25A3AA8CD0}" srcOrd="2" destOrd="0" presId="urn:microsoft.com/office/officeart/2005/8/layout/gear1"/>
    <dgm:cxn modelId="{9A64AEE1-62CA-48F0-9EC8-151E9BF1DF11}" srcId="{DD2750FE-8204-43DE-93B2-F06BFEAB4156}" destId="{D2B72118-4305-481A-A788-C0197C134430}" srcOrd="1" destOrd="0" parTransId="{EA3FC96B-4BC4-4DD1-ACBA-FF0DA4F5DCC6}" sibTransId="{09274CFB-B095-4413-AF4C-6DA471DB9DAC}"/>
    <dgm:cxn modelId="{B75805D4-781B-42E7-A781-250CA842851D}" type="presOf" srcId="{11414C09-2E4D-4341-96B7-20B73275B13B}" destId="{EEB6C98A-76FA-4429-AA88-4891E9C003A9}" srcOrd="1" destOrd="0" presId="urn:microsoft.com/office/officeart/2005/8/layout/gear1"/>
    <dgm:cxn modelId="{49F6E15A-B495-4879-959F-9F1361B1D6AB}" type="presOf" srcId="{D2B72118-4305-481A-A788-C0197C134430}" destId="{775F4B1C-3F23-4C81-AB86-19A39DA43ACB}" srcOrd="1" destOrd="0" presId="urn:microsoft.com/office/officeart/2005/8/layout/gear1"/>
    <dgm:cxn modelId="{386C3E76-3CC1-433B-B415-D19A8C2BB5BE}" type="presParOf" srcId="{DE2B7180-0063-4E82-BDBA-B7C38E2CBB10}" destId="{50A0970A-909A-46AE-BC40-CB4127AD87C4}" srcOrd="0" destOrd="0" presId="urn:microsoft.com/office/officeart/2005/8/layout/gear1"/>
    <dgm:cxn modelId="{954E3DC4-77EC-4767-A80B-1FEDE0E06F8B}" type="presParOf" srcId="{DE2B7180-0063-4E82-BDBA-B7C38E2CBB10}" destId="{4ED3CCDA-3CFB-4F2D-B571-1357631E4D50}" srcOrd="1" destOrd="0" presId="urn:microsoft.com/office/officeart/2005/8/layout/gear1"/>
    <dgm:cxn modelId="{1CFA3832-C3E0-47DA-8376-0C62807CD70B}" type="presParOf" srcId="{DE2B7180-0063-4E82-BDBA-B7C38E2CBB10}" destId="{711851DE-1E74-4C67-8DDE-091B1231DD0B}" srcOrd="2" destOrd="0" presId="urn:microsoft.com/office/officeart/2005/8/layout/gear1"/>
    <dgm:cxn modelId="{3A9DC63F-7FB5-4303-B37C-AE777DAE195A}" type="presParOf" srcId="{DE2B7180-0063-4E82-BDBA-B7C38E2CBB10}" destId="{37B402F9-6024-43E1-B4A9-42EBCAD19A9A}" srcOrd="3" destOrd="0" presId="urn:microsoft.com/office/officeart/2005/8/layout/gear1"/>
    <dgm:cxn modelId="{D08ADB89-EB41-469E-AC8C-B65C46ACABCE}" type="presParOf" srcId="{DE2B7180-0063-4E82-BDBA-B7C38E2CBB10}" destId="{775F4B1C-3F23-4C81-AB86-19A39DA43ACB}" srcOrd="4" destOrd="0" presId="urn:microsoft.com/office/officeart/2005/8/layout/gear1"/>
    <dgm:cxn modelId="{2EB03769-0214-4B20-B6EC-F22AD03E2FEE}" type="presParOf" srcId="{DE2B7180-0063-4E82-BDBA-B7C38E2CBB10}" destId="{2B4EED93-85E1-4BC1-A896-A5D02C04CFF3}" srcOrd="5" destOrd="0" presId="urn:microsoft.com/office/officeart/2005/8/layout/gear1"/>
    <dgm:cxn modelId="{FC11421F-A3F0-47AB-B660-38529236B96E}" type="presParOf" srcId="{DE2B7180-0063-4E82-BDBA-B7C38E2CBB10}" destId="{0E61BCC8-0AB4-4E72-834F-27E3881DDF27}" srcOrd="6" destOrd="0" presId="urn:microsoft.com/office/officeart/2005/8/layout/gear1"/>
    <dgm:cxn modelId="{88B39291-9AA8-47C6-B29F-74569C96D6E5}" type="presParOf" srcId="{DE2B7180-0063-4E82-BDBA-B7C38E2CBB10}" destId="{EEB6C98A-76FA-4429-AA88-4891E9C003A9}" srcOrd="7" destOrd="0" presId="urn:microsoft.com/office/officeart/2005/8/layout/gear1"/>
    <dgm:cxn modelId="{3157E3BD-B82F-4657-A422-DCA406B1E5A2}" type="presParOf" srcId="{DE2B7180-0063-4E82-BDBA-B7C38E2CBB10}" destId="{CDBCADF0-C284-4BA4-9979-DA25A3AA8CD0}" srcOrd="8" destOrd="0" presId="urn:microsoft.com/office/officeart/2005/8/layout/gear1"/>
    <dgm:cxn modelId="{D34A93A5-DCF2-489C-8159-AD54E4553508}" type="presParOf" srcId="{DE2B7180-0063-4E82-BDBA-B7C38E2CBB10}" destId="{DD4BFE53-0A27-4B80-BDE4-A40AF19EC7DB}" srcOrd="9" destOrd="0" presId="urn:microsoft.com/office/officeart/2005/8/layout/gear1"/>
    <dgm:cxn modelId="{FD16438D-2944-4C32-826C-47519BD18C87}" type="presParOf" srcId="{DE2B7180-0063-4E82-BDBA-B7C38E2CBB10}" destId="{C709843E-D534-47C0-B4A5-BD1496A883DA}" srcOrd="10" destOrd="0" presId="urn:microsoft.com/office/officeart/2005/8/layout/gear1"/>
    <dgm:cxn modelId="{78E12F7B-0E37-4C25-9CD9-7D7553465919}" type="presParOf" srcId="{DE2B7180-0063-4E82-BDBA-B7C38E2CBB10}" destId="{741A1DB5-90FF-42CB-8B4F-9680599975AB}" srcOrd="11" destOrd="0" presId="urn:microsoft.com/office/officeart/2005/8/layout/gear1"/>
    <dgm:cxn modelId="{4D8DD311-64FF-435C-A6D4-1AF26D23DA6D}" type="presParOf" srcId="{DE2B7180-0063-4E82-BDBA-B7C38E2CBB10}" destId="{8C30ECA2-70F3-4F53-81CC-B613E88B383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E9FCD3-E147-49BE-8EBA-7EB06D7ACE0B}" type="doc">
      <dgm:prSet loTypeId="urn:microsoft.com/office/officeart/2005/8/layout/hierarchy2" loCatId="hierarchy" qsTypeId="urn:microsoft.com/office/officeart/2005/8/quickstyle/simple3" qsCatId="simple" csTypeId="urn:microsoft.com/office/officeart/2005/8/colors/colorful1#1" csCatId="colorful" phldr="1"/>
      <dgm:spPr/>
      <dgm:t>
        <a:bodyPr/>
        <a:lstStyle/>
        <a:p>
          <a:endParaRPr lang="en-US"/>
        </a:p>
      </dgm:t>
    </dgm:pt>
    <dgm:pt modelId="{9DF4702A-9791-4245-AA0B-CDCFD95AEEC2}">
      <dgm:prSet phldrT="[Text]" custT="1"/>
      <dgm:spPr/>
      <dgm:t>
        <a:bodyPr/>
        <a:lstStyle/>
        <a:p>
          <a:r>
            <a:rPr lang="en-US" sz="4000" dirty="0"/>
            <a:t>PP </a:t>
          </a:r>
          <a:r>
            <a:rPr lang="en-US" sz="4000" dirty="0" err="1"/>
            <a:t>đánh</a:t>
          </a:r>
          <a:r>
            <a:rPr lang="en-US" sz="4000" dirty="0"/>
            <a:t> </a:t>
          </a:r>
          <a:r>
            <a:rPr lang="en-US" sz="4000" dirty="0" err="1"/>
            <a:t>giá</a:t>
          </a:r>
          <a:r>
            <a:rPr lang="en-US" sz="4000" dirty="0"/>
            <a:t> TTDD</a:t>
          </a:r>
        </a:p>
      </dgm:t>
    </dgm:pt>
    <dgm:pt modelId="{32BEE659-FBDA-43D0-A1AD-A16B9CCBA36C}" type="parTrans" cxnId="{DE31543A-06E8-4E67-8DEB-DE92B61C3021}">
      <dgm:prSet/>
      <dgm:spPr/>
      <dgm:t>
        <a:bodyPr/>
        <a:lstStyle/>
        <a:p>
          <a:endParaRPr lang="en-US" sz="4000"/>
        </a:p>
      </dgm:t>
    </dgm:pt>
    <dgm:pt modelId="{66615917-5B83-4FE5-9153-BBECFADB44B9}" type="sibTrans" cxnId="{DE31543A-06E8-4E67-8DEB-DE92B61C3021}">
      <dgm:prSet/>
      <dgm:spPr/>
      <dgm:t>
        <a:bodyPr/>
        <a:lstStyle/>
        <a:p>
          <a:endParaRPr lang="en-US" sz="4000"/>
        </a:p>
      </dgm:t>
    </dgm:pt>
    <dgm:pt modelId="{F2B4E88C-9272-4DDA-920C-D75FDF822D85}">
      <dgm:prSet phldrT="[Text]" custT="1"/>
      <dgm:spPr/>
      <dgm:t>
        <a:bodyPr/>
        <a:lstStyle/>
        <a:p>
          <a:r>
            <a:rPr lang="en-US" sz="4000" dirty="0"/>
            <a:t>PP </a:t>
          </a:r>
          <a:r>
            <a:rPr lang="en-US" sz="4000" dirty="0" err="1"/>
            <a:t>lâm</a:t>
          </a:r>
          <a:r>
            <a:rPr lang="en-US" sz="4000" dirty="0"/>
            <a:t> </a:t>
          </a:r>
          <a:r>
            <a:rPr lang="en-US" sz="4000" dirty="0" err="1"/>
            <a:t>sàng</a:t>
          </a:r>
          <a:endParaRPr lang="en-US" sz="4000" dirty="0"/>
        </a:p>
      </dgm:t>
    </dgm:pt>
    <dgm:pt modelId="{824E513B-4767-4270-8B28-BBD6FF1870C3}" type="parTrans" cxnId="{7BEB685D-9DD6-4AA6-86C9-F334E80442D3}">
      <dgm:prSet custT="1"/>
      <dgm:spPr/>
      <dgm:t>
        <a:bodyPr/>
        <a:lstStyle/>
        <a:p>
          <a:endParaRPr lang="en-US" sz="4000"/>
        </a:p>
      </dgm:t>
    </dgm:pt>
    <dgm:pt modelId="{950D35AB-5E0F-4A74-B96B-4626BB2E0599}" type="sibTrans" cxnId="{7BEB685D-9DD6-4AA6-86C9-F334E80442D3}">
      <dgm:prSet/>
      <dgm:spPr/>
      <dgm:t>
        <a:bodyPr/>
        <a:lstStyle/>
        <a:p>
          <a:endParaRPr lang="en-US" sz="4000"/>
        </a:p>
      </dgm:t>
    </dgm:pt>
    <dgm:pt modelId="{E1E482CC-AFC3-41B3-BA27-A9B9C5DAE857}">
      <dgm:prSet phldrT="[Text]" custT="1"/>
      <dgm:spPr/>
      <dgm:t>
        <a:bodyPr/>
        <a:lstStyle/>
        <a:p>
          <a:pPr algn="l"/>
          <a:r>
            <a:rPr lang="en-US" sz="4000" dirty="0" err="1"/>
            <a:t>Tiền</a:t>
          </a:r>
          <a:r>
            <a:rPr lang="en-US" sz="4000" dirty="0"/>
            <a:t> </a:t>
          </a:r>
          <a:r>
            <a:rPr lang="en-US" sz="4000" dirty="0" err="1"/>
            <a:t>sử</a:t>
          </a:r>
          <a:r>
            <a:rPr lang="en-US" sz="4000" dirty="0"/>
            <a:t>, </a:t>
          </a:r>
          <a:r>
            <a:rPr lang="en-US" sz="4000" dirty="0" err="1"/>
            <a:t>bệnh</a:t>
          </a:r>
          <a:r>
            <a:rPr lang="en-US" sz="4000" dirty="0"/>
            <a:t> </a:t>
          </a:r>
          <a:r>
            <a:rPr lang="en-US" sz="4000" dirty="0" err="1"/>
            <a:t>sử</a:t>
          </a:r>
          <a:endParaRPr lang="en-US" sz="4000" dirty="0"/>
        </a:p>
      </dgm:t>
    </dgm:pt>
    <dgm:pt modelId="{0912CAB0-E119-4E9B-B83E-02E3021C27EB}" type="parTrans" cxnId="{52A1CB3B-7649-405C-868C-061872DA50DE}">
      <dgm:prSet custT="1"/>
      <dgm:spPr/>
      <dgm:t>
        <a:bodyPr/>
        <a:lstStyle/>
        <a:p>
          <a:endParaRPr lang="en-US" sz="4000"/>
        </a:p>
      </dgm:t>
    </dgm:pt>
    <dgm:pt modelId="{F7A3C1A8-8FDD-473B-AC82-C1A175BC6CB7}" type="sibTrans" cxnId="{52A1CB3B-7649-405C-868C-061872DA50DE}">
      <dgm:prSet/>
      <dgm:spPr/>
      <dgm:t>
        <a:bodyPr/>
        <a:lstStyle/>
        <a:p>
          <a:endParaRPr lang="en-US" sz="4000"/>
        </a:p>
      </dgm:t>
    </dgm:pt>
    <dgm:pt modelId="{B38C583A-139E-4728-8DE9-C699A02690DB}">
      <dgm:prSet phldrT="[Text]" custT="1"/>
      <dgm:spPr/>
      <dgm:t>
        <a:bodyPr/>
        <a:lstStyle/>
        <a:p>
          <a:r>
            <a:rPr lang="en-US" sz="4000" dirty="0"/>
            <a:t>PP </a:t>
          </a:r>
          <a:r>
            <a:rPr lang="en-US" sz="4000" dirty="0" err="1"/>
            <a:t>cận</a:t>
          </a:r>
          <a:r>
            <a:rPr lang="en-US" sz="4000" dirty="0"/>
            <a:t> </a:t>
          </a:r>
          <a:r>
            <a:rPr lang="en-US" sz="4000" dirty="0" err="1"/>
            <a:t>lâm</a:t>
          </a:r>
          <a:r>
            <a:rPr lang="en-US" sz="4000" dirty="0"/>
            <a:t> </a:t>
          </a:r>
          <a:r>
            <a:rPr lang="en-US" sz="4000" dirty="0" err="1"/>
            <a:t>sàng</a:t>
          </a:r>
          <a:endParaRPr lang="en-US" sz="4000" dirty="0"/>
        </a:p>
      </dgm:t>
    </dgm:pt>
    <dgm:pt modelId="{2C3EE0B5-DBCF-4EFE-BD26-04147FC0AF73}" type="parTrans" cxnId="{3B149E02-0743-4883-8DFD-F2A997E1E67E}">
      <dgm:prSet custT="1"/>
      <dgm:spPr/>
      <dgm:t>
        <a:bodyPr/>
        <a:lstStyle/>
        <a:p>
          <a:endParaRPr lang="en-US" sz="4000"/>
        </a:p>
      </dgm:t>
    </dgm:pt>
    <dgm:pt modelId="{BF6B8827-DD24-42BA-84BF-5B353EE90BA5}" type="sibTrans" cxnId="{3B149E02-0743-4883-8DFD-F2A997E1E67E}">
      <dgm:prSet/>
      <dgm:spPr/>
      <dgm:t>
        <a:bodyPr/>
        <a:lstStyle/>
        <a:p>
          <a:endParaRPr lang="en-US" sz="4000"/>
        </a:p>
      </dgm:t>
    </dgm:pt>
    <dgm:pt modelId="{1FEE2BC1-D064-4637-88D5-D0C731AF3845}">
      <dgm:prSet phldrT="[Text]" custT="1"/>
      <dgm:spPr/>
      <dgm:t>
        <a:bodyPr/>
        <a:lstStyle/>
        <a:p>
          <a:pPr algn="l"/>
          <a:r>
            <a:rPr lang="en-US" sz="4000" dirty="0" err="1"/>
            <a:t>Chỉ</a:t>
          </a:r>
          <a:r>
            <a:rPr lang="en-US" sz="4000" dirty="0"/>
            <a:t> </a:t>
          </a:r>
          <a:r>
            <a:rPr lang="en-US" sz="4000" dirty="0" err="1"/>
            <a:t>số</a:t>
          </a:r>
          <a:r>
            <a:rPr lang="en-US" sz="4000" dirty="0"/>
            <a:t> </a:t>
          </a:r>
          <a:r>
            <a:rPr lang="en-US" sz="4000" dirty="0" err="1"/>
            <a:t>huyết</a:t>
          </a:r>
          <a:r>
            <a:rPr lang="en-US" sz="4000" dirty="0"/>
            <a:t> </a:t>
          </a:r>
          <a:r>
            <a:rPr lang="en-US" sz="4000" dirty="0" err="1"/>
            <a:t>học</a:t>
          </a:r>
          <a:endParaRPr lang="en-US" sz="4000" dirty="0"/>
        </a:p>
      </dgm:t>
    </dgm:pt>
    <dgm:pt modelId="{ED709D50-DB2F-40E5-8B8E-D056E9F1645A}" type="parTrans" cxnId="{1A48ECB5-81F9-4D1D-AD8F-6021E1C8D396}">
      <dgm:prSet custT="1"/>
      <dgm:spPr/>
      <dgm:t>
        <a:bodyPr/>
        <a:lstStyle/>
        <a:p>
          <a:endParaRPr lang="en-US" sz="4000"/>
        </a:p>
      </dgm:t>
    </dgm:pt>
    <dgm:pt modelId="{F7F727C2-EAAC-4D9A-8E4A-0C6D91BE0C54}" type="sibTrans" cxnId="{1A48ECB5-81F9-4D1D-AD8F-6021E1C8D396}">
      <dgm:prSet/>
      <dgm:spPr/>
      <dgm:t>
        <a:bodyPr/>
        <a:lstStyle/>
        <a:p>
          <a:endParaRPr lang="en-US" sz="4000"/>
        </a:p>
      </dgm:t>
    </dgm:pt>
    <dgm:pt modelId="{C7430CAB-9399-44BF-9C71-0378E7F21245}">
      <dgm:prSet phldrT="[Text]" custT="1"/>
      <dgm:spPr/>
      <dgm:t>
        <a:bodyPr/>
        <a:lstStyle/>
        <a:p>
          <a:pPr algn="l"/>
          <a:r>
            <a:rPr lang="en-US" sz="4000" dirty="0" err="1"/>
            <a:t>Công</a:t>
          </a:r>
          <a:r>
            <a:rPr lang="en-US" sz="4000" dirty="0"/>
            <a:t> </a:t>
          </a:r>
          <a:r>
            <a:rPr lang="en-US" sz="4000" dirty="0" err="1"/>
            <a:t>cụ</a:t>
          </a:r>
          <a:r>
            <a:rPr lang="en-US" sz="4000" dirty="0"/>
            <a:t> SGA, MNT, NRS</a:t>
          </a:r>
        </a:p>
      </dgm:t>
    </dgm:pt>
    <dgm:pt modelId="{FDCE3009-814A-4898-9225-277AC938D20D}" type="parTrans" cxnId="{09AC6B90-9684-41B7-A23D-45589FB5E8BE}">
      <dgm:prSet custT="1"/>
      <dgm:spPr/>
      <dgm:t>
        <a:bodyPr/>
        <a:lstStyle/>
        <a:p>
          <a:endParaRPr lang="en-US" sz="4000"/>
        </a:p>
      </dgm:t>
    </dgm:pt>
    <dgm:pt modelId="{DD782456-40F6-453D-8ADA-AE3DD08636F4}" type="sibTrans" cxnId="{09AC6B90-9684-41B7-A23D-45589FB5E8BE}">
      <dgm:prSet/>
      <dgm:spPr/>
      <dgm:t>
        <a:bodyPr/>
        <a:lstStyle/>
        <a:p>
          <a:endParaRPr lang="en-US" sz="4000"/>
        </a:p>
      </dgm:t>
    </dgm:pt>
    <dgm:pt modelId="{5C4399A5-EC24-4A76-AC12-F1D6CFA80877}">
      <dgm:prSet phldrT="[Text]" custT="1"/>
      <dgm:spPr/>
      <dgm:t>
        <a:bodyPr/>
        <a:lstStyle/>
        <a:p>
          <a:pPr algn="l"/>
          <a:r>
            <a:rPr lang="en-US" sz="4000" dirty="0" err="1"/>
            <a:t>Triệu</a:t>
          </a:r>
          <a:r>
            <a:rPr lang="en-US" sz="4000" dirty="0"/>
            <a:t> </a:t>
          </a:r>
          <a:r>
            <a:rPr lang="en-US" sz="4000" dirty="0" err="1"/>
            <a:t>chứng</a:t>
          </a:r>
          <a:r>
            <a:rPr lang="en-US" sz="4000" dirty="0"/>
            <a:t> </a:t>
          </a:r>
          <a:r>
            <a:rPr lang="en-US" sz="4000" dirty="0" err="1"/>
            <a:t>lâm</a:t>
          </a:r>
          <a:r>
            <a:rPr lang="en-US" sz="4000" dirty="0"/>
            <a:t> </a:t>
          </a:r>
          <a:r>
            <a:rPr lang="en-US" sz="4000" dirty="0" err="1"/>
            <a:t>sàng</a:t>
          </a:r>
          <a:endParaRPr lang="en-US" sz="4000" dirty="0"/>
        </a:p>
      </dgm:t>
    </dgm:pt>
    <dgm:pt modelId="{998D437E-8333-4F2B-ABBB-0C78B0ACC633}" type="parTrans" cxnId="{27B31E63-5038-4185-8206-1E5833102967}">
      <dgm:prSet custT="1"/>
      <dgm:spPr/>
      <dgm:t>
        <a:bodyPr/>
        <a:lstStyle/>
        <a:p>
          <a:endParaRPr lang="en-US" sz="4000"/>
        </a:p>
      </dgm:t>
    </dgm:pt>
    <dgm:pt modelId="{477253A4-E88D-456D-A379-7EC4081AE382}" type="sibTrans" cxnId="{27B31E63-5038-4185-8206-1E5833102967}">
      <dgm:prSet/>
      <dgm:spPr/>
      <dgm:t>
        <a:bodyPr/>
        <a:lstStyle/>
        <a:p>
          <a:endParaRPr lang="en-US" sz="4000"/>
        </a:p>
      </dgm:t>
    </dgm:pt>
    <dgm:pt modelId="{F9DE0AAC-E785-40E9-8C3D-AABBDDA14F0C}">
      <dgm:prSet phldrT="[Text]" custT="1"/>
      <dgm:spPr/>
      <dgm:t>
        <a:bodyPr/>
        <a:lstStyle/>
        <a:p>
          <a:pPr algn="l"/>
          <a:r>
            <a:rPr lang="en-US" sz="4000" dirty="0" err="1"/>
            <a:t>Chỉ</a:t>
          </a:r>
          <a:r>
            <a:rPr lang="en-US" sz="4000" dirty="0"/>
            <a:t> </a:t>
          </a:r>
          <a:r>
            <a:rPr lang="en-US" sz="4000" dirty="0" err="1"/>
            <a:t>số</a:t>
          </a:r>
          <a:r>
            <a:rPr lang="en-US" sz="4000" dirty="0"/>
            <a:t> </a:t>
          </a:r>
          <a:r>
            <a:rPr lang="en-US" sz="4000" dirty="0" err="1"/>
            <a:t>sinh</a:t>
          </a:r>
          <a:r>
            <a:rPr lang="en-US" sz="4000" dirty="0"/>
            <a:t> </a:t>
          </a:r>
          <a:r>
            <a:rPr lang="en-US" sz="4000" dirty="0" err="1"/>
            <a:t>hóa</a:t>
          </a:r>
          <a:endParaRPr lang="en-US" sz="4000" dirty="0"/>
        </a:p>
      </dgm:t>
    </dgm:pt>
    <dgm:pt modelId="{0B3B7AD7-390E-4620-B0ED-E59CD83AAEA9}" type="parTrans" cxnId="{F5F15082-BAC8-4A93-84F1-90A11607555F}">
      <dgm:prSet custT="1"/>
      <dgm:spPr/>
      <dgm:t>
        <a:bodyPr/>
        <a:lstStyle/>
        <a:p>
          <a:endParaRPr lang="en-US" sz="4000"/>
        </a:p>
      </dgm:t>
    </dgm:pt>
    <dgm:pt modelId="{7CDED74A-79BB-42A6-AF27-660B75E83C03}" type="sibTrans" cxnId="{F5F15082-BAC8-4A93-84F1-90A11607555F}">
      <dgm:prSet/>
      <dgm:spPr/>
      <dgm:t>
        <a:bodyPr/>
        <a:lstStyle/>
        <a:p>
          <a:endParaRPr lang="en-US" sz="4000"/>
        </a:p>
      </dgm:t>
    </dgm:pt>
    <dgm:pt modelId="{AD6F09CE-2DD0-4579-9C09-352AC5D5D4FB}">
      <dgm:prSet phldrT="[Text]" custT="1"/>
      <dgm:spPr/>
      <dgm:t>
        <a:bodyPr/>
        <a:lstStyle/>
        <a:p>
          <a:pPr algn="l"/>
          <a:r>
            <a:rPr lang="en-US" sz="4000" dirty="0"/>
            <a:t>XN </a:t>
          </a:r>
          <a:r>
            <a:rPr lang="en-US" sz="4000" dirty="0" err="1"/>
            <a:t>nước</a:t>
          </a:r>
          <a:r>
            <a:rPr lang="en-US" sz="4000" dirty="0"/>
            <a:t> </a:t>
          </a:r>
          <a:r>
            <a:rPr lang="en-US" sz="4000" dirty="0" err="1"/>
            <a:t>tiểu</a:t>
          </a:r>
          <a:r>
            <a:rPr lang="en-US" sz="4000" dirty="0"/>
            <a:t>, </a:t>
          </a:r>
          <a:r>
            <a:rPr lang="en-US" sz="4000" dirty="0" err="1"/>
            <a:t>phân</a:t>
          </a:r>
          <a:endParaRPr lang="en-US" sz="4000" dirty="0"/>
        </a:p>
      </dgm:t>
    </dgm:pt>
    <dgm:pt modelId="{A8E16463-E18A-4882-B93C-B8B339DF37C8}" type="parTrans" cxnId="{50249A3D-6F33-439F-AAFD-E10AB10B8E57}">
      <dgm:prSet custT="1"/>
      <dgm:spPr/>
      <dgm:t>
        <a:bodyPr/>
        <a:lstStyle/>
        <a:p>
          <a:endParaRPr lang="en-US" sz="4000"/>
        </a:p>
      </dgm:t>
    </dgm:pt>
    <dgm:pt modelId="{37400616-8804-44A1-97D3-85732834F5A9}" type="sibTrans" cxnId="{50249A3D-6F33-439F-AAFD-E10AB10B8E57}">
      <dgm:prSet/>
      <dgm:spPr/>
      <dgm:t>
        <a:bodyPr/>
        <a:lstStyle/>
        <a:p>
          <a:endParaRPr lang="en-US" sz="4000"/>
        </a:p>
      </dgm:t>
    </dgm:pt>
    <dgm:pt modelId="{F5A5A153-440A-4FC0-91D4-F81291124C82}" type="pres">
      <dgm:prSet presAssocID="{B7E9FCD3-E147-49BE-8EBA-7EB06D7ACE0B}" presName="diagram" presStyleCnt="0">
        <dgm:presLayoutVars>
          <dgm:chPref val="1"/>
          <dgm:dir/>
          <dgm:animOne val="branch"/>
          <dgm:animLvl val="lvl"/>
          <dgm:resizeHandles val="exact"/>
        </dgm:presLayoutVars>
      </dgm:prSet>
      <dgm:spPr/>
      <dgm:t>
        <a:bodyPr/>
        <a:lstStyle/>
        <a:p>
          <a:endParaRPr lang="en-US"/>
        </a:p>
      </dgm:t>
    </dgm:pt>
    <dgm:pt modelId="{AEF670D3-CCC6-4746-95A8-43D5DDDED25C}" type="pres">
      <dgm:prSet presAssocID="{9DF4702A-9791-4245-AA0B-CDCFD95AEEC2}" presName="root1" presStyleCnt="0"/>
      <dgm:spPr/>
    </dgm:pt>
    <dgm:pt modelId="{E5D95676-E459-4099-BDA8-0B507E2ED3B2}" type="pres">
      <dgm:prSet presAssocID="{9DF4702A-9791-4245-AA0B-CDCFD95AEEC2}" presName="LevelOneTextNode" presStyleLbl="node0" presStyleIdx="0" presStyleCnt="1" custScaleX="118591" custScaleY="146059" custLinFactNeighborX="-57111" custLinFactNeighborY="-8358">
        <dgm:presLayoutVars>
          <dgm:chPref val="3"/>
        </dgm:presLayoutVars>
      </dgm:prSet>
      <dgm:spPr/>
      <dgm:t>
        <a:bodyPr/>
        <a:lstStyle/>
        <a:p>
          <a:endParaRPr lang="en-US"/>
        </a:p>
      </dgm:t>
    </dgm:pt>
    <dgm:pt modelId="{2B0C4EF5-0520-4FA6-808F-588FED91288D}" type="pres">
      <dgm:prSet presAssocID="{9DF4702A-9791-4245-AA0B-CDCFD95AEEC2}" presName="level2hierChild" presStyleCnt="0"/>
      <dgm:spPr/>
    </dgm:pt>
    <dgm:pt modelId="{71F53E9A-2BFC-46E4-B5C7-D756D082EB4B}" type="pres">
      <dgm:prSet presAssocID="{824E513B-4767-4270-8B28-BBD6FF1870C3}" presName="conn2-1" presStyleLbl="parChTrans1D2" presStyleIdx="0" presStyleCnt="2"/>
      <dgm:spPr/>
      <dgm:t>
        <a:bodyPr/>
        <a:lstStyle/>
        <a:p>
          <a:endParaRPr lang="en-US"/>
        </a:p>
      </dgm:t>
    </dgm:pt>
    <dgm:pt modelId="{264B50BE-8740-4DA8-AC4F-72128D807E35}" type="pres">
      <dgm:prSet presAssocID="{824E513B-4767-4270-8B28-BBD6FF1870C3}" presName="connTx" presStyleLbl="parChTrans1D2" presStyleIdx="0" presStyleCnt="2"/>
      <dgm:spPr/>
      <dgm:t>
        <a:bodyPr/>
        <a:lstStyle/>
        <a:p>
          <a:endParaRPr lang="en-US"/>
        </a:p>
      </dgm:t>
    </dgm:pt>
    <dgm:pt modelId="{90CDA798-C91F-45A6-9EFE-C39418955531}" type="pres">
      <dgm:prSet presAssocID="{F2B4E88C-9272-4DDA-920C-D75FDF822D85}" presName="root2" presStyleCnt="0"/>
      <dgm:spPr/>
    </dgm:pt>
    <dgm:pt modelId="{3F7AB9F5-08F0-45A4-9F4F-1CBBB7783CDB}" type="pres">
      <dgm:prSet presAssocID="{F2B4E88C-9272-4DDA-920C-D75FDF822D85}" presName="LevelTwoTextNode" presStyleLbl="node2" presStyleIdx="0" presStyleCnt="2" custScaleY="139199" custLinFactNeighborX="-45852" custLinFactNeighborY="-18962">
        <dgm:presLayoutVars>
          <dgm:chPref val="3"/>
        </dgm:presLayoutVars>
      </dgm:prSet>
      <dgm:spPr/>
      <dgm:t>
        <a:bodyPr/>
        <a:lstStyle/>
        <a:p>
          <a:endParaRPr lang="en-US"/>
        </a:p>
      </dgm:t>
    </dgm:pt>
    <dgm:pt modelId="{EFCC7B9C-8603-4234-AA4A-8BE1F47B7241}" type="pres">
      <dgm:prSet presAssocID="{F2B4E88C-9272-4DDA-920C-D75FDF822D85}" presName="level3hierChild" presStyleCnt="0"/>
      <dgm:spPr/>
    </dgm:pt>
    <dgm:pt modelId="{D83E854E-F1B6-4BE1-B097-6AC5E7FC6371}" type="pres">
      <dgm:prSet presAssocID="{0912CAB0-E119-4E9B-B83E-02E3021C27EB}" presName="conn2-1" presStyleLbl="parChTrans1D3" presStyleIdx="0" presStyleCnt="6"/>
      <dgm:spPr/>
      <dgm:t>
        <a:bodyPr/>
        <a:lstStyle/>
        <a:p>
          <a:endParaRPr lang="en-US"/>
        </a:p>
      </dgm:t>
    </dgm:pt>
    <dgm:pt modelId="{36F6F874-B2E3-44DF-BCE8-163C01BDE131}" type="pres">
      <dgm:prSet presAssocID="{0912CAB0-E119-4E9B-B83E-02E3021C27EB}" presName="connTx" presStyleLbl="parChTrans1D3" presStyleIdx="0" presStyleCnt="6"/>
      <dgm:spPr/>
      <dgm:t>
        <a:bodyPr/>
        <a:lstStyle/>
        <a:p>
          <a:endParaRPr lang="en-US"/>
        </a:p>
      </dgm:t>
    </dgm:pt>
    <dgm:pt modelId="{59586F02-45EF-4440-9314-5BD1E79AB966}" type="pres">
      <dgm:prSet presAssocID="{E1E482CC-AFC3-41B3-BA27-A9B9C5DAE857}" presName="root2" presStyleCnt="0"/>
      <dgm:spPr/>
    </dgm:pt>
    <dgm:pt modelId="{975070C5-95D7-4EF8-BE13-EDD66F05F04B}" type="pres">
      <dgm:prSet presAssocID="{E1E482CC-AFC3-41B3-BA27-A9B9C5DAE857}" presName="LevelTwoTextNode" presStyleLbl="node3" presStyleIdx="0" presStyleCnt="6" custScaleX="246022">
        <dgm:presLayoutVars>
          <dgm:chPref val="3"/>
        </dgm:presLayoutVars>
      </dgm:prSet>
      <dgm:spPr/>
      <dgm:t>
        <a:bodyPr/>
        <a:lstStyle/>
        <a:p>
          <a:endParaRPr lang="en-US"/>
        </a:p>
      </dgm:t>
    </dgm:pt>
    <dgm:pt modelId="{8A5E0B27-4DDA-47E8-BBEE-5543F18F51A9}" type="pres">
      <dgm:prSet presAssocID="{E1E482CC-AFC3-41B3-BA27-A9B9C5DAE857}" presName="level3hierChild" presStyleCnt="0"/>
      <dgm:spPr/>
    </dgm:pt>
    <dgm:pt modelId="{75BBF5F0-452F-494E-BCA6-812A2D41377E}" type="pres">
      <dgm:prSet presAssocID="{998D437E-8333-4F2B-ABBB-0C78B0ACC633}" presName="conn2-1" presStyleLbl="parChTrans1D3" presStyleIdx="1" presStyleCnt="6"/>
      <dgm:spPr/>
      <dgm:t>
        <a:bodyPr/>
        <a:lstStyle/>
        <a:p>
          <a:endParaRPr lang="en-US"/>
        </a:p>
      </dgm:t>
    </dgm:pt>
    <dgm:pt modelId="{151B381E-06FF-4CED-AE68-3B14EC045BD8}" type="pres">
      <dgm:prSet presAssocID="{998D437E-8333-4F2B-ABBB-0C78B0ACC633}" presName="connTx" presStyleLbl="parChTrans1D3" presStyleIdx="1" presStyleCnt="6"/>
      <dgm:spPr/>
      <dgm:t>
        <a:bodyPr/>
        <a:lstStyle/>
        <a:p>
          <a:endParaRPr lang="en-US"/>
        </a:p>
      </dgm:t>
    </dgm:pt>
    <dgm:pt modelId="{A95DA072-531E-4C33-A2B6-39A2761BBDBA}" type="pres">
      <dgm:prSet presAssocID="{5C4399A5-EC24-4A76-AC12-F1D6CFA80877}" presName="root2" presStyleCnt="0"/>
      <dgm:spPr/>
    </dgm:pt>
    <dgm:pt modelId="{3039D269-94F7-4CEC-8946-7CA98D5FB38B}" type="pres">
      <dgm:prSet presAssocID="{5C4399A5-EC24-4A76-AC12-F1D6CFA80877}" presName="LevelTwoTextNode" presStyleLbl="node3" presStyleIdx="1" presStyleCnt="6" custScaleX="251600">
        <dgm:presLayoutVars>
          <dgm:chPref val="3"/>
        </dgm:presLayoutVars>
      </dgm:prSet>
      <dgm:spPr/>
      <dgm:t>
        <a:bodyPr/>
        <a:lstStyle/>
        <a:p>
          <a:endParaRPr lang="en-US"/>
        </a:p>
      </dgm:t>
    </dgm:pt>
    <dgm:pt modelId="{D6974D61-A268-4E43-A07B-3E033BE1590D}" type="pres">
      <dgm:prSet presAssocID="{5C4399A5-EC24-4A76-AC12-F1D6CFA80877}" presName="level3hierChild" presStyleCnt="0"/>
      <dgm:spPr/>
    </dgm:pt>
    <dgm:pt modelId="{8E74B52C-8207-4BB0-B9B0-E5154CEC5335}" type="pres">
      <dgm:prSet presAssocID="{FDCE3009-814A-4898-9225-277AC938D20D}" presName="conn2-1" presStyleLbl="parChTrans1D3" presStyleIdx="2" presStyleCnt="6"/>
      <dgm:spPr/>
      <dgm:t>
        <a:bodyPr/>
        <a:lstStyle/>
        <a:p>
          <a:endParaRPr lang="en-US"/>
        </a:p>
      </dgm:t>
    </dgm:pt>
    <dgm:pt modelId="{66733330-84F1-4DA1-BDEE-758B5312B971}" type="pres">
      <dgm:prSet presAssocID="{FDCE3009-814A-4898-9225-277AC938D20D}" presName="connTx" presStyleLbl="parChTrans1D3" presStyleIdx="2" presStyleCnt="6"/>
      <dgm:spPr/>
      <dgm:t>
        <a:bodyPr/>
        <a:lstStyle/>
        <a:p>
          <a:endParaRPr lang="en-US"/>
        </a:p>
      </dgm:t>
    </dgm:pt>
    <dgm:pt modelId="{17374BDF-274A-46E5-92F6-CEC643F55B92}" type="pres">
      <dgm:prSet presAssocID="{C7430CAB-9399-44BF-9C71-0378E7F21245}" presName="root2" presStyleCnt="0"/>
      <dgm:spPr/>
    </dgm:pt>
    <dgm:pt modelId="{C66577A5-331D-42A8-9105-C8FCF5849BBD}" type="pres">
      <dgm:prSet presAssocID="{C7430CAB-9399-44BF-9C71-0378E7F21245}" presName="LevelTwoTextNode" presStyleLbl="node3" presStyleIdx="2" presStyleCnt="6" custScaleX="334451">
        <dgm:presLayoutVars>
          <dgm:chPref val="3"/>
        </dgm:presLayoutVars>
      </dgm:prSet>
      <dgm:spPr/>
      <dgm:t>
        <a:bodyPr/>
        <a:lstStyle/>
        <a:p>
          <a:endParaRPr lang="en-US"/>
        </a:p>
      </dgm:t>
    </dgm:pt>
    <dgm:pt modelId="{B6161404-468C-4A93-9C26-443E792FBE88}" type="pres">
      <dgm:prSet presAssocID="{C7430CAB-9399-44BF-9C71-0378E7F21245}" presName="level3hierChild" presStyleCnt="0"/>
      <dgm:spPr/>
    </dgm:pt>
    <dgm:pt modelId="{7CB017E4-FD28-49BE-AAF3-787B3F9276D1}" type="pres">
      <dgm:prSet presAssocID="{2C3EE0B5-DBCF-4EFE-BD26-04147FC0AF73}" presName="conn2-1" presStyleLbl="parChTrans1D2" presStyleIdx="1" presStyleCnt="2"/>
      <dgm:spPr/>
      <dgm:t>
        <a:bodyPr/>
        <a:lstStyle/>
        <a:p>
          <a:endParaRPr lang="en-US"/>
        </a:p>
      </dgm:t>
    </dgm:pt>
    <dgm:pt modelId="{0456309E-71D3-470A-A8DA-B75EB340FD3F}" type="pres">
      <dgm:prSet presAssocID="{2C3EE0B5-DBCF-4EFE-BD26-04147FC0AF73}" presName="connTx" presStyleLbl="parChTrans1D2" presStyleIdx="1" presStyleCnt="2"/>
      <dgm:spPr/>
      <dgm:t>
        <a:bodyPr/>
        <a:lstStyle/>
        <a:p>
          <a:endParaRPr lang="en-US"/>
        </a:p>
      </dgm:t>
    </dgm:pt>
    <dgm:pt modelId="{202CF10A-1C93-4FD1-87B2-B5AD2C5146E7}" type="pres">
      <dgm:prSet presAssocID="{B38C583A-139E-4728-8DE9-C699A02690DB}" presName="root2" presStyleCnt="0"/>
      <dgm:spPr/>
    </dgm:pt>
    <dgm:pt modelId="{E37A3BEB-54BA-4F53-940B-CB108031464C}" type="pres">
      <dgm:prSet presAssocID="{B38C583A-139E-4728-8DE9-C699A02690DB}" presName="LevelTwoTextNode" presStyleLbl="node2" presStyleIdx="1" presStyleCnt="2" custScaleY="143664" custLinFactNeighborX="-49634" custLinFactNeighborY="-16686">
        <dgm:presLayoutVars>
          <dgm:chPref val="3"/>
        </dgm:presLayoutVars>
      </dgm:prSet>
      <dgm:spPr/>
      <dgm:t>
        <a:bodyPr/>
        <a:lstStyle/>
        <a:p>
          <a:endParaRPr lang="en-US"/>
        </a:p>
      </dgm:t>
    </dgm:pt>
    <dgm:pt modelId="{9D52B2E6-8C1D-47B7-BC08-AB35637AA9FA}" type="pres">
      <dgm:prSet presAssocID="{B38C583A-139E-4728-8DE9-C699A02690DB}" presName="level3hierChild" presStyleCnt="0"/>
      <dgm:spPr/>
    </dgm:pt>
    <dgm:pt modelId="{53621845-E136-4ACB-A74D-6AE93744D0F3}" type="pres">
      <dgm:prSet presAssocID="{ED709D50-DB2F-40E5-8B8E-D056E9F1645A}" presName="conn2-1" presStyleLbl="parChTrans1D3" presStyleIdx="3" presStyleCnt="6"/>
      <dgm:spPr/>
      <dgm:t>
        <a:bodyPr/>
        <a:lstStyle/>
        <a:p>
          <a:endParaRPr lang="en-US"/>
        </a:p>
      </dgm:t>
    </dgm:pt>
    <dgm:pt modelId="{B3FB61DF-0AE6-41F0-9A1C-A42A51AFA46E}" type="pres">
      <dgm:prSet presAssocID="{ED709D50-DB2F-40E5-8B8E-D056E9F1645A}" presName="connTx" presStyleLbl="parChTrans1D3" presStyleIdx="3" presStyleCnt="6"/>
      <dgm:spPr/>
      <dgm:t>
        <a:bodyPr/>
        <a:lstStyle/>
        <a:p>
          <a:endParaRPr lang="en-US"/>
        </a:p>
      </dgm:t>
    </dgm:pt>
    <dgm:pt modelId="{5B4682F7-7184-4A15-B527-AFDAF07EC431}" type="pres">
      <dgm:prSet presAssocID="{1FEE2BC1-D064-4637-88D5-D0C731AF3845}" presName="root2" presStyleCnt="0"/>
      <dgm:spPr/>
    </dgm:pt>
    <dgm:pt modelId="{7720987B-93DB-4A2F-B482-D9B099217980}" type="pres">
      <dgm:prSet presAssocID="{1FEE2BC1-D064-4637-88D5-D0C731AF3845}" presName="LevelTwoTextNode" presStyleLbl="node3" presStyleIdx="3" presStyleCnt="6" custScaleX="246565">
        <dgm:presLayoutVars>
          <dgm:chPref val="3"/>
        </dgm:presLayoutVars>
      </dgm:prSet>
      <dgm:spPr/>
      <dgm:t>
        <a:bodyPr/>
        <a:lstStyle/>
        <a:p>
          <a:endParaRPr lang="en-US"/>
        </a:p>
      </dgm:t>
    </dgm:pt>
    <dgm:pt modelId="{9100E423-378E-47FA-A1B0-307799B514AF}" type="pres">
      <dgm:prSet presAssocID="{1FEE2BC1-D064-4637-88D5-D0C731AF3845}" presName="level3hierChild" presStyleCnt="0"/>
      <dgm:spPr/>
    </dgm:pt>
    <dgm:pt modelId="{85F8FB2E-2949-4FD2-8659-960FBDB9E8D6}" type="pres">
      <dgm:prSet presAssocID="{0B3B7AD7-390E-4620-B0ED-E59CD83AAEA9}" presName="conn2-1" presStyleLbl="parChTrans1D3" presStyleIdx="4" presStyleCnt="6"/>
      <dgm:spPr/>
      <dgm:t>
        <a:bodyPr/>
        <a:lstStyle/>
        <a:p>
          <a:endParaRPr lang="en-US"/>
        </a:p>
      </dgm:t>
    </dgm:pt>
    <dgm:pt modelId="{C16C3DB7-EAF6-42D1-B1B8-5DD1AB357BC3}" type="pres">
      <dgm:prSet presAssocID="{0B3B7AD7-390E-4620-B0ED-E59CD83AAEA9}" presName="connTx" presStyleLbl="parChTrans1D3" presStyleIdx="4" presStyleCnt="6"/>
      <dgm:spPr/>
      <dgm:t>
        <a:bodyPr/>
        <a:lstStyle/>
        <a:p>
          <a:endParaRPr lang="en-US"/>
        </a:p>
      </dgm:t>
    </dgm:pt>
    <dgm:pt modelId="{E8C26BE7-40F7-4389-8097-9C3143C26E1A}" type="pres">
      <dgm:prSet presAssocID="{F9DE0AAC-E785-40E9-8C3D-AABBDDA14F0C}" presName="root2" presStyleCnt="0"/>
      <dgm:spPr/>
    </dgm:pt>
    <dgm:pt modelId="{4181E320-CF31-4305-895A-DB3D66C1962B}" type="pres">
      <dgm:prSet presAssocID="{F9DE0AAC-E785-40E9-8C3D-AABBDDA14F0C}" presName="LevelTwoTextNode" presStyleLbl="node3" presStyleIdx="4" presStyleCnt="6" custScaleX="244628">
        <dgm:presLayoutVars>
          <dgm:chPref val="3"/>
        </dgm:presLayoutVars>
      </dgm:prSet>
      <dgm:spPr/>
      <dgm:t>
        <a:bodyPr/>
        <a:lstStyle/>
        <a:p>
          <a:endParaRPr lang="en-US"/>
        </a:p>
      </dgm:t>
    </dgm:pt>
    <dgm:pt modelId="{B67C12DE-B56D-4C5D-90D7-7201C96CDACE}" type="pres">
      <dgm:prSet presAssocID="{F9DE0AAC-E785-40E9-8C3D-AABBDDA14F0C}" presName="level3hierChild" presStyleCnt="0"/>
      <dgm:spPr/>
    </dgm:pt>
    <dgm:pt modelId="{6C4A1D00-AC98-4E04-ACC3-A5C41941E227}" type="pres">
      <dgm:prSet presAssocID="{A8E16463-E18A-4882-B93C-B8B339DF37C8}" presName="conn2-1" presStyleLbl="parChTrans1D3" presStyleIdx="5" presStyleCnt="6"/>
      <dgm:spPr/>
      <dgm:t>
        <a:bodyPr/>
        <a:lstStyle/>
        <a:p>
          <a:endParaRPr lang="en-US"/>
        </a:p>
      </dgm:t>
    </dgm:pt>
    <dgm:pt modelId="{A45AF5F2-CC3C-446C-A4F9-EABD93358A3A}" type="pres">
      <dgm:prSet presAssocID="{A8E16463-E18A-4882-B93C-B8B339DF37C8}" presName="connTx" presStyleLbl="parChTrans1D3" presStyleIdx="5" presStyleCnt="6"/>
      <dgm:spPr/>
      <dgm:t>
        <a:bodyPr/>
        <a:lstStyle/>
        <a:p>
          <a:endParaRPr lang="en-US"/>
        </a:p>
      </dgm:t>
    </dgm:pt>
    <dgm:pt modelId="{928C3E56-1832-46B6-8102-6664D5C15B63}" type="pres">
      <dgm:prSet presAssocID="{AD6F09CE-2DD0-4579-9C09-352AC5D5D4FB}" presName="root2" presStyleCnt="0"/>
      <dgm:spPr/>
    </dgm:pt>
    <dgm:pt modelId="{C7573330-428F-4BD3-AF99-6D5B6AF3A7A8}" type="pres">
      <dgm:prSet presAssocID="{AD6F09CE-2DD0-4579-9C09-352AC5D5D4FB}" presName="LevelTwoTextNode" presStyleLbl="node3" presStyleIdx="5" presStyleCnt="6" custScaleX="247667">
        <dgm:presLayoutVars>
          <dgm:chPref val="3"/>
        </dgm:presLayoutVars>
      </dgm:prSet>
      <dgm:spPr/>
      <dgm:t>
        <a:bodyPr/>
        <a:lstStyle/>
        <a:p>
          <a:endParaRPr lang="en-US"/>
        </a:p>
      </dgm:t>
    </dgm:pt>
    <dgm:pt modelId="{80EA55C6-6C16-4B25-A811-2587E4FCA441}" type="pres">
      <dgm:prSet presAssocID="{AD6F09CE-2DD0-4579-9C09-352AC5D5D4FB}" presName="level3hierChild" presStyleCnt="0"/>
      <dgm:spPr/>
    </dgm:pt>
  </dgm:ptLst>
  <dgm:cxnLst>
    <dgm:cxn modelId="{1A48ECB5-81F9-4D1D-AD8F-6021E1C8D396}" srcId="{B38C583A-139E-4728-8DE9-C699A02690DB}" destId="{1FEE2BC1-D064-4637-88D5-D0C731AF3845}" srcOrd="0" destOrd="0" parTransId="{ED709D50-DB2F-40E5-8B8E-D056E9F1645A}" sibTransId="{F7F727C2-EAAC-4D9A-8E4A-0C6D91BE0C54}"/>
    <dgm:cxn modelId="{8902159C-3BC1-414C-A5EC-1D03CDB69870}" type="presOf" srcId="{824E513B-4767-4270-8B28-BBD6FF1870C3}" destId="{264B50BE-8740-4DA8-AC4F-72128D807E35}" srcOrd="1" destOrd="0" presId="urn:microsoft.com/office/officeart/2005/8/layout/hierarchy2"/>
    <dgm:cxn modelId="{3B149E02-0743-4883-8DFD-F2A997E1E67E}" srcId="{9DF4702A-9791-4245-AA0B-CDCFD95AEEC2}" destId="{B38C583A-139E-4728-8DE9-C699A02690DB}" srcOrd="1" destOrd="0" parTransId="{2C3EE0B5-DBCF-4EFE-BD26-04147FC0AF73}" sibTransId="{BF6B8827-DD24-42BA-84BF-5B353EE90BA5}"/>
    <dgm:cxn modelId="{08F3C378-8D45-44B7-8C5E-AF64AEE45A61}" type="presOf" srcId="{F9DE0AAC-E785-40E9-8C3D-AABBDDA14F0C}" destId="{4181E320-CF31-4305-895A-DB3D66C1962B}" srcOrd="0" destOrd="0" presId="urn:microsoft.com/office/officeart/2005/8/layout/hierarchy2"/>
    <dgm:cxn modelId="{3090CD5C-19F9-4F38-96FD-40214E4DEFA3}" type="presOf" srcId="{998D437E-8333-4F2B-ABBB-0C78B0ACC633}" destId="{75BBF5F0-452F-494E-BCA6-812A2D41377E}" srcOrd="0" destOrd="0" presId="urn:microsoft.com/office/officeart/2005/8/layout/hierarchy2"/>
    <dgm:cxn modelId="{781A7792-7A69-4615-AE74-D420B7DBDD7A}" type="presOf" srcId="{998D437E-8333-4F2B-ABBB-0C78B0ACC633}" destId="{151B381E-06FF-4CED-AE68-3B14EC045BD8}" srcOrd="1" destOrd="0" presId="urn:microsoft.com/office/officeart/2005/8/layout/hierarchy2"/>
    <dgm:cxn modelId="{A10A5A50-A22A-4DF5-B913-7755CD00CB9A}" type="presOf" srcId="{0B3B7AD7-390E-4620-B0ED-E59CD83AAEA9}" destId="{85F8FB2E-2949-4FD2-8659-960FBDB9E8D6}" srcOrd="0" destOrd="0" presId="urn:microsoft.com/office/officeart/2005/8/layout/hierarchy2"/>
    <dgm:cxn modelId="{91A81C5E-AEC9-4488-96E8-E486F2898309}" type="presOf" srcId="{2C3EE0B5-DBCF-4EFE-BD26-04147FC0AF73}" destId="{7CB017E4-FD28-49BE-AAF3-787B3F9276D1}" srcOrd="0" destOrd="0" presId="urn:microsoft.com/office/officeart/2005/8/layout/hierarchy2"/>
    <dgm:cxn modelId="{CA10EF38-3CD4-4C3D-A11C-49D19AEF3E72}" type="presOf" srcId="{824E513B-4767-4270-8B28-BBD6FF1870C3}" destId="{71F53E9A-2BFC-46E4-B5C7-D756D082EB4B}" srcOrd="0" destOrd="0" presId="urn:microsoft.com/office/officeart/2005/8/layout/hierarchy2"/>
    <dgm:cxn modelId="{52A1CB3B-7649-405C-868C-061872DA50DE}" srcId="{F2B4E88C-9272-4DDA-920C-D75FDF822D85}" destId="{E1E482CC-AFC3-41B3-BA27-A9B9C5DAE857}" srcOrd="0" destOrd="0" parTransId="{0912CAB0-E119-4E9B-B83E-02E3021C27EB}" sibTransId="{F7A3C1A8-8FDD-473B-AC82-C1A175BC6CB7}"/>
    <dgm:cxn modelId="{D7F9F545-8AB9-4C72-9F67-318C966DAB8F}" type="presOf" srcId="{0912CAB0-E119-4E9B-B83E-02E3021C27EB}" destId="{36F6F874-B2E3-44DF-BCE8-163C01BDE131}" srcOrd="1" destOrd="0" presId="urn:microsoft.com/office/officeart/2005/8/layout/hierarchy2"/>
    <dgm:cxn modelId="{43234DA0-BDB6-4D8D-8C51-A662FB05FBB9}" type="presOf" srcId="{5C4399A5-EC24-4A76-AC12-F1D6CFA80877}" destId="{3039D269-94F7-4CEC-8946-7CA98D5FB38B}" srcOrd="0" destOrd="0" presId="urn:microsoft.com/office/officeart/2005/8/layout/hierarchy2"/>
    <dgm:cxn modelId="{14B17CFE-D272-425A-9637-2C40183CC62E}" type="presOf" srcId="{B38C583A-139E-4728-8DE9-C699A02690DB}" destId="{E37A3BEB-54BA-4F53-940B-CB108031464C}" srcOrd="0" destOrd="0" presId="urn:microsoft.com/office/officeart/2005/8/layout/hierarchy2"/>
    <dgm:cxn modelId="{173818EF-B1F1-4200-B2B6-F13CFFF416A9}" type="presOf" srcId="{B7E9FCD3-E147-49BE-8EBA-7EB06D7ACE0B}" destId="{F5A5A153-440A-4FC0-91D4-F81291124C82}" srcOrd="0" destOrd="0" presId="urn:microsoft.com/office/officeart/2005/8/layout/hierarchy2"/>
    <dgm:cxn modelId="{8C1E512E-4E71-463C-B0D0-67F4B8E4E96B}" type="presOf" srcId="{2C3EE0B5-DBCF-4EFE-BD26-04147FC0AF73}" destId="{0456309E-71D3-470A-A8DA-B75EB340FD3F}" srcOrd="1" destOrd="0" presId="urn:microsoft.com/office/officeart/2005/8/layout/hierarchy2"/>
    <dgm:cxn modelId="{50249A3D-6F33-439F-AAFD-E10AB10B8E57}" srcId="{B38C583A-139E-4728-8DE9-C699A02690DB}" destId="{AD6F09CE-2DD0-4579-9C09-352AC5D5D4FB}" srcOrd="2" destOrd="0" parTransId="{A8E16463-E18A-4882-B93C-B8B339DF37C8}" sibTransId="{37400616-8804-44A1-97D3-85732834F5A9}"/>
    <dgm:cxn modelId="{D6525657-B0DD-4F20-8409-EABE38CC63A9}" type="presOf" srcId="{E1E482CC-AFC3-41B3-BA27-A9B9C5DAE857}" destId="{975070C5-95D7-4EF8-BE13-EDD66F05F04B}" srcOrd="0" destOrd="0" presId="urn:microsoft.com/office/officeart/2005/8/layout/hierarchy2"/>
    <dgm:cxn modelId="{7EE858FA-18E7-4511-88DE-54DD119FD7DC}" type="presOf" srcId="{AD6F09CE-2DD0-4579-9C09-352AC5D5D4FB}" destId="{C7573330-428F-4BD3-AF99-6D5B6AF3A7A8}" srcOrd="0" destOrd="0" presId="urn:microsoft.com/office/officeart/2005/8/layout/hierarchy2"/>
    <dgm:cxn modelId="{21D7CAE3-99CD-4927-9ACD-2D445B2980DB}" type="presOf" srcId="{0912CAB0-E119-4E9B-B83E-02E3021C27EB}" destId="{D83E854E-F1B6-4BE1-B097-6AC5E7FC6371}" srcOrd="0" destOrd="0" presId="urn:microsoft.com/office/officeart/2005/8/layout/hierarchy2"/>
    <dgm:cxn modelId="{7BEB685D-9DD6-4AA6-86C9-F334E80442D3}" srcId="{9DF4702A-9791-4245-AA0B-CDCFD95AEEC2}" destId="{F2B4E88C-9272-4DDA-920C-D75FDF822D85}" srcOrd="0" destOrd="0" parTransId="{824E513B-4767-4270-8B28-BBD6FF1870C3}" sibTransId="{950D35AB-5E0F-4A74-B96B-4626BB2E0599}"/>
    <dgm:cxn modelId="{F5F15082-BAC8-4A93-84F1-90A11607555F}" srcId="{B38C583A-139E-4728-8DE9-C699A02690DB}" destId="{F9DE0AAC-E785-40E9-8C3D-AABBDDA14F0C}" srcOrd="1" destOrd="0" parTransId="{0B3B7AD7-390E-4620-B0ED-E59CD83AAEA9}" sibTransId="{7CDED74A-79BB-42A6-AF27-660B75E83C03}"/>
    <dgm:cxn modelId="{D21849C5-3240-476C-BBC2-5BE6130B76A0}" type="presOf" srcId="{A8E16463-E18A-4882-B93C-B8B339DF37C8}" destId="{6C4A1D00-AC98-4E04-ACC3-A5C41941E227}" srcOrd="0" destOrd="0" presId="urn:microsoft.com/office/officeart/2005/8/layout/hierarchy2"/>
    <dgm:cxn modelId="{5A46858A-6C06-476E-967A-BE64C66F7446}" type="presOf" srcId="{1FEE2BC1-D064-4637-88D5-D0C731AF3845}" destId="{7720987B-93DB-4A2F-B482-D9B099217980}" srcOrd="0" destOrd="0" presId="urn:microsoft.com/office/officeart/2005/8/layout/hierarchy2"/>
    <dgm:cxn modelId="{C067ACD9-DDD7-43F5-9D0D-C42A22111239}" type="presOf" srcId="{ED709D50-DB2F-40E5-8B8E-D056E9F1645A}" destId="{53621845-E136-4ACB-A74D-6AE93744D0F3}" srcOrd="0" destOrd="0" presId="urn:microsoft.com/office/officeart/2005/8/layout/hierarchy2"/>
    <dgm:cxn modelId="{47D6B739-8068-40C1-93F3-FEDC5F141EFC}" type="presOf" srcId="{0B3B7AD7-390E-4620-B0ED-E59CD83AAEA9}" destId="{C16C3DB7-EAF6-42D1-B1B8-5DD1AB357BC3}" srcOrd="1" destOrd="0" presId="urn:microsoft.com/office/officeart/2005/8/layout/hierarchy2"/>
    <dgm:cxn modelId="{8AA9B548-DB96-4917-BFAB-8C953DEBCF6E}" type="presOf" srcId="{9DF4702A-9791-4245-AA0B-CDCFD95AEEC2}" destId="{E5D95676-E459-4099-BDA8-0B507E2ED3B2}" srcOrd="0" destOrd="0" presId="urn:microsoft.com/office/officeart/2005/8/layout/hierarchy2"/>
    <dgm:cxn modelId="{DE31543A-06E8-4E67-8DEB-DE92B61C3021}" srcId="{B7E9FCD3-E147-49BE-8EBA-7EB06D7ACE0B}" destId="{9DF4702A-9791-4245-AA0B-CDCFD95AEEC2}" srcOrd="0" destOrd="0" parTransId="{32BEE659-FBDA-43D0-A1AD-A16B9CCBA36C}" sibTransId="{66615917-5B83-4FE5-9153-BBECFADB44B9}"/>
    <dgm:cxn modelId="{09AC6B90-9684-41B7-A23D-45589FB5E8BE}" srcId="{F2B4E88C-9272-4DDA-920C-D75FDF822D85}" destId="{C7430CAB-9399-44BF-9C71-0378E7F21245}" srcOrd="2" destOrd="0" parTransId="{FDCE3009-814A-4898-9225-277AC938D20D}" sibTransId="{DD782456-40F6-453D-8ADA-AE3DD08636F4}"/>
    <dgm:cxn modelId="{0E7870AF-0084-463F-B0D3-1CB9AD296E34}" type="presOf" srcId="{FDCE3009-814A-4898-9225-277AC938D20D}" destId="{8E74B52C-8207-4BB0-B9B0-E5154CEC5335}" srcOrd="0" destOrd="0" presId="urn:microsoft.com/office/officeart/2005/8/layout/hierarchy2"/>
    <dgm:cxn modelId="{27B31E63-5038-4185-8206-1E5833102967}" srcId="{F2B4E88C-9272-4DDA-920C-D75FDF822D85}" destId="{5C4399A5-EC24-4A76-AC12-F1D6CFA80877}" srcOrd="1" destOrd="0" parTransId="{998D437E-8333-4F2B-ABBB-0C78B0ACC633}" sibTransId="{477253A4-E88D-456D-A379-7EC4081AE382}"/>
    <dgm:cxn modelId="{3B29C01F-1EEB-40DF-B060-32CC32034ED3}" type="presOf" srcId="{ED709D50-DB2F-40E5-8B8E-D056E9F1645A}" destId="{B3FB61DF-0AE6-41F0-9A1C-A42A51AFA46E}" srcOrd="1" destOrd="0" presId="urn:microsoft.com/office/officeart/2005/8/layout/hierarchy2"/>
    <dgm:cxn modelId="{56E663C8-D0B4-4B78-806C-B3C5E2D992F4}" type="presOf" srcId="{C7430CAB-9399-44BF-9C71-0378E7F21245}" destId="{C66577A5-331D-42A8-9105-C8FCF5849BBD}" srcOrd="0" destOrd="0" presId="urn:microsoft.com/office/officeart/2005/8/layout/hierarchy2"/>
    <dgm:cxn modelId="{6C5501C1-0672-4B57-A474-721AEFE89D08}" type="presOf" srcId="{A8E16463-E18A-4882-B93C-B8B339DF37C8}" destId="{A45AF5F2-CC3C-446C-A4F9-EABD93358A3A}" srcOrd="1" destOrd="0" presId="urn:microsoft.com/office/officeart/2005/8/layout/hierarchy2"/>
    <dgm:cxn modelId="{41DC142F-81F5-4548-9A03-9A1E51A98FA1}" type="presOf" srcId="{FDCE3009-814A-4898-9225-277AC938D20D}" destId="{66733330-84F1-4DA1-BDEE-758B5312B971}" srcOrd="1" destOrd="0" presId="urn:microsoft.com/office/officeart/2005/8/layout/hierarchy2"/>
    <dgm:cxn modelId="{D2A1B5F8-A70E-4509-B5F7-DF22DD48E688}" type="presOf" srcId="{F2B4E88C-9272-4DDA-920C-D75FDF822D85}" destId="{3F7AB9F5-08F0-45A4-9F4F-1CBBB7783CDB}" srcOrd="0" destOrd="0" presId="urn:microsoft.com/office/officeart/2005/8/layout/hierarchy2"/>
    <dgm:cxn modelId="{41E71485-5448-48E2-B19E-F2455F1289C7}" type="presParOf" srcId="{F5A5A153-440A-4FC0-91D4-F81291124C82}" destId="{AEF670D3-CCC6-4746-95A8-43D5DDDED25C}" srcOrd="0" destOrd="0" presId="urn:microsoft.com/office/officeart/2005/8/layout/hierarchy2"/>
    <dgm:cxn modelId="{45097F8C-E08A-446B-9B5B-0C9652B0C553}" type="presParOf" srcId="{AEF670D3-CCC6-4746-95A8-43D5DDDED25C}" destId="{E5D95676-E459-4099-BDA8-0B507E2ED3B2}" srcOrd="0" destOrd="0" presId="urn:microsoft.com/office/officeart/2005/8/layout/hierarchy2"/>
    <dgm:cxn modelId="{841CA4C3-D4DA-422C-B4D5-543BAD9F9E3A}" type="presParOf" srcId="{AEF670D3-CCC6-4746-95A8-43D5DDDED25C}" destId="{2B0C4EF5-0520-4FA6-808F-588FED91288D}" srcOrd="1" destOrd="0" presId="urn:microsoft.com/office/officeart/2005/8/layout/hierarchy2"/>
    <dgm:cxn modelId="{0E8F287B-9FCB-48EF-B104-694031BC3A69}" type="presParOf" srcId="{2B0C4EF5-0520-4FA6-808F-588FED91288D}" destId="{71F53E9A-2BFC-46E4-B5C7-D756D082EB4B}" srcOrd="0" destOrd="0" presId="urn:microsoft.com/office/officeart/2005/8/layout/hierarchy2"/>
    <dgm:cxn modelId="{4D7267E4-154F-4156-AF41-7F04F8655A7E}" type="presParOf" srcId="{71F53E9A-2BFC-46E4-B5C7-D756D082EB4B}" destId="{264B50BE-8740-4DA8-AC4F-72128D807E35}" srcOrd="0" destOrd="0" presId="urn:microsoft.com/office/officeart/2005/8/layout/hierarchy2"/>
    <dgm:cxn modelId="{72C9A08D-238F-4EC1-8FBE-5FA494945523}" type="presParOf" srcId="{2B0C4EF5-0520-4FA6-808F-588FED91288D}" destId="{90CDA798-C91F-45A6-9EFE-C39418955531}" srcOrd="1" destOrd="0" presId="urn:microsoft.com/office/officeart/2005/8/layout/hierarchy2"/>
    <dgm:cxn modelId="{63976D55-D15E-4970-A74F-1C4963D13ECC}" type="presParOf" srcId="{90CDA798-C91F-45A6-9EFE-C39418955531}" destId="{3F7AB9F5-08F0-45A4-9F4F-1CBBB7783CDB}" srcOrd="0" destOrd="0" presId="urn:microsoft.com/office/officeart/2005/8/layout/hierarchy2"/>
    <dgm:cxn modelId="{899D24AB-78ED-4C18-B3C8-8352E24AD0AC}" type="presParOf" srcId="{90CDA798-C91F-45A6-9EFE-C39418955531}" destId="{EFCC7B9C-8603-4234-AA4A-8BE1F47B7241}" srcOrd="1" destOrd="0" presId="urn:microsoft.com/office/officeart/2005/8/layout/hierarchy2"/>
    <dgm:cxn modelId="{D0207375-C2E6-439A-A099-B6CD648D5581}" type="presParOf" srcId="{EFCC7B9C-8603-4234-AA4A-8BE1F47B7241}" destId="{D83E854E-F1B6-4BE1-B097-6AC5E7FC6371}" srcOrd="0" destOrd="0" presId="urn:microsoft.com/office/officeart/2005/8/layout/hierarchy2"/>
    <dgm:cxn modelId="{4AA62EB8-861B-4EDA-B13B-F3014F81CDB0}" type="presParOf" srcId="{D83E854E-F1B6-4BE1-B097-6AC5E7FC6371}" destId="{36F6F874-B2E3-44DF-BCE8-163C01BDE131}" srcOrd="0" destOrd="0" presId="urn:microsoft.com/office/officeart/2005/8/layout/hierarchy2"/>
    <dgm:cxn modelId="{20CC7227-6ECA-4773-936A-2C9A581659DC}" type="presParOf" srcId="{EFCC7B9C-8603-4234-AA4A-8BE1F47B7241}" destId="{59586F02-45EF-4440-9314-5BD1E79AB966}" srcOrd="1" destOrd="0" presId="urn:microsoft.com/office/officeart/2005/8/layout/hierarchy2"/>
    <dgm:cxn modelId="{C1B33DF7-8FAE-4AA2-AB44-39E465F90E39}" type="presParOf" srcId="{59586F02-45EF-4440-9314-5BD1E79AB966}" destId="{975070C5-95D7-4EF8-BE13-EDD66F05F04B}" srcOrd="0" destOrd="0" presId="urn:microsoft.com/office/officeart/2005/8/layout/hierarchy2"/>
    <dgm:cxn modelId="{22F4C1AE-A1B9-421A-969C-30885E230866}" type="presParOf" srcId="{59586F02-45EF-4440-9314-5BD1E79AB966}" destId="{8A5E0B27-4DDA-47E8-BBEE-5543F18F51A9}" srcOrd="1" destOrd="0" presId="urn:microsoft.com/office/officeart/2005/8/layout/hierarchy2"/>
    <dgm:cxn modelId="{7F3C97EA-EEDE-449F-993F-A38F73FABE01}" type="presParOf" srcId="{EFCC7B9C-8603-4234-AA4A-8BE1F47B7241}" destId="{75BBF5F0-452F-494E-BCA6-812A2D41377E}" srcOrd="2" destOrd="0" presId="urn:microsoft.com/office/officeart/2005/8/layout/hierarchy2"/>
    <dgm:cxn modelId="{5CEB42AA-8FC0-4B5C-9911-D3F70B565B4B}" type="presParOf" srcId="{75BBF5F0-452F-494E-BCA6-812A2D41377E}" destId="{151B381E-06FF-4CED-AE68-3B14EC045BD8}" srcOrd="0" destOrd="0" presId="urn:microsoft.com/office/officeart/2005/8/layout/hierarchy2"/>
    <dgm:cxn modelId="{034E48AF-9D19-42A3-BBF2-20E64DC8EA83}" type="presParOf" srcId="{EFCC7B9C-8603-4234-AA4A-8BE1F47B7241}" destId="{A95DA072-531E-4C33-A2B6-39A2761BBDBA}" srcOrd="3" destOrd="0" presId="urn:microsoft.com/office/officeart/2005/8/layout/hierarchy2"/>
    <dgm:cxn modelId="{694B7AE9-994A-4BD3-8E78-10AD82DF0FA1}" type="presParOf" srcId="{A95DA072-531E-4C33-A2B6-39A2761BBDBA}" destId="{3039D269-94F7-4CEC-8946-7CA98D5FB38B}" srcOrd="0" destOrd="0" presId="urn:microsoft.com/office/officeart/2005/8/layout/hierarchy2"/>
    <dgm:cxn modelId="{7B906C65-17D2-4716-B09A-5A7AAAAAB2E2}" type="presParOf" srcId="{A95DA072-531E-4C33-A2B6-39A2761BBDBA}" destId="{D6974D61-A268-4E43-A07B-3E033BE1590D}" srcOrd="1" destOrd="0" presId="urn:microsoft.com/office/officeart/2005/8/layout/hierarchy2"/>
    <dgm:cxn modelId="{48D58FBF-ECB9-480C-A132-A1F229E12791}" type="presParOf" srcId="{EFCC7B9C-8603-4234-AA4A-8BE1F47B7241}" destId="{8E74B52C-8207-4BB0-B9B0-E5154CEC5335}" srcOrd="4" destOrd="0" presId="urn:microsoft.com/office/officeart/2005/8/layout/hierarchy2"/>
    <dgm:cxn modelId="{4E26038F-532D-4320-83B0-1348EB1D97DA}" type="presParOf" srcId="{8E74B52C-8207-4BB0-B9B0-E5154CEC5335}" destId="{66733330-84F1-4DA1-BDEE-758B5312B971}" srcOrd="0" destOrd="0" presId="urn:microsoft.com/office/officeart/2005/8/layout/hierarchy2"/>
    <dgm:cxn modelId="{B62D6E73-6E08-44C2-B1F0-B1E5B90CA23B}" type="presParOf" srcId="{EFCC7B9C-8603-4234-AA4A-8BE1F47B7241}" destId="{17374BDF-274A-46E5-92F6-CEC643F55B92}" srcOrd="5" destOrd="0" presId="urn:microsoft.com/office/officeart/2005/8/layout/hierarchy2"/>
    <dgm:cxn modelId="{E2218FDD-8598-460C-BCE4-B1E34E9ED1FE}" type="presParOf" srcId="{17374BDF-274A-46E5-92F6-CEC643F55B92}" destId="{C66577A5-331D-42A8-9105-C8FCF5849BBD}" srcOrd="0" destOrd="0" presId="urn:microsoft.com/office/officeart/2005/8/layout/hierarchy2"/>
    <dgm:cxn modelId="{0B0F8AE1-B1D3-4E54-89F9-50BF7F38A64F}" type="presParOf" srcId="{17374BDF-274A-46E5-92F6-CEC643F55B92}" destId="{B6161404-468C-4A93-9C26-443E792FBE88}" srcOrd="1" destOrd="0" presId="urn:microsoft.com/office/officeart/2005/8/layout/hierarchy2"/>
    <dgm:cxn modelId="{4F7C1961-C5A6-4394-9829-A77450C5464C}" type="presParOf" srcId="{2B0C4EF5-0520-4FA6-808F-588FED91288D}" destId="{7CB017E4-FD28-49BE-AAF3-787B3F9276D1}" srcOrd="2" destOrd="0" presId="urn:microsoft.com/office/officeart/2005/8/layout/hierarchy2"/>
    <dgm:cxn modelId="{0659F1F5-0CA8-4D8C-A663-96DCE9D6FF44}" type="presParOf" srcId="{7CB017E4-FD28-49BE-AAF3-787B3F9276D1}" destId="{0456309E-71D3-470A-A8DA-B75EB340FD3F}" srcOrd="0" destOrd="0" presId="urn:microsoft.com/office/officeart/2005/8/layout/hierarchy2"/>
    <dgm:cxn modelId="{7A070C38-2AD0-48C3-8289-A15317349EE2}" type="presParOf" srcId="{2B0C4EF5-0520-4FA6-808F-588FED91288D}" destId="{202CF10A-1C93-4FD1-87B2-B5AD2C5146E7}" srcOrd="3" destOrd="0" presId="urn:microsoft.com/office/officeart/2005/8/layout/hierarchy2"/>
    <dgm:cxn modelId="{26F76A14-623C-455A-826A-58DD53225013}" type="presParOf" srcId="{202CF10A-1C93-4FD1-87B2-B5AD2C5146E7}" destId="{E37A3BEB-54BA-4F53-940B-CB108031464C}" srcOrd="0" destOrd="0" presId="urn:microsoft.com/office/officeart/2005/8/layout/hierarchy2"/>
    <dgm:cxn modelId="{211EF18E-8CA0-47CF-8135-548CE4DB7162}" type="presParOf" srcId="{202CF10A-1C93-4FD1-87B2-B5AD2C5146E7}" destId="{9D52B2E6-8C1D-47B7-BC08-AB35637AA9FA}" srcOrd="1" destOrd="0" presId="urn:microsoft.com/office/officeart/2005/8/layout/hierarchy2"/>
    <dgm:cxn modelId="{FE92B72E-5A9B-4BC7-828E-63E07278BD87}" type="presParOf" srcId="{9D52B2E6-8C1D-47B7-BC08-AB35637AA9FA}" destId="{53621845-E136-4ACB-A74D-6AE93744D0F3}" srcOrd="0" destOrd="0" presId="urn:microsoft.com/office/officeart/2005/8/layout/hierarchy2"/>
    <dgm:cxn modelId="{A09E6506-C437-475F-B8A1-6442767E9305}" type="presParOf" srcId="{53621845-E136-4ACB-A74D-6AE93744D0F3}" destId="{B3FB61DF-0AE6-41F0-9A1C-A42A51AFA46E}" srcOrd="0" destOrd="0" presId="urn:microsoft.com/office/officeart/2005/8/layout/hierarchy2"/>
    <dgm:cxn modelId="{35A58E62-095E-43F9-BA36-34498A821DA4}" type="presParOf" srcId="{9D52B2E6-8C1D-47B7-BC08-AB35637AA9FA}" destId="{5B4682F7-7184-4A15-B527-AFDAF07EC431}" srcOrd="1" destOrd="0" presId="urn:microsoft.com/office/officeart/2005/8/layout/hierarchy2"/>
    <dgm:cxn modelId="{640C23D4-4024-44F6-B1D9-0B56F7420FAB}" type="presParOf" srcId="{5B4682F7-7184-4A15-B527-AFDAF07EC431}" destId="{7720987B-93DB-4A2F-B482-D9B099217980}" srcOrd="0" destOrd="0" presId="urn:microsoft.com/office/officeart/2005/8/layout/hierarchy2"/>
    <dgm:cxn modelId="{EB0BCD1C-D7AB-4769-9003-B5BB90F726FF}" type="presParOf" srcId="{5B4682F7-7184-4A15-B527-AFDAF07EC431}" destId="{9100E423-378E-47FA-A1B0-307799B514AF}" srcOrd="1" destOrd="0" presId="urn:microsoft.com/office/officeart/2005/8/layout/hierarchy2"/>
    <dgm:cxn modelId="{5B458086-1C1D-4538-A09C-37F0FEB89C92}" type="presParOf" srcId="{9D52B2E6-8C1D-47B7-BC08-AB35637AA9FA}" destId="{85F8FB2E-2949-4FD2-8659-960FBDB9E8D6}" srcOrd="2" destOrd="0" presId="urn:microsoft.com/office/officeart/2005/8/layout/hierarchy2"/>
    <dgm:cxn modelId="{CE971A36-9EF4-454D-9E76-0324E55A611E}" type="presParOf" srcId="{85F8FB2E-2949-4FD2-8659-960FBDB9E8D6}" destId="{C16C3DB7-EAF6-42D1-B1B8-5DD1AB357BC3}" srcOrd="0" destOrd="0" presId="urn:microsoft.com/office/officeart/2005/8/layout/hierarchy2"/>
    <dgm:cxn modelId="{F0B84374-F1DE-453C-8D5B-E091C905A246}" type="presParOf" srcId="{9D52B2E6-8C1D-47B7-BC08-AB35637AA9FA}" destId="{E8C26BE7-40F7-4389-8097-9C3143C26E1A}" srcOrd="3" destOrd="0" presId="urn:microsoft.com/office/officeart/2005/8/layout/hierarchy2"/>
    <dgm:cxn modelId="{86DCC375-03AB-4458-894E-E3566FF7066F}" type="presParOf" srcId="{E8C26BE7-40F7-4389-8097-9C3143C26E1A}" destId="{4181E320-CF31-4305-895A-DB3D66C1962B}" srcOrd="0" destOrd="0" presId="urn:microsoft.com/office/officeart/2005/8/layout/hierarchy2"/>
    <dgm:cxn modelId="{9A49FFAB-305C-4E2D-8851-B9981032E658}" type="presParOf" srcId="{E8C26BE7-40F7-4389-8097-9C3143C26E1A}" destId="{B67C12DE-B56D-4C5D-90D7-7201C96CDACE}" srcOrd="1" destOrd="0" presId="urn:microsoft.com/office/officeart/2005/8/layout/hierarchy2"/>
    <dgm:cxn modelId="{9CDB83E2-8951-4A23-8C77-A18C46764155}" type="presParOf" srcId="{9D52B2E6-8C1D-47B7-BC08-AB35637AA9FA}" destId="{6C4A1D00-AC98-4E04-ACC3-A5C41941E227}" srcOrd="4" destOrd="0" presId="urn:microsoft.com/office/officeart/2005/8/layout/hierarchy2"/>
    <dgm:cxn modelId="{FD6C63CC-5230-45BF-80DA-57D828E8C715}" type="presParOf" srcId="{6C4A1D00-AC98-4E04-ACC3-A5C41941E227}" destId="{A45AF5F2-CC3C-446C-A4F9-EABD93358A3A}" srcOrd="0" destOrd="0" presId="urn:microsoft.com/office/officeart/2005/8/layout/hierarchy2"/>
    <dgm:cxn modelId="{725653B1-3599-49D4-AE0E-A3D5FC1C1247}" type="presParOf" srcId="{9D52B2E6-8C1D-47B7-BC08-AB35637AA9FA}" destId="{928C3E56-1832-46B6-8102-6664D5C15B63}" srcOrd="5" destOrd="0" presId="urn:microsoft.com/office/officeart/2005/8/layout/hierarchy2"/>
    <dgm:cxn modelId="{9F11D751-F148-4D63-9E13-FD52D2353DC5}" type="presParOf" srcId="{928C3E56-1832-46B6-8102-6664D5C15B63}" destId="{C7573330-428F-4BD3-AF99-6D5B6AF3A7A8}" srcOrd="0" destOrd="0" presId="urn:microsoft.com/office/officeart/2005/8/layout/hierarchy2"/>
    <dgm:cxn modelId="{C694C33F-8B94-46F2-8C4E-2300B534ACCF}" type="presParOf" srcId="{928C3E56-1832-46B6-8102-6664D5C15B63}" destId="{80EA55C6-6C16-4B25-A811-2587E4FCA44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E9FCD3-E147-49BE-8EBA-7EB06D7ACE0B}" type="doc">
      <dgm:prSet loTypeId="urn:microsoft.com/office/officeart/2005/8/layout/hierarchy2" loCatId="hierarchy" qsTypeId="urn:microsoft.com/office/officeart/2005/8/quickstyle/simple3" qsCatId="simple" csTypeId="urn:microsoft.com/office/officeart/2005/8/colors/colorful1#2" csCatId="colorful" phldr="1"/>
      <dgm:spPr/>
      <dgm:t>
        <a:bodyPr/>
        <a:lstStyle/>
        <a:p>
          <a:endParaRPr lang="en-US"/>
        </a:p>
      </dgm:t>
    </dgm:pt>
    <dgm:pt modelId="{9DF4702A-9791-4245-AA0B-CDCFD95AEEC2}">
      <dgm:prSet phldrT="[Text]" custT="1"/>
      <dgm:spPr/>
      <dgm:t>
        <a:bodyPr/>
        <a:lstStyle/>
        <a:p>
          <a:r>
            <a:rPr lang="en-US" sz="3600" dirty="0"/>
            <a:t>PP </a:t>
          </a:r>
          <a:r>
            <a:rPr lang="en-US" sz="3600" dirty="0" err="1"/>
            <a:t>đánh</a:t>
          </a:r>
          <a:r>
            <a:rPr lang="en-US" sz="3600" dirty="0"/>
            <a:t> </a:t>
          </a:r>
          <a:r>
            <a:rPr lang="en-US" sz="3600" dirty="0" err="1"/>
            <a:t>giá</a:t>
          </a:r>
          <a:r>
            <a:rPr lang="en-US" sz="3600" dirty="0"/>
            <a:t> TTDD</a:t>
          </a:r>
        </a:p>
      </dgm:t>
    </dgm:pt>
    <dgm:pt modelId="{32BEE659-FBDA-43D0-A1AD-A16B9CCBA36C}" type="parTrans" cxnId="{DE31543A-06E8-4E67-8DEB-DE92B61C3021}">
      <dgm:prSet/>
      <dgm:spPr/>
      <dgm:t>
        <a:bodyPr/>
        <a:lstStyle/>
        <a:p>
          <a:endParaRPr lang="en-US" sz="3600"/>
        </a:p>
      </dgm:t>
    </dgm:pt>
    <dgm:pt modelId="{66615917-5B83-4FE5-9153-BBECFADB44B9}" type="sibTrans" cxnId="{DE31543A-06E8-4E67-8DEB-DE92B61C3021}">
      <dgm:prSet/>
      <dgm:spPr/>
      <dgm:t>
        <a:bodyPr/>
        <a:lstStyle/>
        <a:p>
          <a:endParaRPr lang="en-US" sz="3600"/>
        </a:p>
      </dgm:t>
    </dgm:pt>
    <dgm:pt modelId="{F2B4E88C-9272-4DDA-920C-D75FDF822D85}">
      <dgm:prSet phldrT="[Text]" custT="1"/>
      <dgm:spPr/>
      <dgm:t>
        <a:bodyPr/>
        <a:lstStyle/>
        <a:p>
          <a:pPr>
            <a:lnSpc>
              <a:spcPct val="120000"/>
            </a:lnSpc>
          </a:pPr>
          <a:r>
            <a:rPr lang="en-US" sz="3600" dirty="0"/>
            <a:t>PP </a:t>
          </a:r>
          <a:r>
            <a:rPr lang="en-US" sz="3600" dirty="0" err="1"/>
            <a:t>đánh</a:t>
          </a:r>
          <a:r>
            <a:rPr lang="en-US" sz="3600" dirty="0"/>
            <a:t> </a:t>
          </a:r>
          <a:r>
            <a:rPr lang="en-US" sz="3600" dirty="0" err="1"/>
            <a:t>giá</a:t>
          </a:r>
          <a:r>
            <a:rPr lang="en-US" sz="3600" dirty="0"/>
            <a:t> </a:t>
          </a:r>
          <a:r>
            <a:rPr lang="en-US" sz="3600" dirty="0" err="1"/>
            <a:t>khẩu</a:t>
          </a:r>
          <a:r>
            <a:rPr lang="en-US" sz="3600" dirty="0"/>
            <a:t> </a:t>
          </a:r>
          <a:r>
            <a:rPr lang="en-US" sz="3600" dirty="0" err="1"/>
            <a:t>phần</a:t>
          </a:r>
          <a:r>
            <a:rPr lang="en-US" sz="3600" dirty="0"/>
            <a:t> </a:t>
          </a:r>
          <a:r>
            <a:rPr lang="en-US" sz="3600" dirty="0" err="1"/>
            <a:t>ăn</a:t>
          </a:r>
          <a:endParaRPr lang="en-US" sz="3600" dirty="0"/>
        </a:p>
      </dgm:t>
    </dgm:pt>
    <dgm:pt modelId="{824E513B-4767-4270-8B28-BBD6FF1870C3}" type="parTrans" cxnId="{7BEB685D-9DD6-4AA6-86C9-F334E80442D3}">
      <dgm:prSet custT="1"/>
      <dgm:spPr/>
      <dgm:t>
        <a:bodyPr/>
        <a:lstStyle/>
        <a:p>
          <a:endParaRPr lang="en-US" sz="3600"/>
        </a:p>
      </dgm:t>
    </dgm:pt>
    <dgm:pt modelId="{950D35AB-5E0F-4A74-B96B-4626BB2E0599}" type="sibTrans" cxnId="{7BEB685D-9DD6-4AA6-86C9-F334E80442D3}">
      <dgm:prSet/>
      <dgm:spPr/>
      <dgm:t>
        <a:bodyPr/>
        <a:lstStyle/>
        <a:p>
          <a:endParaRPr lang="en-US" sz="3600"/>
        </a:p>
      </dgm:t>
    </dgm:pt>
    <dgm:pt modelId="{E1E482CC-AFC3-41B3-BA27-A9B9C5DAE857}">
      <dgm:prSet phldrT="[Text]" custT="1"/>
      <dgm:spPr/>
      <dgm:t>
        <a:bodyPr/>
        <a:lstStyle/>
        <a:p>
          <a:pPr algn="ctr"/>
          <a:r>
            <a:rPr lang="en-US" sz="3600" dirty="0"/>
            <a:t> </a:t>
          </a:r>
          <a:r>
            <a:rPr lang="en-US" sz="3600" dirty="0" err="1"/>
            <a:t>Hỏi</a:t>
          </a:r>
          <a:r>
            <a:rPr lang="en-US" sz="3600" dirty="0"/>
            <a:t> </a:t>
          </a:r>
          <a:r>
            <a:rPr lang="en-US" sz="3600" dirty="0" err="1"/>
            <a:t>ghi</a:t>
          </a:r>
          <a:r>
            <a:rPr lang="en-US" sz="3600" dirty="0"/>
            <a:t> </a:t>
          </a:r>
          <a:r>
            <a:rPr lang="en-US" sz="3600" dirty="0" err="1"/>
            <a:t>khẩu</a:t>
          </a:r>
          <a:r>
            <a:rPr lang="en-US" sz="3600" dirty="0"/>
            <a:t> </a:t>
          </a:r>
          <a:r>
            <a:rPr lang="en-US" sz="3600" dirty="0" err="1"/>
            <a:t>phần</a:t>
          </a:r>
          <a:r>
            <a:rPr lang="en-US" sz="3600" dirty="0"/>
            <a:t> </a:t>
          </a:r>
          <a:r>
            <a:rPr lang="en-US" sz="3600" dirty="0" err="1"/>
            <a:t>ăn</a:t>
          </a:r>
          <a:r>
            <a:rPr lang="en-US" sz="3600" dirty="0"/>
            <a:t> 24h</a:t>
          </a:r>
        </a:p>
      </dgm:t>
    </dgm:pt>
    <dgm:pt modelId="{0912CAB0-E119-4E9B-B83E-02E3021C27EB}" type="parTrans" cxnId="{52A1CB3B-7649-405C-868C-061872DA50DE}">
      <dgm:prSet custT="1"/>
      <dgm:spPr/>
      <dgm:t>
        <a:bodyPr/>
        <a:lstStyle/>
        <a:p>
          <a:endParaRPr lang="en-US" sz="3600"/>
        </a:p>
      </dgm:t>
    </dgm:pt>
    <dgm:pt modelId="{F7A3C1A8-8FDD-473B-AC82-C1A175BC6CB7}" type="sibTrans" cxnId="{52A1CB3B-7649-405C-868C-061872DA50DE}">
      <dgm:prSet/>
      <dgm:spPr/>
      <dgm:t>
        <a:bodyPr/>
        <a:lstStyle/>
        <a:p>
          <a:endParaRPr lang="en-US" sz="3600"/>
        </a:p>
      </dgm:t>
    </dgm:pt>
    <dgm:pt modelId="{B38C583A-139E-4728-8DE9-C699A02690DB}">
      <dgm:prSet phldrT="[Text]" custT="1"/>
      <dgm:spPr/>
      <dgm:t>
        <a:bodyPr/>
        <a:lstStyle/>
        <a:p>
          <a:r>
            <a:rPr lang="en-US" sz="3600" dirty="0"/>
            <a:t>PP </a:t>
          </a:r>
          <a:r>
            <a:rPr lang="en-US" sz="3600" dirty="0" err="1"/>
            <a:t>nhân</a:t>
          </a:r>
          <a:r>
            <a:rPr lang="en-US" sz="3600" dirty="0"/>
            <a:t> </a:t>
          </a:r>
          <a:r>
            <a:rPr lang="en-US" sz="3600" dirty="0" err="1"/>
            <a:t>trắc</a:t>
          </a:r>
          <a:endParaRPr lang="en-US" sz="3600" dirty="0"/>
        </a:p>
      </dgm:t>
    </dgm:pt>
    <dgm:pt modelId="{2C3EE0B5-DBCF-4EFE-BD26-04147FC0AF73}" type="parTrans" cxnId="{3B149E02-0743-4883-8DFD-F2A997E1E67E}">
      <dgm:prSet custT="1"/>
      <dgm:spPr/>
      <dgm:t>
        <a:bodyPr/>
        <a:lstStyle/>
        <a:p>
          <a:endParaRPr lang="en-US" sz="3600"/>
        </a:p>
      </dgm:t>
    </dgm:pt>
    <dgm:pt modelId="{BF6B8827-DD24-42BA-84BF-5B353EE90BA5}" type="sibTrans" cxnId="{3B149E02-0743-4883-8DFD-F2A997E1E67E}">
      <dgm:prSet/>
      <dgm:spPr/>
      <dgm:t>
        <a:bodyPr/>
        <a:lstStyle/>
        <a:p>
          <a:endParaRPr lang="en-US" sz="3600"/>
        </a:p>
      </dgm:t>
    </dgm:pt>
    <dgm:pt modelId="{1FEE2BC1-D064-4637-88D5-D0C731AF3845}">
      <dgm:prSet phldrT="[Text]" custT="1"/>
      <dgm:spPr/>
      <dgm:t>
        <a:bodyPr/>
        <a:lstStyle/>
        <a:p>
          <a:pPr algn="ctr"/>
          <a:r>
            <a:rPr lang="en-US" sz="3600" dirty="0"/>
            <a:t> </a:t>
          </a:r>
          <a:r>
            <a:rPr lang="en-US" sz="3600" dirty="0" err="1"/>
            <a:t>Chiều</a:t>
          </a:r>
          <a:r>
            <a:rPr lang="en-US" sz="3600" dirty="0"/>
            <a:t> </a:t>
          </a:r>
          <a:r>
            <a:rPr lang="en-US" sz="3600" dirty="0" err="1"/>
            <a:t>cao</a:t>
          </a:r>
          <a:r>
            <a:rPr lang="en-US" sz="3600" dirty="0"/>
            <a:t>, </a:t>
          </a:r>
          <a:r>
            <a:rPr lang="en-US" sz="3600" dirty="0" err="1"/>
            <a:t>Cân</a:t>
          </a:r>
          <a:r>
            <a:rPr lang="en-US" sz="3600" dirty="0"/>
            <a:t> </a:t>
          </a:r>
          <a:r>
            <a:rPr lang="en-US" sz="3600" dirty="0" err="1"/>
            <a:t>nặng</a:t>
          </a:r>
          <a:endParaRPr lang="en-US" sz="3600" dirty="0"/>
        </a:p>
      </dgm:t>
    </dgm:pt>
    <dgm:pt modelId="{ED709D50-DB2F-40E5-8B8E-D056E9F1645A}" type="parTrans" cxnId="{1A48ECB5-81F9-4D1D-AD8F-6021E1C8D396}">
      <dgm:prSet custT="1"/>
      <dgm:spPr/>
      <dgm:t>
        <a:bodyPr/>
        <a:lstStyle/>
        <a:p>
          <a:endParaRPr lang="en-US" sz="3600"/>
        </a:p>
      </dgm:t>
    </dgm:pt>
    <dgm:pt modelId="{F7F727C2-EAAC-4D9A-8E4A-0C6D91BE0C54}" type="sibTrans" cxnId="{1A48ECB5-81F9-4D1D-AD8F-6021E1C8D396}">
      <dgm:prSet/>
      <dgm:spPr/>
      <dgm:t>
        <a:bodyPr/>
        <a:lstStyle/>
        <a:p>
          <a:endParaRPr lang="en-US" sz="3600"/>
        </a:p>
      </dgm:t>
    </dgm:pt>
    <dgm:pt modelId="{5C4399A5-EC24-4A76-AC12-F1D6CFA80877}">
      <dgm:prSet phldrT="[Text]" custT="1"/>
      <dgm:spPr/>
      <dgm:t>
        <a:bodyPr/>
        <a:lstStyle/>
        <a:p>
          <a:pPr algn="ctr"/>
          <a:r>
            <a:rPr lang="en-US" sz="3600" dirty="0"/>
            <a:t> </a:t>
          </a:r>
          <a:r>
            <a:rPr lang="en-US" sz="3600" dirty="0" err="1"/>
            <a:t>Hỏi</a:t>
          </a:r>
          <a:r>
            <a:rPr lang="en-US" sz="3600" dirty="0"/>
            <a:t> </a:t>
          </a:r>
          <a:r>
            <a:rPr lang="en-US" sz="3600" dirty="0" err="1"/>
            <a:t>ghi</a:t>
          </a:r>
          <a:r>
            <a:rPr lang="en-US" sz="3600" dirty="0"/>
            <a:t> </a:t>
          </a:r>
          <a:r>
            <a:rPr lang="en-US" sz="3600" dirty="0" err="1"/>
            <a:t>tần</a:t>
          </a:r>
          <a:r>
            <a:rPr lang="en-US" sz="3600" dirty="0"/>
            <a:t> </a:t>
          </a:r>
          <a:r>
            <a:rPr lang="en-US" sz="3600" dirty="0" err="1"/>
            <a:t>suất</a:t>
          </a:r>
          <a:r>
            <a:rPr lang="en-US" sz="3600" dirty="0"/>
            <a:t> </a:t>
          </a:r>
          <a:r>
            <a:rPr lang="en-US" sz="3600" dirty="0" err="1"/>
            <a:t>tiêu</a:t>
          </a:r>
          <a:r>
            <a:rPr lang="en-US" sz="3600" dirty="0"/>
            <a:t> </a:t>
          </a:r>
          <a:r>
            <a:rPr lang="en-US" sz="3600" dirty="0" err="1"/>
            <a:t>thụ</a:t>
          </a:r>
          <a:r>
            <a:rPr lang="en-US" sz="3600" dirty="0"/>
            <a:t> </a:t>
          </a:r>
          <a:r>
            <a:rPr lang="en-US" sz="3600" dirty="0" err="1"/>
            <a:t>thực</a:t>
          </a:r>
          <a:r>
            <a:rPr lang="en-US" sz="3600" dirty="0"/>
            <a:t> </a:t>
          </a:r>
          <a:r>
            <a:rPr lang="en-US" sz="3600" dirty="0" err="1"/>
            <a:t>phẩm</a:t>
          </a:r>
          <a:endParaRPr lang="en-US" sz="3600" dirty="0"/>
        </a:p>
      </dgm:t>
    </dgm:pt>
    <dgm:pt modelId="{998D437E-8333-4F2B-ABBB-0C78B0ACC633}" type="parTrans" cxnId="{27B31E63-5038-4185-8206-1E5833102967}">
      <dgm:prSet custT="1"/>
      <dgm:spPr/>
      <dgm:t>
        <a:bodyPr/>
        <a:lstStyle/>
        <a:p>
          <a:endParaRPr lang="en-US" sz="3600"/>
        </a:p>
      </dgm:t>
    </dgm:pt>
    <dgm:pt modelId="{477253A4-E88D-456D-A379-7EC4081AE382}" type="sibTrans" cxnId="{27B31E63-5038-4185-8206-1E5833102967}">
      <dgm:prSet/>
      <dgm:spPr/>
      <dgm:t>
        <a:bodyPr/>
        <a:lstStyle/>
        <a:p>
          <a:endParaRPr lang="en-US" sz="3600"/>
        </a:p>
      </dgm:t>
    </dgm:pt>
    <dgm:pt modelId="{765D6E99-8667-4CFB-9C9F-515995A4EE09}">
      <dgm:prSet phldrT="[Text]" custT="1"/>
      <dgm:spPr/>
      <dgm:t>
        <a:bodyPr/>
        <a:lstStyle/>
        <a:p>
          <a:pPr algn="ctr"/>
          <a:r>
            <a:rPr lang="en-US" sz="3600"/>
            <a:t>Chu vi vòng cánh tay, Bề dày lớp mỡ dưới da</a:t>
          </a:r>
          <a:endParaRPr lang="en-US" sz="3600" dirty="0"/>
        </a:p>
      </dgm:t>
    </dgm:pt>
    <dgm:pt modelId="{B8FC68B5-3342-4CA5-ACE2-BD1F5F905386}" type="parTrans" cxnId="{E14460CC-CBAF-441A-AE6D-2418B53EF2F6}">
      <dgm:prSet/>
      <dgm:spPr/>
      <dgm:t>
        <a:bodyPr/>
        <a:lstStyle/>
        <a:p>
          <a:endParaRPr lang="en-US"/>
        </a:p>
      </dgm:t>
    </dgm:pt>
    <dgm:pt modelId="{4CD7F51B-3D63-4DE5-92D9-6C63F80F6C04}" type="sibTrans" cxnId="{E14460CC-CBAF-441A-AE6D-2418B53EF2F6}">
      <dgm:prSet/>
      <dgm:spPr/>
      <dgm:t>
        <a:bodyPr/>
        <a:lstStyle/>
        <a:p>
          <a:endParaRPr lang="en-US"/>
        </a:p>
      </dgm:t>
    </dgm:pt>
    <dgm:pt modelId="{F5A5A153-440A-4FC0-91D4-F81291124C82}" type="pres">
      <dgm:prSet presAssocID="{B7E9FCD3-E147-49BE-8EBA-7EB06D7ACE0B}" presName="diagram" presStyleCnt="0">
        <dgm:presLayoutVars>
          <dgm:chPref val="1"/>
          <dgm:dir/>
          <dgm:animOne val="branch"/>
          <dgm:animLvl val="lvl"/>
          <dgm:resizeHandles val="exact"/>
        </dgm:presLayoutVars>
      </dgm:prSet>
      <dgm:spPr/>
      <dgm:t>
        <a:bodyPr/>
        <a:lstStyle/>
        <a:p>
          <a:endParaRPr lang="en-US"/>
        </a:p>
      </dgm:t>
    </dgm:pt>
    <dgm:pt modelId="{AEF670D3-CCC6-4746-95A8-43D5DDDED25C}" type="pres">
      <dgm:prSet presAssocID="{9DF4702A-9791-4245-AA0B-CDCFD95AEEC2}" presName="root1" presStyleCnt="0"/>
      <dgm:spPr/>
    </dgm:pt>
    <dgm:pt modelId="{E5D95676-E459-4099-BDA8-0B507E2ED3B2}" type="pres">
      <dgm:prSet presAssocID="{9DF4702A-9791-4245-AA0B-CDCFD95AEEC2}" presName="LevelOneTextNode" presStyleLbl="node0" presStyleIdx="0" presStyleCnt="1" custScaleX="90075" custScaleY="184066" custLinFactNeighborX="-72651" custLinFactNeighborY="40142">
        <dgm:presLayoutVars>
          <dgm:chPref val="3"/>
        </dgm:presLayoutVars>
      </dgm:prSet>
      <dgm:spPr/>
      <dgm:t>
        <a:bodyPr/>
        <a:lstStyle/>
        <a:p>
          <a:endParaRPr lang="en-US"/>
        </a:p>
      </dgm:t>
    </dgm:pt>
    <dgm:pt modelId="{2B0C4EF5-0520-4FA6-808F-588FED91288D}" type="pres">
      <dgm:prSet presAssocID="{9DF4702A-9791-4245-AA0B-CDCFD95AEEC2}" presName="level2hierChild" presStyleCnt="0"/>
      <dgm:spPr/>
    </dgm:pt>
    <dgm:pt modelId="{71F53E9A-2BFC-46E4-B5C7-D756D082EB4B}" type="pres">
      <dgm:prSet presAssocID="{824E513B-4767-4270-8B28-BBD6FF1870C3}" presName="conn2-1" presStyleLbl="parChTrans1D2" presStyleIdx="0" presStyleCnt="2"/>
      <dgm:spPr/>
      <dgm:t>
        <a:bodyPr/>
        <a:lstStyle/>
        <a:p>
          <a:endParaRPr lang="en-US"/>
        </a:p>
      </dgm:t>
    </dgm:pt>
    <dgm:pt modelId="{264B50BE-8740-4DA8-AC4F-72128D807E35}" type="pres">
      <dgm:prSet presAssocID="{824E513B-4767-4270-8B28-BBD6FF1870C3}" presName="connTx" presStyleLbl="parChTrans1D2" presStyleIdx="0" presStyleCnt="2"/>
      <dgm:spPr/>
      <dgm:t>
        <a:bodyPr/>
        <a:lstStyle/>
        <a:p>
          <a:endParaRPr lang="en-US"/>
        </a:p>
      </dgm:t>
    </dgm:pt>
    <dgm:pt modelId="{90CDA798-C91F-45A6-9EFE-C39418955531}" type="pres">
      <dgm:prSet presAssocID="{F2B4E88C-9272-4DDA-920C-D75FDF822D85}" presName="root2" presStyleCnt="0"/>
      <dgm:spPr/>
    </dgm:pt>
    <dgm:pt modelId="{3F7AB9F5-08F0-45A4-9F4F-1CBBB7783CDB}" type="pres">
      <dgm:prSet presAssocID="{F2B4E88C-9272-4DDA-920C-D75FDF822D85}" presName="LevelTwoTextNode" presStyleLbl="node2" presStyleIdx="0" presStyleCnt="2" custScaleY="211862" custLinFactNeighborX="-34271" custLinFactNeighborY="10881">
        <dgm:presLayoutVars>
          <dgm:chPref val="3"/>
        </dgm:presLayoutVars>
      </dgm:prSet>
      <dgm:spPr/>
      <dgm:t>
        <a:bodyPr/>
        <a:lstStyle/>
        <a:p>
          <a:endParaRPr lang="en-US"/>
        </a:p>
      </dgm:t>
    </dgm:pt>
    <dgm:pt modelId="{EFCC7B9C-8603-4234-AA4A-8BE1F47B7241}" type="pres">
      <dgm:prSet presAssocID="{F2B4E88C-9272-4DDA-920C-D75FDF822D85}" presName="level3hierChild" presStyleCnt="0"/>
      <dgm:spPr/>
    </dgm:pt>
    <dgm:pt modelId="{D83E854E-F1B6-4BE1-B097-6AC5E7FC6371}" type="pres">
      <dgm:prSet presAssocID="{0912CAB0-E119-4E9B-B83E-02E3021C27EB}" presName="conn2-1" presStyleLbl="parChTrans1D3" presStyleIdx="0" presStyleCnt="4"/>
      <dgm:spPr/>
      <dgm:t>
        <a:bodyPr/>
        <a:lstStyle/>
        <a:p>
          <a:endParaRPr lang="en-US"/>
        </a:p>
      </dgm:t>
    </dgm:pt>
    <dgm:pt modelId="{36F6F874-B2E3-44DF-BCE8-163C01BDE131}" type="pres">
      <dgm:prSet presAssocID="{0912CAB0-E119-4E9B-B83E-02E3021C27EB}" presName="connTx" presStyleLbl="parChTrans1D3" presStyleIdx="0" presStyleCnt="4"/>
      <dgm:spPr/>
      <dgm:t>
        <a:bodyPr/>
        <a:lstStyle/>
        <a:p>
          <a:endParaRPr lang="en-US"/>
        </a:p>
      </dgm:t>
    </dgm:pt>
    <dgm:pt modelId="{59586F02-45EF-4440-9314-5BD1E79AB966}" type="pres">
      <dgm:prSet presAssocID="{E1E482CC-AFC3-41B3-BA27-A9B9C5DAE857}" presName="root2" presStyleCnt="0"/>
      <dgm:spPr/>
    </dgm:pt>
    <dgm:pt modelId="{975070C5-95D7-4EF8-BE13-EDD66F05F04B}" type="pres">
      <dgm:prSet presAssocID="{E1E482CC-AFC3-41B3-BA27-A9B9C5DAE857}" presName="LevelTwoTextNode" presStyleLbl="node3" presStyleIdx="0" presStyleCnt="4" custScaleX="282989" custLinFactNeighborX="-62796" custLinFactNeighborY="-164">
        <dgm:presLayoutVars>
          <dgm:chPref val="3"/>
        </dgm:presLayoutVars>
      </dgm:prSet>
      <dgm:spPr/>
      <dgm:t>
        <a:bodyPr/>
        <a:lstStyle/>
        <a:p>
          <a:endParaRPr lang="en-US"/>
        </a:p>
      </dgm:t>
    </dgm:pt>
    <dgm:pt modelId="{8A5E0B27-4DDA-47E8-BBEE-5543F18F51A9}" type="pres">
      <dgm:prSet presAssocID="{E1E482CC-AFC3-41B3-BA27-A9B9C5DAE857}" presName="level3hierChild" presStyleCnt="0"/>
      <dgm:spPr/>
    </dgm:pt>
    <dgm:pt modelId="{75BBF5F0-452F-494E-BCA6-812A2D41377E}" type="pres">
      <dgm:prSet presAssocID="{998D437E-8333-4F2B-ABBB-0C78B0ACC633}" presName="conn2-1" presStyleLbl="parChTrans1D3" presStyleIdx="1" presStyleCnt="4"/>
      <dgm:spPr/>
      <dgm:t>
        <a:bodyPr/>
        <a:lstStyle/>
        <a:p>
          <a:endParaRPr lang="en-US"/>
        </a:p>
      </dgm:t>
    </dgm:pt>
    <dgm:pt modelId="{151B381E-06FF-4CED-AE68-3B14EC045BD8}" type="pres">
      <dgm:prSet presAssocID="{998D437E-8333-4F2B-ABBB-0C78B0ACC633}" presName="connTx" presStyleLbl="parChTrans1D3" presStyleIdx="1" presStyleCnt="4"/>
      <dgm:spPr/>
      <dgm:t>
        <a:bodyPr/>
        <a:lstStyle/>
        <a:p>
          <a:endParaRPr lang="en-US"/>
        </a:p>
      </dgm:t>
    </dgm:pt>
    <dgm:pt modelId="{A95DA072-531E-4C33-A2B6-39A2761BBDBA}" type="pres">
      <dgm:prSet presAssocID="{5C4399A5-EC24-4A76-AC12-F1D6CFA80877}" presName="root2" presStyleCnt="0"/>
      <dgm:spPr/>
    </dgm:pt>
    <dgm:pt modelId="{3039D269-94F7-4CEC-8946-7CA98D5FB38B}" type="pres">
      <dgm:prSet presAssocID="{5C4399A5-EC24-4A76-AC12-F1D6CFA80877}" presName="LevelTwoTextNode" presStyleLbl="node3" presStyleIdx="1" presStyleCnt="4" custScaleX="286940" custLinFactNeighborX="-62357" custLinFactNeighborY="2309">
        <dgm:presLayoutVars>
          <dgm:chPref val="3"/>
        </dgm:presLayoutVars>
      </dgm:prSet>
      <dgm:spPr/>
      <dgm:t>
        <a:bodyPr/>
        <a:lstStyle/>
        <a:p>
          <a:endParaRPr lang="en-US"/>
        </a:p>
      </dgm:t>
    </dgm:pt>
    <dgm:pt modelId="{D6974D61-A268-4E43-A07B-3E033BE1590D}" type="pres">
      <dgm:prSet presAssocID="{5C4399A5-EC24-4A76-AC12-F1D6CFA80877}" presName="level3hierChild" presStyleCnt="0"/>
      <dgm:spPr/>
    </dgm:pt>
    <dgm:pt modelId="{7CB017E4-FD28-49BE-AAF3-787B3F9276D1}" type="pres">
      <dgm:prSet presAssocID="{2C3EE0B5-DBCF-4EFE-BD26-04147FC0AF73}" presName="conn2-1" presStyleLbl="parChTrans1D2" presStyleIdx="1" presStyleCnt="2"/>
      <dgm:spPr/>
      <dgm:t>
        <a:bodyPr/>
        <a:lstStyle/>
        <a:p>
          <a:endParaRPr lang="en-US"/>
        </a:p>
      </dgm:t>
    </dgm:pt>
    <dgm:pt modelId="{0456309E-71D3-470A-A8DA-B75EB340FD3F}" type="pres">
      <dgm:prSet presAssocID="{2C3EE0B5-DBCF-4EFE-BD26-04147FC0AF73}" presName="connTx" presStyleLbl="parChTrans1D2" presStyleIdx="1" presStyleCnt="2"/>
      <dgm:spPr/>
      <dgm:t>
        <a:bodyPr/>
        <a:lstStyle/>
        <a:p>
          <a:endParaRPr lang="en-US"/>
        </a:p>
      </dgm:t>
    </dgm:pt>
    <dgm:pt modelId="{202CF10A-1C93-4FD1-87B2-B5AD2C5146E7}" type="pres">
      <dgm:prSet presAssocID="{B38C583A-139E-4728-8DE9-C699A02690DB}" presName="root2" presStyleCnt="0"/>
      <dgm:spPr/>
    </dgm:pt>
    <dgm:pt modelId="{E37A3BEB-54BA-4F53-940B-CB108031464C}" type="pres">
      <dgm:prSet presAssocID="{B38C583A-139E-4728-8DE9-C699A02690DB}" presName="LevelTwoTextNode" presStyleLbl="node2" presStyleIdx="1" presStyleCnt="2" custLinFactNeighborX="-34271" custLinFactNeighborY="17815">
        <dgm:presLayoutVars>
          <dgm:chPref val="3"/>
        </dgm:presLayoutVars>
      </dgm:prSet>
      <dgm:spPr/>
      <dgm:t>
        <a:bodyPr/>
        <a:lstStyle/>
        <a:p>
          <a:endParaRPr lang="en-US"/>
        </a:p>
      </dgm:t>
    </dgm:pt>
    <dgm:pt modelId="{9D52B2E6-8C1D-47B7-BC08-AB35637AA9FA}" type="pres">
      <dgm:prSet presAssocID="{B38C583A-139E-4728-8DE9-C699A02690DB}" presName="level3hierChild" presStyleCnt="0"/>
      <dgm:spPr/>
    </dgm:pt>
    <dgm:pt modelId="{53621845-E136-4ACB-A74D-6AE93744D0F3}" type="pres">
      <dgm:prSet presAssocID="{ED709D50-DB2F-40E5-8B8E-D056E9F1645A}" presName="conn2-1" presStyleLbl="parChTrans1D3" presStyleIdx="2" presStyleCnt="4"/>
      <dgm:spPr/>
      <dgm:t>
        <a:bodyPr/>
        <a:lstStyle/>
        <a:p>
          <a:endParaRPr lang="en-US"/>
        </a:p>
      </dgm:t>
    </dgm:pt>
    <dgm:pt modelId="{B3FB61DF-0AE6-41F0-9A1C-A42A51AFA46E}" type="pres">
      <dgm:prSet presAssocID="{ED709D50-DB2F-40E5-8B8E-D056E9F1645A}" presName="connTx" presStyleLbl="parChTrans1D3" presStyleIdx="2" presStyleCnt="4"/>
      <dgm:spPr/>
      <dgm:t>
        <a:bodyPr/>
        <a:lstStyle/>
        <a:p>
          <a:endParaRPr lang="en-US"/>
        </a:p>
      </dgm:t>
    </dgm:pt>
    <dgm:pt modelId="{5B4682F7-7184-4A15-B527-AFDAF07EC431}" type="pres">
      <dgm:prSet presAssocID="{1FEE2BC1-D064-4637-88D5-D0C731AF3845}" presName="root2" presStyleCnt="0"/>
      <dgm:spPr/>
    </dgm:pt>
    <dgm:pt modelId="{7720987B-93DB-4A2F-B482-D9B099217980}" type="pres">
      <dgm:prSet presAssocID="{1FEE2BC1-D064-4637-88D5-D0C731AF3845}" presName="LevelTwoTextNode" presStyleLbl="node3" presStyleIdx="2" presStyleCnt="4" custScaleX="287170" custLinFactNeighborX="-62357">
        <dgm:presLayoutVars>
          <dgm:chPref val="3"/>
        </dgm:presLayoutVars>
      </dgm:prSet>
      <dgm:spPr/>
      <dgm:t>
        <a:bodyPr/>
        <a:lstStyle/>
        <a:p>
          <a:endParaRPr lang="en-US"/>
        </a:p>
      </dgm:t>
    </dgm:pt>
    <dgm:pt modelId="{9100E423-378E-47FA-A1B0-307799B514AF}" type="pres">
      <dgm:prSet presAssocID="{1FEE2BC1-D064-4637-88D5-D0C731AF3845}" presName="level3hierChild" presStyleCnt="0"/>
      <dgm:spPr/>
    </dgm:pt>
    <dgm:pt modelId="{DD5F0B88-BD70-48EF-A82C-B6EFE0E1B328}" type="pres">
      <dgm:prSet presAssocID="{B8FC68B5-3342-4CA5-ACE2-BD1F5F905386}" presName="conn2-1" presStyleLbl="parChTrans1D3" presStyleIdx="3" presStyleCnt="4"/>
      <dgm:spPr/>
      <dgm:t>
        <a:bodyPr/>
        <a:lstStyle/>
        <a:p>
          <a:endParaRPr lang="en-US"/>
        </a:p>
      </dgm:t>
    </dgm:pt>
    <dgm:pt modelId="{620B2804-0411-4509-93CA-8353877966AC}" type="pres">
      <dgm:prSet presAssocID="{B8FC68B5-3342-4CA5-ACE2-BD1F5F905386}" presName="connTx" presStyleLbl="parChTrans1D3" presStyleIdx="3" presStyleCnt="4"/>
      <dgm:spPr/>
      <dgm:t>
        <a:bodyPr/>
        <a:lstStyle/>
        <a:p>
          <a:endParaRPr lang="en-US"/>
        </a:p>
      </dgm:t>
    </dgm:pt>
    <dgm:pt modelId="{863DC6FB-B53F-4C8C-A92C-DE07269BC7AD}" type="pres">
      <dgm:prSet presAssocID="{765D6E99-8667-4CFB-9C9F-515995A4EE09}" presName="root2" presStyleCnt="0"/>
      <dgm:spPr/>
    </dgm:pt>
    <dgm:pt modelId="{88A51BEB-EAAB-4186-84F6-5E51D07A8B0B}" type="pres">
      <dgm:prSet presAssocID="{765D6E99-8667-4CFB-9C9F-515995A4EE09}" presName="LevelTwoTextNode" presStyleLbl="node3" presStyleIdx="3" presStyleCnt="4" custScaleX="281262" custLinFactNeighborX="-65716" custLinFactNeighborY="6208">
        <dgm:presLayoutVars>
          <dgm:chPref val="3"/>
        </dgm:presLayoutVars>
      </dgm:prSet>
      <dgm:spPr/>
      <dgm:t>
        <a:bodyPr/>
        <a:lstStyle/>
        <a:p>
          <a:endParaRPr lang="en-US"/>
        </a:p>
      </dgm:t>
    </dgm:pt>
    <dgm:pt modelId="{B1E38B4D-9CB0-4DC0-87C6-A15D05DA4B42}" type="pres">
      <dgm:prSet presAssocID="{765D6E99-8667-4CFB-9C9F-515995A4EE09}" presName="level3hierChild" presStyleCnt="0"/>
      <dgm:spPr/>
    </dgm:pt>
  </dgm:ptLst>
  <dgm:cxnLst>
    <dgm:cxn modelId="{173818EF-B1F1-4200-B2B6-F13CFFF416A9}" type="presOf" srcId="{B7E9FCD3-E147-49BE-8EBA-7EB06D7ACE0B}" destId="{F5A5A153-440A-4FC0-91D4-F81291124C82}" srcOrd="0" destOrd="0" presId="urn:microsoft.com/office/officeart/2005/8/layout/hierarchy2"/>
    <dgm:cxn modelId="{43234DA0-BDB6-4D8D-8C51-A662FB05FBB9}" type="presOf" srcId="{5C4399A5-EC24-4A76-AC12-F1D6CFA80877}" destId="{3039D269-94F7-4CEC-8946-7CA98D5FB38B}" srcOrd="0" destOrd="0" presId="urn:microsoft.com/office/officeart/2005/8/layout/hierarchy2"/>
    <dgm:cxn modelId="{DE31543A-06E8-4E67-8DEB-DE92B61C3021}" srcId="{B7E9FCD3-E147-49BE-8EBA-7EB06D7ACE0B}" destId="{9DF4702A-9791-4245-AA0B-CDCFD95AEEC2}" srcOrd="0" destOrd="0" parTransId="{32BEE659-FBDA-43D0-A1AD-A16B9CCBA36C}" sibTransId="{66615917-5B83-4FE5-9153-BBECFADB44B9}"/>
    <dgm:cxn modelId="{CA10EF38-3CD4-4C3D-A11C-49D19AEF3E72}" type="presOf" srcId="{824E513B-4767-4270-8B28-BBD6FF1870C3}" destId="{71F53E9A-2BFC-46E4-B5C7-D756D082EB4B}" srcOrd="0" destOrd="0" presId="urn:microsoft.com/office/officeart/2005/8/layout/hierarchy2"/>
    <dgm:cxn modelId="{781A7792-7A69-4615-AE74-D420B7DBDD7A}" type="presOf" srcId="{998D437E-8333-4F2B-ABBB-0C78B0ACC633}" destId="{151B381E-06FF-4CED-AE68-3B14EC045BD8}" srcOrd="1" destOrd="0" presId="urn:microsoft.com/office/officeart/2005/8/layout/hierarchy2"/>
    <dgm:cxn modelId="{8C1E512E-4E71-463C-B0D0-67F4B8E4E96B}" type="presOf" srcId="{2C3EE0B5-DBCF-4EFE-BD26-04147FC0AF73}" destId="{0456309E-71D3-470A-A8DA-B75EB340FD3F}" srcOrd="1" destOrd="0" presId="urn:microsoft.com/office/officeart/2005/8/layout/hierarchy2"/>
    <dgm:cxn modelId="{C067ACD9-DDD7-43F5-9D0D-C42A22111239}" type="presOf" srcId="{ED709D50-DB2F-40E5-8B8E-D056E9F1645A}" destId="{53621845-E136-4ACB-A74D-6AE93744D0F3}" srcOrd="0" destOrd="0" presId="urn:microsoft.com/office/officeart/2005/8/layout/hierarchy2"/>
    <dgm:cxn modelId="{D2A1B5F8-A70E-4509-B5F7-DF22DD48E688}" type="presOf" srcId="{F2B4E88C-9272-4DDA-920C-D75FDF822D85}" destId="{3F7AB9F5-08F0-45A4-9F4F-1CBBB7783CDB}" srcOrd="0" destOrd="0" presId="urn:microsoft.com/office/officeart/2005/8/layout/hierarchy2"/>
    <dgm:cxn modelId="{22E33E29-8315-4B5C-901E-188C28A66883}" type="presOf" srcId="{B8FC68B5-3342-4CA5-ACE2-BD1F5F905386}" destId="{620B2804-0411-4509-93CA-8353877966AC}" srcOrd="1" destOrd="0" presId="urn:microsoft.com/office/officeart/2005/8/layout/hierarchy2"/>
    <dgm:cxn modelId="{14B17CFE-D272-425A-9637-2C40183CC62E}" type="presOf" srcId="{B38C583A-139E-4728-8DE9-C699A02690DB}" destId="{E37A3BEB-54BA-4F53-940B-CB108031464C}" srcOrd="0" destOrd="0" presId="urn:microsoft.com/office/officeart/2005/8/layout/hierarchy2"/>
    <dgm:cxn modelId="{8AA9B548-DB96-4917-BFAB-8C953DEBCF6E}" type="presOf" srcId="{9DF4702A-9791-4245-AA0B-CDCFD95AEEC2}" destId="{E5D95676-E459-4099-BDA8-0B507E2ED3B2}" srcOrd="0" destOrd="0" presId="urn:microsoft.com/office/officeart/2005/8/layout/hierarchy2"/>
    <dgm:cxn modelId="{D7F9F545-8AB9-4C72-9F67-318C966DAB8F}" type="presOf" srcId="{0912CAB0-E119-4E9B-B83E-02E3021C27EB}" destId="{36F6F874-B2E3-44DF-BCE8-163C01BDE131}" srcOrd="1" destOrd="0" presId="urn:microsoft.com/office/officeart/2005/8/layout/hierarchy2"/>
    <dgm:cxn modelId="{58CB4C8F-CA60-464C-89FA-668A582C401C}" type="presOf" srcId="{B8FC68B5-3342-4CA5-ACE2-BD1F5F905386}" destId="{DD5F0B88-BD70-48EF-A82C-B6EFE0E1B328}" srcOrd="0" destOrd="0" presId="urn:microsoft.com/office/officeart/2005/8/layout/hierarchy2"/>
    <dgm:cxn modelId="{52A1CB3B-7649-405C-868C-061872DA50DE}" srcId="{F2B4E88C-9272-4DDA-920C-D75FDF822D85}" destId="{E1E482CC-AFC3-41B3-BA27-A9B9C5DAE857}" srcOrd="0" destOrd="0" parTransId="{0912CAB0-E119-4E9B-B83E-02E3021C27EB}" sibTransId="{F7A3C1A8-8FDD-473B-AC82-C1A175BC6CB7}"/>
    <dgm:cxn modelId="{21D7CAE3-99CD-4927-9ACD-2D445B2980DB}" type="presOf" srcId="{0912CAB0-E119-4E9B-B83E-02E3021C27EB}" destId="{D83E854E-F1B6-4BE1-B097-6AC5E7FC6371}" srcOrd="0" destOrd="0" presId="urn:microsoft.com/office/officeart/2005/8/layout/hierarchy2"/>
    <dgm:cxn modelId="{D6525657-B0DD-4F20-8409-EABE38CC63A9}" type="presOf" srcId="{E1E482CC-AFC3-41B3-BA27-A9B9C5DAE857}" destId="{975070C5-95D7-4EF8-BE13-EDD66F05F04B}" srcOrd="0" destOrd="0" presId="urn:microsoft.com/office/officeart/2005/8/layout/hierarchy2"/>
    <dgm:cxn modelId="{3B29C01F-1EEB-40DF-B060-32CC32034ED3}" type="presOf" srcId="{ED709D50-DB2F-40E5-8B8E-D056E9F1645A}" destId="{B3FB61DF-0AE6-41F0-9A1C-A42A51AFA46E}" srcOrd="1" destOrd="0" presId="urn:microsoft.com/office/officeart/2005/8/layout/hierarchy2"/>
    <dgm:cxn modelId="{E14460CC-CBAF-441A-AE6D-2418B53EF2F6}" srcId="{B38C583A-139E-4728-8DE9-C699A02690DB}" destId="{765D6E99-8667-4CFB-9C9F-515995A4EE09}" srcOrd="1" destOrd="0" parTransId="{B8FC68B5-3342-4CA5-ACE2-BD1F5F905386}" sibTransId="{4CD7F51B-3D63-4DE5-92D9-6C63F80F6C04}"/>
    <dgm:cxn modelId="{7BEB685D-9DD6-4AA6-86C9-F334E80442D3}" srcId="{9DF4702A-9791-4245-AA0B-CDCFD95AEEC2}" destId="{F2B4E88C-9272-4DDA-920C-D75FDF822D85}" srcOrd="0" destOrd="0" parTransId="{824E513B-4767-4270-8B28-BBD6FF1870C3}" sibTransId="{950D35AB-5E0F-4A74-B96B-4626BB2E0599}"/>
    <dgm:cxn modelId="{3090CD5C-19F9-4F38-96FD-40214E4DEFA3}" type="presOf" srcId="{998D437E-8333-4F2B-ABBB-0C78B0ACC633}" destId="{75BBF5F0-452F-494E-BCA6-812A2D41377E}" srcOrd="0" destOrd="0" presId="urn:microsoft.com/office/officeart/2005/8/layout/hierarchy2"/>
    <dgm:cxn modelId="{1A48ECB5-81F9-4D1D-AD8F-6021E1C8D396}" srcId="{B38C583A-139E-4728-8DE9-C699A02690DB}" destId="{1FEE2BC1-D064-4637-88D5-D0C731AF3845}" srcOrd="0" destOrd="0" parTransId="{ED709D50-DB2F-40E5-8B8E-D056E9F1645A}" sibTransId="{F7F727C2-EAAC-4D9A-8E4A-0C6D91BE0C54}"/>
    <dgm:cxn modelId="{3B149E02-0743-4883-8DFD-F2A997E1E67E}" srcId="{9DF4702A-9791-4245-AA0B-CDCFD95AEEC2}" destId="{B38C583A-139E-4728-8DE9-C699A02690DB}" srcOrd="1" destOrd="0" parTransId="{2C3EE0B5-DBCF-4EFE-BD26-04147FC0AF73}" sibTransId="{BF6B8827-DD24-42BA-84BF-5B353EE90BA5}"/>
    <dgm:cxn modelId="{91A81C5E-AEC9-4488-96E8-E486F2898309}" type="presOf" srcId="{2C3EE0B5-DBCF-4EFE-BD26-04147FC0AF73}" destId="{7CB017E4-FD28-49BE-AAF3-787B3F9276D1}" srcOrd="0" destOrd="0" presId="urn:microsoft.com/office/officeart/2005/8/layout/hierarchy2"/>
    <dgm:cxn modelId="{187BF198-6991-45D9-B222-330240E948F0}" type="presOf" srcId="{765D6E99-8667-4CFB-9C9F-515995A4EE09}" destId="{88A51BEB-EAAB-4186-84F6-5E51D07A8B0B}" srcOrd="0" destOrd="0" presId="urn:microsoft.com/office/officeart/2005/8/layout/hierarchy2"/>
    <dgm:cxn modelId="{8902159C-3BC1-414C-A5EC-1D03CDB69870}" type="presOf" srcId="{824E513B-4767-4270-8B28-BBD6FF1870C3}" destId="{264B50BE-8740-4DA8-AC4F-72128D807E35}" srcOrd="1" destOrd="0" presId="urn:microsoft.com/office/officeart/2005/8/layout/hierarchy2"/>
    <dgm:cxn modelId="{5A46858A-6C06-476E-967A-BE64C66F7446}" type="presOf" srcId="{1FEE2BC1-D064-4637-88D5-D0C731AF3845}" destId="{7720987B-93DB-4A2F-B482-D9B099217980}" srcOrd="0" destOrd="0" presId="urn:microsoft.com/office/officeart/2005/8/layout/hierarchy2"/>
    <dgm:cxn modelId="{27B31E63-5038-4185-8206-1E5833102967}" srcId="{F2B4E88C-9272-4DDA-920C-D75FDF822D85}" destId="{5C4399A5-EC24-4A76-AC12-F1D6CFA80877}" srcOrd="1" destOrd="0" parTransId="{998D437E-8333-4F2B-ABBB-0C78B0ACC633}" sibTransId="{477253A4-E88D-456D-A379-7EC4081AE382}"/>
    <dgm:cxn modelId="{41E71485-5448-48E2-B19E-F2455F1289C7}" type="presParOf" srcId="{F5A5A153-440A-4FC0-91D4-F81291124C82}" destId="{AEF670D3-CCC6-4746-95A8-43D5DDDED25C}" srcOrd="0" destOrd="0" presId="urn:microsoft.com/office/officeart/2005/8/layout/hierarchy2"/>
    <dgm:cxn modelId="{45097F8C-E08A-446B-9B5B-0C9652B0C553}" type="presParOf" srcId="{AEF670D3-CCC6-4746-95A8-43D5DDDED25C}" destId="{E5D95676-E459-4099-BDA8-0B507E2ED3B2}" srcOrd="0" destOrd="0" presId="urn:microsoft.com/office/officeart/2005/8/layout/hierarchy2"/>
    <dgm:cxn modelId="{841CA4C3-D4DA-422C-B4D5-543BAD9F9E3A}" type="presParOf" srcId="{AEF670D3-CCC6-4746-95A8-43D5DDDED25C}" destId="{2B0C4EF5-0520-4FA6-808F-588FED91288D}" srcOrd="1" destOrd="0" presId="urn:microsoft.com/office/officeart/2005/8/layout/hierarchy2"/>
    <dgm:cxn modelId="{0E8F287B-9FCB-48EF-B104-694031BC3A69}" type="presParOf" srcId="{2B0C4EF5-0520-4FA6-808F-588FED91288D}" destId="{71F53E9A-2BFC-46E4-B5C7-D756D082EB4B}" srcOrd="0" destOrd="0" presId="urn:microsoft.com/office/officeart/2005/8/layout/hierarchy2"/>
    <dgm:cxn modelId="{4D7267E4-154F-4156-AF41-7F04F8655A7E}" type="presParOf" srcId="{71F53E9A-2BFC-46E4-B5C7-D756D082EB4B}" destId="{264B50BE-8740-4DA8-AC4F-72128D807E35}" srcOrd="0" destOrd="0" presId="urn:microsoft.com/office/officeart/2005/8/layout/hierarchy2"/>
    <dgm:cxn modelId="{72C9A08D-238F-4EC1-8FBE-5FA494945523}" type="presParOf" srcId="{2B0C4EF5-0520-4FA6-808F-588FED91288D}" destId="{90CDA798-C91F-45A6-9EFE-C39418955531}" srcOrd="1" destOrd="0" presId="urn:microsoft.com/office/officeart/2005/8/layout/hierarchy2"/>
    <dgm:cxn modelId="{63976D55-D15E-4970-A74F-1C4963D13ECC}" type="presParOf" srcId="{90CDA798-C91F-45A6-9EFE-C39418955531}" destId="{3F7AB9F5-08F0-45A4-9F4F-1CBBB7783CDB}" srcOrd="0" destOrd="0" presId="urn:microsoft.com/office/officeart/2005/8/layout/hierarchy2"/>
    <dgm:cxn modelId="{899D24AB-78ED-4C18-B3C8-8352E24AD0AC}" type="presParOf" srcId="{90CDA798-C91F-45A6-9EFE-C39418955531}" destId="{EFCC7B9C-8603-4234-AA4A-8BE1F47B7241}" srcOrd="1" destOrd="0" presId="urn:microsoft.com/office/officeart/2005/8/layout/hierarchy2"/>
    <dgm:cxn modelId="{D0207375-C2E6-439A-A099-B6CD648D5581}" type="presParOf" srcId="{EFCC7B9C-8603-4234-AA4A-8BE1F47B7241}" destId="{D83E854E-F1B6-4BE1-B097-6AC5E7FC6371}" srcOrd="0" destOrd="0" presId="urn:microsoft.com/office/officeart/2005/8/layout/hierarchy2"/>
    <dgm:cxn modelId="{4AA62EB8-861B-4EDA-B13B-F3014F81CDB0}" type="presParOf" srcId="{D83E854E-F1B6-4BE1-B097-6AC5E7FC6371}" destId="{36F6F874-B2E3-44DF-BCE8-163C01BDE131}" srcOrd="0" destOrd="0" presId="urn:microsoft.com/office/officeart/2005/8/layout/hierarchy2"/>
    <dgm:cxn modelId="{20CC7227-6ECA-4773-936A-2C9A581659DC}" type="presParOf" srcId="{EFCC7B9C-8603-4234-AA4A-8BE1F47B7241}" destId="{59586F02-45EF-4440-9314-5BD1E79AB966}" srcOrd="1" destOrd="0" presId="urn:microsoft.com/office/officeart/2005/8/layout/hierarchy2"/>
    <dgm:cxn modelId="{C1B33DF7-8FAE-4AA2-AB44-39E465F90E39}" type="presParOf" srcId="{59586F02-45EF-4440-9314-5BD1E79AB966}" destId="{975070C5-95D7-4EF8-BE13-EDD66F05F04B}" srcOrd="0" destOrd="0" presId="urn:microsoft.com/office/officeart/2005/8/layout/hierarchy2"/>
    <dgm:cxn modelId="{22F4C1AE-A1B9-421A-969C-30885E230866}" type="presParOf" srcId="{59586F02-45EF-4440-9314-5BD1E79AB966}" destId="{8A5E0B27-4DDA-47E8-BBEE-5543F18F51A9}" srcOrd="1" destOrd="0" presId="urn:microsoft.com/office/officeart/2005/8/layout/hierarchy2"/>
    <dgm:cxn modelId="{7F3C97EA-EEDE-449F-993F-A38F73FABE01}" type="presParOf" srcId="{EFCC7B9C-8603-4234-AA4A-8BE1F47B7241}" destId="{75BBF5F0-452F-494E-BCA6-812A2D41377E}" srcOrd="2" destOrd="0" presId="urn:microsoft.com/office/officeart/2005/8/layout/hierarchy2"/>
    <dgm:cxn modelId="{5CEB42AA-8FC0-4B5C-9911-D3F70B565B4B}" type="presParOf" srcId="{75BBF5F0-452F-494E-BCA6-812A2D41377E}" destId="{151B381E-06FF-4CED-AE68-3B14EC045BD8}" srcOrd="0" destOrd="0" presId="urn:microsoft.com/office/officeart/2005/8/layout/hierarchy2"/>
    <dgm:cxn modelId="{034E48AF-9D19-42A3-BBF2-20E64DC8EA83}" type="presParOf" srcId="{EFCC7B9C-8603-4234-AA4A-8BE1F47B7241}" destId="{A95DA072-531E-4C33-A2B6-39A2761BBDBA}" srcOrd="3" destOrd="0" presId="urn:microsoft.com/office/officeart/2005/8/layout/hierarchy2"/>
    <dgm:cxn modelId="{694B7AE9-994A-4BD3-8E78-10AD82DF0FA1}" type="presParOf" srcId="{A95DA072-531E-4C33-A2B6-39A2761BBDBA}" destId="{3039D269-94F7-4CEC-8946-7CA98D5FB38B}" srcOrd="0" destOrd="0" presId="urn:microsoft.com/office/officeart/2005/8/layout/hierarchy2"/>
    <dgm:cxn modelId="{7B906C65-17D2-4716-B09A-5A7AAAAAB2E2}" type="presParOf" srcId="{A95DA072-531E-4C33-A2B6-39A2761BBDBA}" destId="{D6974D61-A268-4E43-A07B-3E033BE1590D}" srcOrd="1" destOrd="0" presId="urn:microsoft.com/office/officeart/2005/8/layout/hierarchy2"/>
    <dgm:cxn modelId="{4F7C1961-C5A6-4394-9829-A77450C5464C}" type="presParOf" srcId="{2B0C4EF5-0520-4FA6-808F-588FED91288D}" destId="{7CB017E4-FD28-49BE-AAF3-787B3F9276D1}" srcOrd="2" destOrd="0" presId="urn:microsoft.com/office/officeart/2005/8/layout/hierarchy2"/>
    <dgm:cxn modelId="{0659F1F5-0CA8-4D8C-A663-96DCE9D6FF44}" type="presParOf" srcId="{7CB017E4-FD28-49BE-AAF3-787B3F9276D1}" destId="{0456309E-71D3-470A-A8DA-B75EB340FD3F}" srcOrd="0" destOrd="0" presId="urn:microsoft.com/office/officeart/2005/8/layout/hierarchy2"/>
    <dgm:cxn modelId="{7A070C38-2AD0-48C3-8289-A15317349EE2}" type="presParOf" srcId="{2B0C4EF5-0520-4FA6-808F-588FED91288D}" destId="{202CF10A-1C93-4FD1-87B2-B5AD2C5146E7}" srcOrd="3" destOrd="0" presId="urn:microsoft.com/office/officeart/2005/8/layout/hierarchy2"/>
    <dgm:cxn modelId="{26F76A14-623C-455A-826A-58DD53225013}" type="presParOf" srcId="{202CF10A-1C93-4FD1-87B2-B5AD2C5146E7}" destId="{E37A3BEB-54BA-4F53-940B-CB108031464C}" srcOrd="0" destOrd="0" presId="urn:microsoft.com/office/officeart/2005/8/layout/hierarchy2"/>
    <dgm:cxn modelId="{211EF18E-8CA0-47CF-8135-548CE4DB7162}" type="presParOf" srcId="{202CF10A-1C93-4FD1-87B2-B5AD2C5146E7}" destId="{9D52B2E6-8C1D-47B7-BC08-AB35637AA9FA}" srcOrd="1" destOrd="0" presId="urn:microsoft.com/office/officeart/2005/8/layout/hierarchy2"/>
    <dgm:cxn modelId="{FE92B72E-5A9B-4BC7-828E-63E07278BD87}" type="presParOf" srcId="{9D52B2E6-8C1D-47B7-BC08-AB35637AA9FA}" destId="{53621845-E136-4ACB-A74D-6AE93744D0F3}" srcOrd="0" destOrd="0" presId="urn:microsoft.com/office/officeart/2005/8/layout/hierarchy2"/>
    <dgm:cxn modelId="{A09E6506-C437-475F-B8A1-6442767E9305}" type="presParOf" srcId="{53621845-E136-4ACB-A74D-6AE93744D0F3}" destId="{B3FB61DF-0AE6-41F0-9A1C-A42A51AFA46E}" srcOrd="0" destOrd="0" presId="urn:microsoft.com/office/officeart/2005/8/layout/hierarchy2"/>
    <dgm:cxn modelId="{35A58E62-095E-43F9-BA36-34498A821DA4}" type="presParOf" srcId="{9D52B2E6-8C1D-47B7-BC08-AB35637AA9FA}" destId="{5B4682F7-7184-4A15-B527-AFDAF07EC431}" srcOrd="1" destOrd="0" presId="urn:microsoft.com/office/officeart/2005/8/layout/hierarchy2"/>
    <dgm:cxn modelId="{640C23D4-4024-44F6-B1D9-0B56F7420FAB}" type="presParOf" srcId="{5B4682F7-7184-4A15-B527-AFDAF07EC431}" destId="{7720987B-93DB-4A2F-B482-D9B099217980}" srcOrd="0" destOrd="0" presId="urn:microsoft.com/office/officeart/2005/8/layout/hierarchy2"/>
    <dgm:cxn modelId="{EB0BCD1C-D7AB-4769-9003-B5BB90F726FF}" type="presParOf" srcId="{5B4682F7-7184-4A15-B527-AFDAF07EC431}" destId="{9100E423-378E-47FA-A1B0-307799B514AF}" srcOrd="1" destOrd="0" presId="urn:microsoft.com/office/officeart/2005/8/layout/hierarchy2"/>
    <dgm:cxn modelId="{9F96654B-76C8-4FBB-A22F-F7CB93F749FB}" type="presParOf" srcId="{9D52B2E6-8C1D-47B7-BC08-AB35637AA9FA}" destId="{DD5F0B88-BD70-48EF-A82C-B6EFE0E1B328}" srcOrd="2" destOrd="0" presId="urn:microsoft.com/office/officeart/2005/8/layout/hierarchy2"/>
    <dgm:cxn modelId="{CA2E7ABF-2052-4C34-9C17-13BE7C85FFC8}" type="presParOf" srcId="{DD5F0B88-BD70-48EF-A82C-B6EFE0E1B328}" destId="{620B2804-0411-4509-93CA-8353877966AC}" srcOrd="0" destOrd="0" presId="urn:microsoft.com/office/officeart/2005/8/layout/hierarchy2"/>
    <dgm:cxn modelId="{6DFA0EA8-BA49-4A01-B04E-B79CE6C56502}" type="presParOf" srcId="{9D52B2E6-8C1D-47B7-BC08-AB35637AA9FA}" destId="{863DC6FB-B53F-4C8C-A92C-DE07269BC7AD}" srcOrd="3" destOrd="0" presId="urn:microsoft.com/office/officeart/2005/8/layout/hierarchy2"/>
    <dgm:cxn modelId="{D47E5E60-ECD8-4468-A63F-6D0563241E22}" type="presParOf" srcId="{863DC6FB-B53F-4C8C-A92C-DE07269BC7AD}" destId="{88A51BEB-EAAB-4186-84F6-5E51D07A8B0B}" srcOrd="0" destOrd="0" presId="urn:microsoft.com/office/officeart/2005/8/layout/hierarchy2"/>
    <dgm:cxn modelId="{512CC717-6513-4610-B049-ED2C72873083}" type="presParOf" srcId="{863DC6FB-B53F-4C8C-A92C-DE07269BC7AD}" destId="{B1E38B4D-9CB0-4DC0-87C6-A15D05DA4B4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0E37C8-6F7D-4B06-8937-A3EB48FFFF52}" type="doc">
      <dgm:prSet loTypeId="urn:microsoft.com/office/officeart/2005/8/layout/hList1" loCatId="list" qsTypeId="urn:microsoft.com/office/officeart/2005/8/quickstyle/simple3" qsCatId="simple" csTypeId="urn:microsoft.com/office/officeart/2005/8/colors/colorful5" csCatId="colorful" phldr="1"/>
      <dgm:spPr/>
      <dgm:t>
        <a:bodyPr/>
        <a:lstStyle/>
        <a:p>
          <a:endParaRPr lang="en-US"/>
        </a:p>
      </dgm:t>
    </dgm:pt>
    <dgm:pt modelId="{BFB41754-6331-4220-A85F-082B22CC2BA7}">
      <dgm:prSet phldrT="[Text]" custT="1"/>
      <dgm:spPr/>
      <dgm:t>
        <a:bodyPr/>
        <a:lstStyle/>
        <a:p>
          <a:r>
            <a:rPr lang="en-US" sz="3200" dirty="0" err="1"/>
            <a:t>Ưu</a:t>
          </a:r>
          <a:r>
            <a:rPr lang="en-US" sz="3200" dirty="0"/>
            <a:t> </a:t>
          </a:r>
          <a:r>
            <a:rPr lang="en-US" sz="3200" dirty="0" err="1"/>
            <a:t>điểm</a:t>
          </a:r>
          <a:endParaRPr lang="en-US" sz="3200" dirty="0"/>
        </a:p>
      </dgm:t>
    </dgm:pt>
    <dgm:pt modelId="{84BCEE83-56F0-4263-99B9-7F47F02D6ED1}" type="parTrans" cxnId="{04109549-64AE-41DA-86FE-37DFAD356ED7}">
      <dgm:prSet/>
      <dgm:spPr/>
      <dgm:t>
        <a:bodyPr/>
        <a:lstStyle/>
        <a:p>
          <a:endParaRPr lang="en-US" sz="1800"/>
        </a:p>
      </dgm:t>
    </dgm:pt>
    <dgm:pt modelId="{25CCF78D-47F6-4C5F-87F0-F840688C02A8}" type="sibTrans" cxnId="{04109549-64AE-41DA-86FE-37DFAD356ED7}">
      <dgm:prSet/>
      <dgm:spPr/>
      <dgm:t>
        <a:bodyPr/>
        <a:lstStyle/>
        <a:p>
          <a:endParaRPr lang="en-US" sz="1800"/>
        </a:p>
      </dgm:t>
    </dgm:pt>
    <dgm:pt modelId="{0C93C47D-CE4B-438B-85CE-73C8E0F999DE}">
      <dgm:prSet phldrT="[Text]" custT="1"/>
      <dgm:spPr/>
      <dgm:t>
        <a:bodyPr/>
        <a:lstStyle/>
        <a:p>
          <a:pPr>
            <a:lnSpc>
              <a:spcPct val="100000"/>
            </a:lnSpc>
            <a:spcBef>
              <a:spcPts val="600"/>
            </a:spcBef>
            <a:spcAft>
              <a:spcPts val="1200"/>
            </a:spcAft>
          </a:pPr>
          <a:r>
            <a:rPr lang="en-US" sz="3200" dirty="0" err="1">
              <a:latin typeface="Arial" charset="0"/>
              <a:cs typeface="Arial" charset="0"/>
            </a:rPr>
            <a:t>Đơn</a:t>
          </a:r>
          <a:r>
            <a:rPr lang="en-US" sz="3200" dirty="0">
              <a:latin typeface="Arial" charset="0"/>
              <a:cs typeface="Arial" charset="0"/>
            </a:rPr>
            <a:t> </a:t>
          </a:r>
          <a:r>
            <a:rPr lang="en-US" sz="3200" dirty="0" err="1">
              <a:latin typeface="Arial" charset="0"/>
              <a:cs typeface="Arial" charset="0"/>
            </a:rPr>
            <a:t>giản</a:t>
          </a:r>
          <a:endParaRPr lang="en-US" sz="3200" dirty="0"/>
        </a:p>
      </dgm:t>
    </dgm:pt>
    <dgm:pt modelId="{28D1C853-F4B0-420C-A54D-DAE3ED2CAD56}" type="parTrans" cxnId="{14BF079B-2638-47B0-8AC0-7AB411751CF5}">
      <dgm:prSet/>
      <dgm:spPr/>
      <dgm:t>
        <a:bodyPr/>
        <a:lstStyle/>
        <a:p>
          <a:endParaRPr lang="en-US" sz="1800"/>
        </a:p>
      </dgm:t>
    </dgm:pt>
    <dgm:pt modelId="{DF62B698-7F74-4110-8674-A7CB0879B7E5}" type="sibTrans" cxnId="{14BF079B-2638-47B0-8AC0-7AB411751CF5}">
      <dgm:prSet/>
      <dgm:spPr/>
      <dgm:t>
        <a:bodyPr/>
        <a:lstStyle/>
        <a:p>
          <a:endParaRPr lang="en-US" sz="1800"/>
        </a:p>
      </dgm:t>
    </dgm:pt>
    <dgm:pt modelId="{90B3D68A-4A6B-4BD7-A428-2C964787AA4D}">
      <dgm:prSet phldrT="[Text]" custT="1"/>
      <dgm:spPr/>
      <dgm:t>
        <a:bodyPr/>
        <a:lstStyle/>
        <a:p>
          <a:r>
            <a:rPr lang="en-US" sz="3200" dirty="0" err="1"/>
            <a:t>Nhược</a:t>
          </a:r>
          <a:r>
            <a:rPr lang="en-US" sz="3200" dirty="0"/>
            <a:t> </a:t>
          </a:r>
          <a:r>
            <a:rPr lang="en-US" sz="3200" dirty="0" err="1"/>
            <a:t>điểm</a:t>
          </a:r>
          <a:endParaRPr lang="en-US" sz="3200" dirty="0"/>
        </a:p>
      </dgm:t>
    </dgm:pt>
    <dgm:pt modelId="{B38F88A4-2A88-486D-91D5-6DB382630533}" type="parTrans" cxnId="{3BBE5F4E-2E18-42F6-BB93-E7CB3194131A}">
      <dgm:prSet/>
      <dgm:spPr/>
      <dgm:t>
        <a:bodyPr/>
        <a:lstStyle/>
        <a:p>
          <a:endParaRPr lang="en-US" sz="1800"/>
        </a:p>
      </dgm:t>
    </dgm:pt>
    <dgm:pt modelId="{2BC125AC-7745-4087-8C7B-A67F667C4919}" type="sibTrans" cxnId="{3BBE5F4E-2E18-42F6-BB93-E7CB3194131A}">
      <dgm:prSet/>
      <dgm:spPr/>
      <dgm:t>
        <a:bodyPr/>
        <a:lstStyle/>
        <a:p>
          <a:endParaRPr lang="en-US" sz="1800"/>
        </a:p>
      </dgm:t>
    </dgm:pt>
    <dgm:pt modelId="{D1B643BF-3859-4DF1-8A4E-E122D72A45AA}">
      <dgm:prSet phldrT="[Text]" custT="1"/>
      <dgm:spPr/>
      <dgm:t>
        <a:bodyPr/>
        <a:lstStyle/>
        <a:p>
          <a:pPr>
            <a:lnSpc>
              <a:spcPct val="150000"/>
            </a:lnSpc>
            <a:spcBef>
              <a:spcPts val="600"/>
            </a:spcBef>
            <a:spcAft>
              <a:spcPts val="600"/>
            </a:spcAft>
          </a:pPr>
          <a:r>
            <a:rPr lang="en-US" sz="3200" dirty="0" err="1">
              <a:latin typeface="Arial" charset="0"/>
              <a:cs typeface="Arial" charset="0"/>
            </a:rPr>
            <a:t>Không</a:t>
          </a:r>
          <a:r>
            <a:rPr lang="en-US" sz="3200" dirty="0">
              <a:latin typeface="Arial" charset="0"/>
              <a:cs typeface="Arial" charset="0"/>
            </a:rPr>
            <a:t> </a:t>
          </a:r>
          <a:r>
            <a:rPr lang="en-US" sz="3200" dirty="0" err="1">
              <a:latin typeface="Arial" charset="0"/>
              <a:cs typeface="Arial" charset="0"/>
            </a:rPr>
            <a:t>đánh</a:t>
          </a:r>
          <a:r>
            <a:rPr lang="en-US" sz="3200" dirty="0">
              <a:latin typeface="Arial" charset="0"/>
              <a:cs typeface="Arial" charset="0"/>
            </a:rPr>
            <a:t> </a:t>
          </a:r>
          <a:r>
            <a:rPr lang="en-US" sz="3200" dirty="0" err="1">
              <a:latin typeface="Arial" charset="0"/>
              <a:cs typeface="Arial" charset="0"/>
            </a:rPr>
            <a:t>giá</a:t>
          </a:r>
          <a:r>
            <a:rPr lang="en-US" sz="3200" dirty="0">
              <a:latin typeface="Arial" charset="0"/>
              <a:cs typeface="Arial" charset="0"/>
            </a:rPr>
            <a:t> </a:t>
          </a:r>
          <a:r>
            <a:rPr lang="en-US" sz="3200" dirty="0" err="1">
              <a:latin typeface="Arial" charset="0"/>
              <a:cs typeface="Arial" charset="0"/>
            </a:rPr>
            <a:t>được</a:t>
          </a:r>
          <a:r>
            <a:rPr lang="en-US" sz="3200" dirty="0">
              <a:latin typeface="Arial" charset="0"/>
              <a:cs typeface="Arial" charset="0"/>
            </a:rPr>
            <a:t> </a:t>
          </a:r>
          <a:r>
            <a:rPr lang="en-US" sz="3200" dirty="0" err="1">
              <a:latin typeface="Arial" charset="0"/>
              <a:cs typeface="Arial" charset="0"/>
            </a:rPr>
            <a:t>sự</a:t>
          </a:r>
          <a:r>
            <a:rPr lang="en-US" sz="3200" dirty="0">
              <a:latin typeface="Arial" charset="0"/>
              <a:cs typeface="Arial" charset="0"/>
            </a:rPr>
            <a:t> </a:t>
          </a:r>
          <a:r>
            <a:rPr lang="en-US" sz="3200" dirty="0" err="1">
              <a:latin typeface="Arial" charset="0"/>
              <a:cs typeface="Arial" charset="0"/>
            </a:rPr>
            <a:t>thay</a:t>
          </a:r>
          <a:r>
            <a:rPr lang="en-US" sz="3200" dirty="0">
              <a:latin typeface="Arial" charset="0"/>
              <a:cs typeface="Arial" charset="0"/>
            </a:rPr>
            <a:t> </a:t>
          </a:r>
          <a:r>
            <a:rPr lang="en-US" sz="3200" dirty="0" err="1">
              <a:latin typeface="Arial" charset="0"/>
              <a:cs typeface="Arial" charset="0"/>
            </a:rPr>
            <a:t>đổi</a:t>
          </a:r>
          <a:r>
            <a:rPr lang="en-US" sz="3200" dirty="0">
              <a:latin typeface="Arial" charset="0"/>
              <a:cs typeface="Arial" charset="0"/>
            </a:rPr>
            <a:t> </a:t>
          </a:r>
          <a:r>
            <a:rPr lang="en-US" sz="3200" dirty="0" err="1">
              <a:latin typeface="Arial" charset="0"/>
              <a:cs typeface="Arial" charset="0"/>
            </a:rPr>
            <a:t>về</a:t>
          </a:r>
          <a:r>
            <a:rPr lang="en-US" sz="3200" dirty="0">
              <a:latin typeface="Arial" charset="0"/>
              <a:cs typeface="Arial" charset="0"/>
            </a:rPr>
            <a:t> TTDD </a:t>
          </a:r>
          <a:r>
            <a:rPr lang="en-US" sz="3200" dirty="0" err="1">
              <a:latin typeface="Arial" charset="0"/>
              <a:cs typeface="Arial" charset="0"/>
            </a:rPr>
            <a:t>trong</a:t>
          </a:r>
          <a:r>
            <a:rPr lang="en-US" sz="3200" dirty="0">
              <a:latin typeface="Arial" charset="0"/>
              <a:cs typeface="Arial" charset="0"/>
            </a:rPr>
            <a:t> </a:t>
          </a:r>
          <a:r>
            <a:rPr lang="en-US" sz="3200" dirty="0" err="1">
              <a:latin typeface="Arial" charset="0"/>
              <a:cs typeface="Arial" charset="0"/>
            </a:rPr>
            <a:t>giai</a:t>
          </a:r>
          <a:r>
            <a:rPr lang="en-US" sz="3200" dirty="0">
              <a:latin typeface="Arial" charset="0"/>
              <a:cs typeface="Arial" charset="0"/>
            </a:rPr>
            <a:t> </a:t>
          </a:r>
          <a:r>
            <a:rPr lang="en-US" sz="3200" dirty="0" err="1">
              <a:latin typeface="Arial" charset="0"/>
              <a:cs typeface="Arial" charset="0"/>
            </a:rPr>
            <a:t>đoạn</a:t>
          </a:r>
          <a:r>
            <a:rPr lang="en-US" sz="3200" dirty="0">
              <a:latin typeface="Arial" charset="0"/>
              <a:cs typeface="Arial" charset="0"/>
            </a:rPr>
            <a:t> </a:t>
          </a:r>
          <a:r>
            <a:rPr lang="en-US" sz="3200" dirty="0" err="1">
              <a:latin typeface="Arial" charset="0"/>
              <a:cs typeface="Arial" charset="0"/>
            </a:rPr>
            <a:t>ngắn</a:t>
          </a:r>
          <a:endParaRPr lang="en-US" sz="3200" dirty="0"/>
        </a:p>
      </dgm:t>
    </dgm:pt>
    <dgm:pt modelId="{AB9042C5-A3B0-405E-B671-81B50ABA2C83}" type="parTrans" cxnId="{4ADF0549-7971-4243-B0D3-431F1403ADD3}">
      <dgm:prSet/>
      <dgm:spPr/>
      <dgm:t>
        <a:bodyPr/>
        <a:lstStyle/>
        <a:p>
          <a:endParaRPr lang="en-US" sz="1800"/>
        </a:p>
      </dgm:t>
    </dgm:pt>
    <dgm:pt modelId="{F050E4F1-6A3E-491A-824F-AE3CBEC70D41}" type="sibTrans" cxnId="{4ADF0549-7971-4243-B0D3-431F1403ADD3}">
      <dgm:prSet/>
      <dgm:spPr/>
      <dgm:t>
        <a:bodyPr/>
        <a:lstStyle/>
        <a:p>
          <a:endParaRPr lang="en-US" sz="1800"/>
        </a:p>
      </dgm:t>
    </dgm:pt>
    <dgm:pt modelId="{9545C90E-349C-4A65-B169-478D467DAF0B}">
      <dgm:prSet custT="1"/>
      <dgm:spPr/>
      <dgm:t>
        <a:bodyPr/>
        <a:lstStyle/>
        <a:p>
          <a:pPr>
            <a:lnSpc>
              <a:spcPct val="150000"/>
            </a:lnSpc>
            <a:spcBef>
              <a:spcPts val="600"/>
            </a:spcBef>
            <a:spcAft>
              <a:spcPts val="600"/>
            </a:spcAft>
          </a:pPr>
          <a:r>
            <a:rPr lang="en-US" sz="3200" dirty="0" err="1">
              <a:latin typeface="Arial" charset="0"/>
              <a:cs typeface="Arial" charset="0"/>
            </a:rPr>
            <a:t>Không</a:t>
          </a:r>
          <a:r>
            <a:rPr lang="en-US" sz="3200" dirty="0">
              <a:latin typeface="Arial" charset="0"/>
              <a:cs typeface="Arial" charset="0"/>
            </a:rPr>
            <a:t> </a:t>
          </a:r>
          <a:r>
            <a:rPr lang="en-US" sz="3200" dirty="0" err="1">
              <a:latin typeface="Arial" charset="0"/>
              <a:cs typeface="Arial" charset="0"/>
            </a:rPr>
            <a:t>nhạy</a:t>
          </a:r>
          <a:r>
            <a:rPr lang="en-US" sz="3200" dirty="0">
              <a:latin typeface="Arial" charset="0"/>
              <a:cs typeface="Arial" charset="0"/>
            </a:rPr>
            <a:t> </a:t>
          </a:r>
          <a:r>
            <a:rPr lang="en-US" sz="3200" dirty="0" err="1">
              <a:latin typeface="Arial" charset="0"/>
              <a:cs typeface="Arial" charset="0"/>
            </a:rPr>
            <a:t>để</a:t>
          </a:r>
          <a:r>
            <a:rPr lang="en-US" sz="3200" dirty="0">
              <a:latin typeface="Arial" charset="0"/>
              <a:cs typeface="Arial" charset="0"/>
            </a:rPr>
            <a:t> </a:t>
          </a:r>
          <a:r>
            <a:rPr lang="en-US" sz="3200" dirty="0" err="1">
              <a:latin typeface="Arial" charset="0"/>
              <a:cs typeface="Arial" charset="0"/>
            </a:rPr>
            <a:t>xác</a:t>
          </a:r>
          <a:r>
            <a:rPr lang="en-US" sz="3200" dirty="0">
              <a:latin typeface="Arial" charset="0"/>
              <a:cs typeface="Arial" charset="0"/>
            </a:rPr>
            <a:t> </a:t>
          </a:r>
          <a:r>
            <a:rPr lang="en-US" sz="3200" dirty="0" err="1">
              <a:latin typeface="Arial" charset="0"/>
              <a:cs typeface="Arial" charset="0"/>
            </a:rPr>
            <a:t>định</a:t>
          </a:r>
          <a:r>
            <a:rPr lang="en-US" sz="3200" dirty="0">
              <a:latin typeface="Arial" charset="0"/>
              <a:cs typeface="Arial" charset="0"/>
            </a:rPr>
            <a:t> </a:t>
          </a:r>
          <a:r>
            <a:rPr lang="en-US" sz="3200" dirty="0" err="1">
              <a:latin typeface="Arial" charset="0"/>
              <a:cs typeface="Arial" charset="0"/>
            </a:rPr>
            <a:t>các</a:t>
          </a:r>
          <a:r>
            <a:rPr lang="en-US" sz="3200" dirty="0">
              <a:latin typeface="Arial" charset="0"/>
              <a:cs typeface="Arial" charset="0"/>
            </a:rPr>
            <a:t> </a:t>
          </a:r>
          <a:r>
            <a:rPr lang="en-US" sz="3200" dirty="0" err="1">
              <a:latin typeface="Arial" charset="0"/>
              <a:cs typeface="Arial" charset="0"/>
            </a:rPr>
            <a:t>thiếu</a:t>
          </a:r>
          <a:r>
            <a:rPr lang="en-US" sz="3200" dirty="0">
              <a:latin typeface="Arial" charset="0"/>
              <a:cs typeface="Arial" charset="0"/>
            </a:rPr>
            <a:t> </a:t>
          </a:r>
          <a:r>
            <a:rPr lang="en-US" sz="3200" dirty="0" err="1">
              <a:latin typeface="Arial" charset="0"/>
              <a:cs typeface="Arial" charset="0"/>
            </a:rPr>
            <a:t>hụt</a:t>
          </a:r>
          <a:r>
            <a:rPr lang="en-US" sz="3200" dirty="0">
              <a:latin typeface="Arial" charset="0"/>
              <a:cs typeface="Arial" charset="0"/>
            </a:rPr>
            <a:t> </a:t>
          </a:r>
          <a:r>
            <a:rPr lang="en-US" sz="3200" dirty="0" err="1">
              <a:latin typeface="Arial" charset="0"/>
              <a:cs typeface="Arial" charset="0"/>
            </a:rPr>
            <a:t>dinh</a:t>
          </a:r>
          <a:r>
            <a:rPr lang="en-US" sz="3200" dirty="0">
              <a:latin typeface="Arial" charset="0"/>
              <a:cs typeface="Arial" charset="0"/>
            </a:rPr>
            <a:t> </a:t>
          </a:r>
          <a:r>
            <a:rPr lang="en-US" sz="3200" dirty="0" err="1">
              <a:latin typeface="Arial" charset="0"/>
              <a:cs typeface="Arial" charset="0"/>
            </a:rPr>
            <a:t>dưỡng</a:t>
          </a:r>
          <a:r>
            <a:rPr lang="en-US" sz="3200" dirty="0">
              <a:latin typeface="Arial" charset="0"/>
              <a:cs typeface="Arial" charset="0"/>
            </a:rPr>
            <a:t> </a:t>
          </a:r>
          <a:r>
            <a:rPr lang="en-US" sz="3200" dirty="0" err="1">
              <a:latin typeface="Arial" charset="0"/>
              <a:cs typeface="Arial" charset="0"/>
            </a:rPr>
            <a:t>đặc</a:t>
          </a:r>
          <a:r>
            <a:rPr lang="en-US" sz="3200" dirty="0">
              <a:latin typeface="Arial" charset="0"/>
              <a:cs typeface="Arial" charset="0"/>
            </a:rPr>
            <a:t> </a:t>
          </a:r>
          <a:r>
            <a:rPr lang="en-US" sz="3200" dirty="0" err="1">
              <a:latin typeface="Arial" charset="0"/>
              <a:cs typeface="Arial" charset="0"/>
            </a:rPr>
            <a:t>hiệu</a:t>
          </a:r>
          <a:endParaRPr lang="en-US" sz="3200" dirty="0">
            <a:latin typeface="Arial" charset="0"/>
            <a:cs typeface="Arial" charset="0"/>
          </a:endParaRPr>
        </a:p>
      </dgm:t>
    </dgm:pt>
    <dgm:pt modelId="{D4DA9E75-3B99-464D-B9EB-00FB5F92CC18}" type="parTrans" cxnId="{907285D8-3401-442E-8788-A7590BFB37DA}">
      <dgm:prSet/>
      <dgm:spPr/>
      <dgm:t>
        <a:bodyPr/>
        <a:lstStyle/>
        <a:p>
          <a:endParaRPr lang="en-US" sz="1800"/>
        </a:p>
      </dgm:t>
    </dgm:pt>
    <dgm:pt modelId="{A3410F81-6E17-4BA2-87E7-7569D50B7108}" type="sibTrans" cxnId="{907285D8-3401-442E-8788-A7590BFB37DA}">
      <dgm:prSet/>
      <dgm:spPr/>
      <dgm:t>
        <a:bodyPr/>
        <a:lstStyle/>
        <a:p>
          <a:endParaRPr lang="en-US" sz="1800"/>
        </a:p>
      </dgm:t>
    </dgm:pt>
    <dgm:pt modelId="{B0F7460A-91A7-4448-97BA-01402C4AE086}">
      <dgm:prSet custT="1"/>
      <dgm:spPr/>
      <dgm:t>
        <a:bodyPr/>
        <a:lstStyle/>
        <a:p>
          <a:pPr>
            <a:lnSpc>
              <a:spcPct val="150000"/>
            </a:lnSpc>
            <a:spcBef>
              <a:spcPts val="600"/>
            </a:spcBef>
            <a:spcAft>
              <a:spcPts val="600"/>
            </a:spcAft>
          </a:pPr>
          <a:r>
            <a:rPr lang="en-US" sz="3200" dirty="0">
              <a:latin typeface="Arial" charset="0"/>
              <a:cs typeface="Arial" charset="0"/>
              <a:sym typeface="Wingdings" pitchFamily="2" charset="2"/>
            </a:rPr>
            <a:t> </a:t>
          </a:r>
          <a:r>
            <a:rPr lang="en-US" sz="3200" dirty="0" err="1">
              <a:latin typeface="Arial" charset="0"/>
              <a:cs typeface="Arial" charset="0"/>
              <a:sym typeface="Wingdings" pitchFamily="2" charset="2"/>
            </a:rPr>
            <a:t>Dùng</a:t>
          </a:r>
          <a:r>
            <a:rPr lang="en-US" sz="3200" dirty="0">
              <a:latin typeface="Arial" charset="0"/>
              <a:cs typeface="Arial" charset="0"/>
              <a:sym typeface="Wingdings" pitchFamily="2" charset="2"/>
            </a:rPr>
            <a:t> </a:t>
          </a:r>
          <a:r>
            <a:rPr lang="en-US" sz="3200" dirty="0" err="1">
              <a:latin typeface="Arial" charset="0"/>
              <a:cs typeface="Arial" charset="0"/>
              <a:sym typeface="Wingdings" pitchFamily="2" charset="2"/>
            </a:rPr>
            <a:t>để</a:t>
          </a:r>
          <a:r>
            <a:rPr lang="en-US" sz="3200" dirty="0">
              <a:latin typeface="Arial" charset="0"/>
              <a:cs typeface="Arial" charset="0"/>
              <a:sym typeface="Wingdings" pitchFamily="2" charset="2"/>
            </a:rPr>
            <a:t> </a:t>
          </a:r>
          <a:r>
            <a:rPr lang="en-US" sz="3200" dirty="0" err="1">
              <a:latin typeface="Arial" charset="0"/>
              <a:cs typeface="Arial" charset="0"/>
              <a:sym typeface="Wingdings" pitchFamily="2" charset="2"/>
            </a:rPr>
            <a:t>sàng</a:t>
          </a:r>
          <a:r>
            <a:rPr lang="en-US" sz="3200" dirty="0">
              <a:latin typeface="Arial" charset="0"/>
              <a:cs typeface="Arial" charset="0"/>
              <a:sym typeface="Wingdings" pitchFamily="2" charset="2"/>
            </a:rPr>
            <a:t> </a:t>
          </a:r>
          <a:r>
            <a:rPr lang="en-US" sz="3200" dirty="0" err="1">
              <a:latin typeface="Arial" charset="0"/>
              <a:cs typeface="Arial" charset="0"/>
              <a:sym typeface="Wingdings" pitchFamily="2" charset="2"/>
            </a:rPr>
            <a:t>lọc</a:t>
          </a:r>
          <a:endParaRPr lang="en-US" sz="3200" dirty="0">
            <a:latin typeface="Arial" charset="0"/>
            <a:cs typeface="Arial" charset="0"/>
          </a:endParaRPr>
        </a:p>
      </dgm:t>
    </dgm:pt>
    <dgm:pt modelId="{F530522A-7C08-48CF-837A-BBC42C24B544}" type="parTrans" cxnId="{83057819-95FF-4644-B7D3-415FF3DD932E}">
      <dgm:prSet/>
      <dgm:spPr/>
      <dgm:t>
        <a:bodyPr/>
        <a:lstStyle/>
        <a:p>
          <a:endParaRPr lang="en-US" sz="1800"/>
        </a:p>
      </dgm:t>
    </dgm:pt>
    <dgm:pt modelId="{01C192B9-A2BB-4A01-A149-1E5882408362}" type="sibTrans" cxnId="{83057819-95FF-4644-B7D3-415FF3DD932E}">
      <dgm:prSet/>
      <dgm:spPr/>
      <dgm:t>
        <a:bodyPr/>
        <a:lstStyle/>
        <a:p>
          <a:endParaRPr lang="en-US" sz="1800"/>
        </a:p>
      </dgm:t>
    </dgm:pt>
    <dgm:pt modelId="{3C2434AA-6C02-49FB-BF21-8A0CD705388E}">
      <dgm:prSet custT="1"/>
      <dgm:spPr/>
      <dgm:t>
        <a:bodyPr/>
        <a:lstStyle/>
        <a:p>
          <a:pPr>
            <a:lnSpc>
              <a:spcPct val="100000"/>
            </a:lnSpc>
            <a:spcBef>
              <a:spcPts val="600"/>
            </a:spcBef>
            <a:spcAft>
              <a:spcPts val="1200"/>
            </a:spcAft>
          </a:pPr>
          <a:r>
            <a:rPr lang="en-US" sz="3200" dirty="0">
              <a:latin typeface="Arial" charset="0"/>
              <a:cs typeface="Arial" charset="0"/>
            </a:rPr>
            <a:t>An </a:t>
          </a:r>
          <a:r>
            <a:rPr lang="en-US" sz="3200" dirty="0" err="1">
              <a:latin typeface="Arial" charset="0"/>
              <a:cs typeface="Arial" charset="0"/>
            </a:rPr>
            <a:t>toàn</a:t>
          </a:r>
          <a:endParaRPr lang="en-US" sz="3200" dirty="0">
            <a:latin typeface="Arial" charset="0"/>
            <a:cs typeface="Arial" charset="0"/>
          </a:endParaRPr>
        </a:p>
      </dgm:t>
    </dgm:pt>
    <dgm:pt modelId="{873EC920-84E1-443A-8731-B0B46ECFF3B7}" type="parTrans" cxnId="{A7B71F46-D77C-4498-A8FB-3E642D65705E}">
      <dgm:prSet/>
      <dgm:spPr/>
      <dgm:t>
        <a:bodyPr/>
        <a:lstStyle/>
        <a:p>
          <a:endParaRPr lang="en-US" sz="1800"/>
        </a:p>
      </dgm:t>
    </dgm:pt>
    <dgm:pt modelId="{56D0C0C0-824E-473D-8835-37362870C7EF}" type="sibTrans" cxnId="{A7B71F46-D77C-4498-A8FB-3E642D65705E}">
      <dgm:prSet/>
      <dgm:spPr/>
      <dgm:t>
        <a:bodyPr/>
        <a:lstStyle/>
        <a:p>
          <a:endParaRPr lang="en-US" sz="1800"/>
        </a:p>
      </dgm:t>
    </dgm:pt>
    <dgm:pt modelId="{17F33D28-97EE-44AD-AD6A-68539A486A8A}">
      <dgm:prSet custT="1"/>
      <dgm:spPr/>
      <dgm:t>
        <a:bodyPr/>
        <a:lstStyle/>
        <a:p>
          <a:pPr>
            <a:lnSpc>
              <a:spcPct val="100000"/>
            </a:lnSpc>
            <a:spcBef>
              <a:spcPts val="600"/>
            </a:spcBef>
            <a:spcAft>
              <a:spcPts val="1200"/>
            </a:spcAft>
          </a:pPr>
          <a:r>
            <a:rPr lang="en-US" sz="3200" dirty="0" err="1">
              <a:latin typeface="Arial" charset="0"/>
              <a:cs typeface="Arial" charset="0"/>
            </a:rPr>
            <a:t>Nhanh</a:t>
          </a:r>
          <a:r>
            <a:rPr lang="en-US" sz="3200" dirty="0">
              <a:latin typeface="Arial" charset="0"/>
              <a:cs typeface="Arial" charset="0"/>
            </a:rPr>
            <a:t>, </a:t>
          </a:r>
          <a:r>
            <a:rPr lang="en-US" sz="3200" dirty="0" err="1">
              <a:latin typeface="Arial" charset="0"/>
              <a:cs typeface="Arial" charset="0"/>
            </a:rPr>
            <a:t>có</a:t>
          </a:r>
          <a:r>
            <a:rPr lang="en-US" sz="3200" dirty="0">
              <a:latin typeface="Arial" charset="0"/>
              <a:cs typeface="Arial" charset="0"/>
            </a:rPr>
            <a:t> </a:t>
          </a:r>
          <a:r>
            <a:rPr lang="en-US" sz="3200" dirty="0" err="1">
              <a:latin typeface="Arial" charset="0"/>
              <a:cs typeface="Arial" charset="0"/>
            </a:rPr>
            <a:t>thể</a:t>
          </a:r>
          <a:r>
            <a:rPr lang="en-US" sz="3200" dirty="0">
              <a:latin typeface="Arial" charset="0"/>
              <a:cs typeface="Arial" charset="0"/>
            </a:rPr>
            <a:t> </a:t>
          </a:r>
          <a:r>
            <a:rPr lang="en-US" sz="3200" dirty="0" err="1">
              <a:latin typeface="Arial" charset="0"/>
              <a:cs typeface="Arial" charset="0"/>
            </a:rPr>
            <a:t>điều</a:t>
          </a:r>
          <a:r>
            <a:rPr lang="en-US" sz="3200" dirty="0">
              <a:latin typeface="Arial" charset="0"/>
              <a:cs typeface="Arial" charset="0"/>
            </a:rPr>
            <a:t> </a:t>
          </a:r>
          <a:r>
            <a:rPr lang="en-US" sz="3200" dirty="0" err="1">
              <a:latin typeface="Arial" charset="0"/>
              <a:cs typeface="Arial" charset="0"/>
            </a:rPr>
            <a:t>tra</a:t>
          </a:r>
          <a:r>
            <a:rPr lang="en-US" sz="3200" dirty="0">
              <a:latin typeface="Arial" charset="0"/>
              <a:cs typeface="Arial" charset="0"/>
            </a:rPr>
            <a:t> </a:t>
          </a:r>
          <a:r>
            <a:rPr lang="en-US" sz="3200" dirty="0" err="1">
              <a:latin typeface="Arial" charset="0"/>
              <a:cs typeface="Arial" charset="0"/>
            </a:rPr>
            <a:t>trên</a:t>
          </a:r>
          <a:r>
            <a:rPr lang="en-US" sz="3200" dirty="0">
              <a:latin typeface="Arial" charset="0"/>
              <a:cs typeface="Arial" charset="0"/>
            </a:rPr>
            <a:t> </a:t>
          </a:r>
          <a:r>
            <a:rPr lang="en-US" sz="3200" dirty="0" err="1">
              <a:latin typeface="Arial" charset="0"/>
              <a:cs typeface="Arial" charset="0"/>
            </a:rPr>
            <a:t>mẫu</a:t>
          </a:r>
          <a:r>
            <a:rPr lang="en-US" sz="3200" dirty="0">
              <a:latin typeface="Arial" charset="0"/>
              <a:cs typeface="Arial" charset="0"/>
            </a:rPr>
            <a:t> </a:t>
          </a:r>
          <a:r>
            <a:rPr lang="en-US" sz="3200" dirty="0" err="1">
              <a:latin typeface="Arial" charset="0"/>
              <a:cs typeface="Arial" charset="0"/>
            </a:rPr>
            <a:t>lớn</a:t>
          </a:r>
          <a:endParaRPr lang="en-US" sz="3200" dirty="0">
            <a:latin typeface="Arial" charset="0"/>
            <a:cs typeface="Arial" charset="0"/>
          </a:endParaRPr>
        </a:p>
      </dgm:t>
    </dgm:pt>
    <dgm:pt modelId="{BEE6B096-311C-4E9D-88AE-E23D3D5AEA38}" type="parTrans" cxnId="{58C6FEC4-697B-4462-A1EA-88478C78896F}">
      <dgm:prSet/>
      <dgm:spPr/>
      <dgm:t>
        <a:bodyPr/>
        <a:lstStyle/>
        <a:p>
          <a:endParaRPr lang="en-US" sz="1800"/>
        </a:p>
      </dgm:t>
    </dgm:pt>
    <dgm:pt modelId="{8BE9A139-2FB8-442C-8B0F-89C228C233D7}" type="sibTrans" cxnId="{58C6FEC4-697B-4462-A1EA-88478C78896F}">
      <dgm:prSet/>
      <dgm:spPr/>
      <dgm:t>
        <a:bodyPr/>
        <a:lstStyle/>
        <a:p>
          <a:endParaRPr lang="en-US" sz="1800"/>
        </a:p>
      </dgm:t>
    </dgm:pt>
    <dgm:pt modelId="{B864DCCC-7214-4EAD-AD23-DA7498861E51}">
      <dgm:prSet custT="1"/>
      <dgm:spPr/>
      <dgm:t>
        <a:bodyPr/>
        <a:lstStyle/>
        <a:p>
          <a:pPr>
            <a:lnSpc>
              <a:spcPct val="100000"/>
            </a:lnSpc>
            <a:spcBef>
              <a:spcPts val="600"/>
            </a:spcBef>
            <a:spcAft>
              <a:spcPts val="1200"/>
            </a:spcAft>
          </a:pPr>
          <a:r>
            <a:rPr lang="en-US" sz="3200" dirty="0" err="1">
              <a:latin typeface="Arial" charset="0"/>
              <a:cs typeface="Arial" charset="0"/>
            </a:rPr>
            <a:t>Dễ</a:t>
          </a:r>
          <a:r>
            <a:rPr lang="en-US" sz="3200" dirty="0">
              <a:latin typeface="Arial" charset="0"/>
              <a:cs typeface="Arial" charset="0"/>
            </a:rPr>
            <a:t> </a:t>
          </a:r>
          <a:r>
            <a:rPr lang="en-US" sz="3200" dirty="0" err="1">
              <a:latin typeface="Arial" charset="0"/>
              <a:cs typeface="Arial" charset="0"/>
            </a:rPr>
            <a:t>thực</a:t>
          </a:r>
          <a:r>
            <a:rPr lang="en-US" sz="3200" dirty="0">
              <a:latin typeface="Arial" charset="0"/>
              <a:cs typeface="Arial" charset="0"/>
            </a:rPr>
            <a:t> </a:t>
          </a:r>
          <a:r>
            <a:rPr lang="en-US" sz="3200" dirty="0" err="1">
              <a:latin typeface="Arial" charset="0"/>
              <a:cs typeface="Arial" charset="0"/>
            </a:rPr>
            <a:t>hiện</a:t>
          </a:r>
          <a:r>
            <a:rPr lang="en-US" sz="3200" dirty="0">
              <a:latin typeface="Arial" charset="0"/>
              <a:cs typeface="Arial" charset="0"/>
            </a:rPr>
            <a:t> </a:t>
          </a:r>
          <a:r>
            <a:rPr lang="en-US" sz="3200" dirty="0" err="1">
              <a:latin typeface="Arial" charset="0"/>
              <a:cs typeface="Arial" charset="0"/>
            </a:rPr>
            <a:t>hơn</a:t>
          </a:r>
          <a:r>
            <a:rPr lang="en-US" sz="3200" dirty="0">
              <a:latin typeface="Arial" charset="0"/>
              <a:cs typeface="Arial" charset="0"/>
            </a:rPr>
            <a:t> so </a:t>
          </a:r>
          <a:r>
            <a:rPr lang="en-US" sz="3200" dirty="0" err="1">
              <a:latin typeface="Arial" charset="0"/>
              <a:cs typeface="Arial" charset="0"/>
            </a:rPr>
            <a:t>với</a:t>
          </a:r>
          <a:r>
            <a:rPr lang="en-US" sz="3200" dirty="0">
              <a:latin typeface="Arial" charset="0"/>
              <a:cs typeface="Arial" charset="0"/>
            </a:rPr>
            <a:t> </a:t>
          </a:r>
          <a:r>
            <a:rPr lang="en-US" sz="3200" dirty="0" err="1">
              <a:latin typeface="Arial" charset="0"/>
              <a:cs typeface="Arial" charset="0"/>
            </a:rPr>
            <a:t>các</a:t>
          </a:r>
          <a:r>
            <a:rPr lang="en-US" sz="3200" dirty="0">
              <a:latin typeface="Arial" charset="0"/>
              <a:cs typeface="Arial" charset="0"/>
            </a:rPr>
            <a:t> </a:t>
          </a:r>
          <a:r>
            <a:rPr lang="en-US" sz="3200" dirty="0" err="1">
              <a:latin typeface="Arial" charset="0"/>
              <a:cs typeface="Arial" charset="0"/>
            </a:rPr>
            <a:t>phương</a:t>
          </a:r>
          <a:r>
            <a:rPr lang="en-US" sz="3200" dirty="0">
              <a:latin typeface="Arial" charset="0"/>
              <a:cs typeface="Arial" charset="0"/>
            </a:rPr>
            <a:t> </a:t>
          </a:r>
          <a:r>
            <a:rPr lang="en-US" sz="3200" dirty="0" err="1">
              <a:latin typeface="Arial" charset="0"/>
              <a:cs typeface="Arial" charset="0"/>
            </a:rPr>
            <a:t>pháp</a:t>
          </a:r>
          <a:r>
            <a:rPr lang="en-US" sz="3200" dirty="0">
              <a:latin typeface="Arial" charset="0"/>
              <a:cs typeface="Arial" charset="0"/>
            </a:rPr>
            <a:t> </a:t>
          </a:r>
          <a:r>
            <a:rPr lang="en-US" sz="3200" dirty="0" err="1">
              <a:latin typeface="Arial" charset="0"/>
              <a:cs typeface="Arial" charset="0"/>
            </a:rPr>
            <a:t>khác</a:t>
          </a:r>
          <a:endParaRPr lang="en-US" sz="3200" dirty="0">
            <a:latin typeface="Arial" charset="0"/>
            <a:cs typeface="Arial" charset="0"/>
          </a:endParaRPr>
        </a:p>
      </dgm:t>
    </dgm:pt>
    <dgm:pt modelId="{2E7F563F-5F65-4F94-B42C-421FEF1B128B}" type="parTrans" cxnId="{E1D8B152-D012-4DEC-8E09-C37479B29AA2}">
      <dgm:prSet/>
      <dgm:spPr/>
      <dgm:t>
        <a:bodyPr/>
        <a:lstStyle/>
        <a:p>
          <a:endParaRPr lang="en-US" sz="1800"/>
        </a:p>
      </dgm:t>
    </dgm:pt>
    <dgm:pt modelId="{2546B099-B405-4630-8BB1-D9F648826D6B}" type="sibTrans" cxnId="{E1D8B152-D012-4DEC-8E09-C37479B29AA2}">
      <dgm:prSet/>
      <dgm:spPr/>
      <dgm:t>
        <a:bodyPr/>
        <a:lstStyle/>
        <a:p>
          <a:endParaRPr lang="en-US" sz="1800"/>
        </a:p>
      </dgm:t>
    </dgm:pt>
    <dgm:pt modelId="{DCF3BE67-7414-4A99-8510-98AB4644B290}">
      <dgm:prSet custT="1"/>
      <dgm:spPr/>
      <dgm:t>
        <a:bodyPr/>
        <a:lstStyle/>
        <a:p>
          <a:pPr>
            <a:lnSpc>
              <a:spcPct val="100000"/>
            </a:lnSpc>
            <a:spcBef>
              <a:spcPts val="600"/>
            </a:spcBef>
            <a:spcAft>
              <a:spcPts val="1200"/>
            </a:spcAft>
          </a:pPr>
          <a:r>
            <a:rPr lang="en-US" sz="3200" dirty="0" err="1">
              <a:latin typeface="Arial" charset="0"/>
              <a:cs typeface="Arial" charset="0"/>
            </a:rPr>
            <a:t>Dụng</a:t>
          </a:r>
          <a:r>
            <a:rPr lang="en-US" sz="3200" dirty="0">
              <a:latin typeface="Arial" charset="0"/>
              <a:cs typeface="Arial" charset="0"/>
            </a:rPr>
            <a:t> </a:t>
          </a:r>
          <a:r>
            <a:rPr lang="en-US" sz="3200" dirty="0" err="1">
              <a:latin typeface="Arial" charset="0"/>
              <a:cs typeface="Arial" charset="0"/>
            </a:rPr>
            <a:t>cụ</a:t>
          </a:r>
          <a:r>
            <a:rPr lang="en-US" sz="3200" dirty="0">
              <a:latin typeface="Arial" charset="0"/>
              <a:cs typeface="Arial" charset="0"/>
            </a:rPr>
            <a:t> </a:t>
          </a:r>
          <a:r>
            <a:rPr lang="en-US" sz="3200" dirty="0" err="1">
              <a:latin typeface="Arial" charset="0"/>
              <a:cs typeface="Arial" charset="0"/>
            </a:rPr>
            <a:t>đơn</a:t>
          </a:r>
          <a:r>
            <a:rPr lang="en-US" sz="3200" dirty="0">
              <a:latin typeface="Arial" charset="0"/>
              <a:cs typeface="Arial" charset="0"/>
            </a:rPr>
            <a:t> </a:t>
          </a:r>
          <a:r>
            <a:rPr lang="en-US" sz="3200" dirty="0" err="1">
              <a:latin typeface="Arial" charset="0"/>
              <a:cs typeface="Arial" charset="0"/>
            </a:rPr>
            <a:t>giản</a:t>
          </a:r>
          <a:r>
            <a:rPr lang="en-US" sz="3200" dirty="0">
              <a:latin typeface="Arial" charset="0"/>
              <a:cs typeface="Arial" charset="0"/>
            </a:rPr>
            <a:t>, </a:t>
          </a:r>
          <a:r>
            <a:rPr lang="en-US" sz="3200" dirty="0" err="1">
              <a:latin typeface="Arial" charset="0"/>
              <a:cs typeface="Arial" charset="0"/>
            </a:rPr>
            <a:t>dễ</a:t>
          </a:r>
          <a:r>
            <a:rPr lang="en-US" sz="3200" dirty="0">
              <a:latin typeface="Arial" charset="0"/>
              <a:cs typeface="Arial" charset="0"/>
            </a:rPr>
            <a:t> </a:t>
          </a:r>
          <a:r>
            <a:rPr lang="en-US" sz="3200" dirty="0" err="1">
              <a:latin typeface="Arial" charset="0"/>
              <a:cs typeface="Arial" charset="0"/>
            </a:rPr>
            <a:t>vận</a:t>
          </a:r>
          <a:r>
            <a:rPr lang="en-US" sz="3200" dirty="0">
              <a:latin typeface="Arial" charset="0"/>
              <a:cs typeface="Arial" charset="0"/>
            </a:rPr>
            <a:t> </a:t>
          </a:r>
          <a:r>
            <a:rPr lang="en-US" sz="3200" dirty="0" err="1">
              <a:latin typeface="Arial" charset="0"/>
              <a:cs typeface="Arial" charset="0"/>
            </a:rPr>
            <a:t>chuyển</a:t>
          </a:r>
          <a:endParaRPr lang="en-US" sz="3200" dirty="0">
            <a:latin typeface="Arial" charset="0"/>
            <a:cs typeface="Arial" charset="0"/>
          </a:endParaRPr>
        </a:p>
      </dgm:t>
    </dgm:pt>
    <dgm:pt modelId="{98BE019F-FA81-4832-ADC9-EADE16457686}" type="parTrans" cxnId="{EDB0E445-F64F-402B-8491-0BF9EE6FE305}">
      <dgm:prSet/>
      <dgm:spPr/>
      <dgm:t>
        <a:bodyPr/>
        <a:lstStyle/>
        <a:p>
          <a:endParaRPr lang="en-US" sz="1800"/>
        </a:p>
      </dgm:t>
    </dgm:pt>
    <dgm:pt modelId="{4E9528DA-7AFC-4AC9-8F24-4E1393E934FC}" type="sibTrans" cxnId="{EDB0E445-F64F-402B-8491-0BF9EE6FE305}">
      <dgm:prSet/>
      <dgm:spPr/>
      <dgm:t>
        <a:bodyPr/>
        <a:lstStyle/>
        <a:p>
          <a:endParaRPr lang="en-US" sz="1800"/>
        </a:p>
      </dgm:t>
    </dgm:pt>
    <dgm:pt modelId="{C4F05C66-4259-44FE-807D-6912BEC06AC7}">
      <dgm:prSet custT="1"/>
      <dgm:spPr/>
      <dgm:t>
        <a:bodyPr/>
        <a:lstStyle/>
        <a:p>
          <a:pPr>
            <a:lnSpc>
              <a:spcPct val="100000"/>
            </a:lnSpc>
            <a:spcBef>
              <a:spcPts val="600"/>
            </a:spcBef>
            <a:spcAft>
              <a:spcPts val="1200"/>
            </a:spcAft>
          </a:pPr>
          <a:r>
            <a:rPr lang="en-US" sz="3200" dirty="0" err="1">
              <a:latin typeface="Arial" charset="0"/>
              <a:cs typeface="Arial" charset="0"/>
            </a:rPr>
            <a:t>Xác</a:t>
          </a:r>
          <a:r>
            <a:rPr lang="en-US" sz="3200" dirty="0">
              <a:latin typeface="Arial" charset="0"/>
              <a:cs typeface="Arial" charset="0"/>
            </a:rPr>
            <a:t> </a:t>
          </a:r>
          <a:r>
            <a:rPr lang="en-US" sz="3200" dirty="0" err="1">
              <a:latin typeface="Arial" charset="0"/>
              <a:cs typeface="Arial" charset="0"/>
            </a:rPr>
            <a:t>định</a:t>
          </a:r>
          <a:r>
            <a:rPr lang="en-US" sz="3200" dirty="0">
              <a:latin typeface="Arial" charset="0"/>
              <a:cs typeface="Arial" charset="0"/>
            </a:rPr>
            <a:t> </a:t>
          </a:r>
          <a:r>
            <a:rPr lang="en-US" sz="3200" dirty="0" err="1">
              <a:latin typeface="Arial" charset="0"/>
              <a:cs typeface="Arial" charset="0"/>
            </a:rPr>
            <a:t>được</a:t>
          </a:r>
          <a:r>
            <a:rPr lang="en-US" sz="3200" dirty="0">
              <a:latin typeface="Arial" charset="0"/>
              <a:cs typeface="Arial" charset="0"/>
            </a:rPr>
            <a:t> </a:t>
          </a:r>
          <a:r>
            <a:rPr lang="en-US" sz="3200" dirty="0" err="1">
              <a:latin typeface="Arial" charset="0"/>
              <a:cs typeface="Arial" charset="0"/>
            </a:rPr>
            <a:t>mức</a:t>
          </a:r>
          <a:r>
            <a:rPr lang="en-US" sz="3200" dirty="0">
              <a:latin typeface="Arial" charset="0"/>
              <a:cs typeface="Arial" charset="0"/>
            </a:rPr>
            <a:t> </a:t>
          </a:r>
          <a:r>
            <a:rPr lang="en-US" sz="3200" dirty="0" err="1">
              <a:latin typeface="Arial" charset="0"/>
              <a:cs typeface="Arial" charset="0"/>
            </a:rPr>
            <a:t>độ</a:t>
          </a:r>
          <a:r>
            <a:rPr lang="en-US" sz="3200" dirty="0">
              <a:latin typeface="Arial" charset="0"/>
              <a:cs typeface="Arial" charset="0"/>
            </a:rPr>
            <a:t> SDD</a:t>
          </a:r>
          <a:endParaRPr lang="vi-VN" sz="3200" dirty="0">
            <a:cs typeface="Arial" charset="0"/>
          </a:endParaRPr>
        </a:p>
      </dgm:t>
    </dgm:pt>
    <dgm:pt modelId="{BEC7BF3C-0ED3-44E5-A943-A83BB792DB3C}" type="parTrans" cxnId="{35773C07-7489-4201-9032-DF7D3CE657FF}">
      <dgm:prSet/>
      <dgm:spPr/>
      <dgm:t>
        <a:bodyPr/>
        <a:lstStyle/>
        <a:p>
          <a:endParaRPr lang="en-US" sz="1800"/>
        </a:p>
      </dgm:t>
    </dgm:pt>
    <dgm:pt modelId="{F76B25BF-C493-4F71-8883-ABE2120E52BC}" type="sibTrans" cxnId="{35773C07-7489-4201-9032-DF7D3CE657FF}">
      <dgm:prSet/>
      <dgm:spPr/>
      <dgm:t>
        <a:bodyPr/>
        <a:lstStyle/>
        <a:p>
          <a:endParaRPr lang="en-US" sz="1800"/>
        </a:p>
      </dgm:t>
    </dgm:pt>
    <dgm:pt modelId="{9CA5324C-7F17-4545-9660-9D61E8B7849C}" type="pres">
      <dgm:prSet presAssocID="{BE0E37C8-6F7D-4B06-8937-A3EB48FFFF52}" presName="Name0" presStyleCnt="0">
        <dgm:presLayoutVars>
          <dgm:dir/>
          <dgm:animLvl val="lvl"/>
          <dgm:resizeHandles val="exact"/>
        </dgm:presLayoutVars>
      </dgm:prSet>
      <dgm:spPr/>
      <dgm:t>
        <a:bodyPr/>
        <a:lstStyle/>
        <a:p>
          <a:endParaRPr lang="en-US"/>
        </a:p>
      </dgm:t>
    </dgm:pt>
    <dgm:pt modelId="{97FD7516-40BD-4DC0-9952-343EBE3E9559}" type="pres">
      <dgm:prSet presAssocID="{BFB41754-6331-4220-A85F-082B22CC2BA7}" presName="composite" presStyleCnt="0"/>
      <dgm:spPr/>
    </dgm:pt>
    <dgm:pt modelId="{CFC6F2E2-664E-4DB0-B31A-50A375292231}" type="pres">
      <dgm:prSet presAssocID="{BFB41754-6331-4220-A85F-082B22CC2BA7}" presName="parTx" presStyleLbl="alignNode1" presStyleIdx="0" presStyleCnt="2" custScaleY="100000">
        <dgm:presLayoutVars>
          <dgm:chMax val="0"/>
          <dgm:chPref val="0"/>
          <dgm:bulletEnabled val="1"/>
        </dgm:presLayoutVars>
      </dgm:prSet>
      <dgm:spPr/>
      <dgm:t>
        <a:bodyPr/>
        <a:lstStyle/>
        <a:p>
          <a:endParaRPr lang="en-US"/>
        </a:p>
      </dgm:t>
    </dgm:pt>
    <dgm:pt modelId="{3A1F6355-0152-42E5-8421-5815671B911E}" type="pres">
      <dgm:prSet presAssocID="{BFB41754-6331-4220-A85F-082B22CC2BA7}" presName="desTx" presStyleLbl="alignAccFollowNode1" presStyleIdx="0" presStyleCnt="2">
        <dgm:presLayoutVars>
          <dgm:bulletEnabled val="1"/>
        </dgm:presLayoutVars>
      </dgm:prSet>
      <dgm:spPr/>
      <dgm:t>
        <a:bodyPr/>
        <a:lstStyle/>
        <a:p>
          <a:endParaRPr lang="en-US"/>
        </a:p>
      </dgm:t>
    </dgm:pt>
    <dgm:pt modelId="{D83AA1E6-894F-4E5B-8449-2202EAA22222}" type="pres">
      <dgm:prSet presAssocID="{25CCF78D-47F6-4C5F-87F0-F840688C02A8}" presName="space" presStyleCnt="0"/>
      <dgm:spPr/>
    </dgm:pt>
    <dgm:pt modelId="{2E3F27F3-EAAA-4D33-8159-8E13888DCA66}" type="pres">
      <dgm:prSet presAssocID="{90B3D68A-4A6B-4BD7-A428-2C964787AA4D}" presName="composite" presStyleCnt="0"/>
      <dgm:spPr/>
    </dgm:pt>
    <dgm:pt modelId="{4E471C9B-393F-4942-B33B-B9C4B4589489}" type="pres">
      <dgm:prSet presAssocID="{90B3D68A-4A6B-4BD7-A428-2C964787AA4D}" presName="parTx" presStyleLbl="alignNode1" presStyleIdx="1" presStyleCnt="2">
        <dgm:presLayoutVars>
          <dgm:chMax val="0"/>
          <dgm:chPref val="0"/>
          <dgm:bulletEnabled val="1"/>
        </dgm:presLayoutVars>
      </dgm:prSet>
      <dgm:spPr/>
      <dgm:t>
        <a:bodyPr/>
        <a:lstStyle/>
        <a:p>
          <a:endParaRPr lang="en-US"/>
        </a:p>
      </dgm:t>
    </dgm:pt>
    <dgm:pt modelId="{0B1FFD2C-C1BB-4EFA-BF50-228187607941}" type="pres">
      <dgm:prSet presAssocID="{90B3D68A-4A6B-4BD7-A428-2C964787AA4D}" presName="desTx" presStyleLbl="alignAccFollowNode1" presStyleIdx="1" presStyleCnt="2">
        <dgm:presLayoutVars>
          <dgm:bulletEnabled val="1"/>
        </dgm:presLayoutVars>
      </dgm:prSet>
      <dgm:spPr/>
      <dgm:t>
        <a:bodyPr/>
        <a:lstStyle/>
        <a:p>
          <a:endParaRPr lang="en-US"/>
        </a:p>
      </dgm:t>
    </dgm:pt>
  </dgm:ptLst>
  <dgm:cxnLst>
    <dgm:cxn modelId="{B35D09AF-6B46-429F-A268-B11C9FD3E82A}" type="presOf" srcId="{3C2434AA-6C02-49FB-BF21-8A0CD705388E}" destId="{3A1F6355-0152-42E5-8421-5815671B911E}" srcOrd="0" destOrd="1" presId="urn:microsoft.com/office/officeart/2005/8/layout/hList1"/>
    <dgm:cxn modelId="{78F682EC-CACD-414E-B68E-B869886DD45D}" type="presOf" srcId="{B864DCCC-7214-4EAD-AD23-DA7498861E51}" destId="{3A1F6355-0152-42E5-8421-5815671B911E}" srcOrd="0" destOrd="3" presId="urn:microsoft.com/office/officeart/2005/8/layout/hList1"/>
    <dgm:cxn modelId="{DFDC572F-5E9C-4C1D-9FE3-65D31D4BCA37}" type="presOf" srcId="{D1B643BF-3859-4DF1-8A4E-E122D72A45AA}" destId="{0B1FFD2C-C1BB-4EFA-BF50-228187607941}" srcOrd="0" destOrd="0" presId="urn:microsoft.com/office/officeart/2005/8/layout/hList1"/>
    <dgm:cxn modelId="{F172A5D5-EB9E-45C1-BE3D-E3B0435F4C7A}" type="presOf" srcId="{BE0E37C8-6F7D-4B06-8937-A3EB48FFFF52}" destId="{9CA5324C-7F17-4545-9660-9D61E8B7849C}" srcOrd="0" destOrd="0" presId="urn:microsoft.com/office/officeart/2005/8/layout/hList1"/>
    <dgm:cxn modelId="{3BBE5F4E-2E18-42F6-BB93-E7CB3194131A}" srcId="{BE0E37C8-6F7D-4B06-8937-A3EB48FFFF52}" destId="{90B3D68A-4A6B-4BD7-A428-2C964787AA4D}" srcOrd="1" destOrd="0" parTransId="{B38F88A4-2A88-486D-91D5-6DB382630533}" sibTransId="{2BC125AC-7745-4087-8C7B-A67F667C4919}"/>
    <dgm:cxn modelId="{83057819-95FF-4644-B7D3-415FF3DD932E}" srcId="{90B3D68A-4A6B-4BD7-A428-2C964787AA4D}" destId="{B0F7460A-91A7-4448-97BA-01402C4AE086}" srcOrd="2" destOrd="0" parTransId="{F530522A-7C08-48CF-837A-BBC42C24B544}" sibTransId="{01C192B9-A2BB-4A01-A149-1E5882408362}"/>
    <dgm:cxn modelId="{A7B71F46-D77C-4498-A8FB-3E642D65705E}" srcId="{BFB41754-6331-4220-A85F-082B22CC2BA7}" destId="{3C2434AA-6C02-49FB-BF21-8A0CD705388E}" srcOrd="1" destOrd="0" parTransId="{873EC920-84E1-443A-8731-B0B46ECFF3B7}" sibTransId="{56D0C0C0-824E-473D-8835-37362870C7EF}"/>
    <dgm:cxn modelId="{353A103E-F383-4F55-B9C6-DCF5B5465842}" type="presOf" srcId="{0C93C47D-CE4B-438B-85CE-73C8E0F999DE}" destId="{3A1F6355-0152-42E5-8421-5815671B911E}" srcOrd="0" destOrd="0" presId="urn:microsoft.com/office/officeart/2005/8/layout/hList1"/>
    <dgm:cxn modelId="{EDB0E445-F64F-402B-8491-0BF9EE6FE305}" srcId="{BFB41754-6331-4220-A85F-082B22CC2BA7}" destId="{DCF3BE67-7414-4A99-8510-98AB4644B290}" srcOrd="4" destOrd="0" parTransId="{98BE019F-FA81-4832-ADC9-EADE16457686}" sibTransId="{4E9528DA-7AFC-4AC9-8F24-4E1393E934FC}"/>
    <dgm:cxn modelId="{8CBD414C-7309-495E-A85F-91EDB096C25D}" type="presOf" srcId="{B0F7460A-91A7-4448-97BA-01402C4AE086}" destId="{0B1FFD2C-C1BB-4EFA-BF50-228187607941}" srcOrd="0" destOrd="2" presId="urn:microsoft.com/office/officeart/2005/8/layout/hList1"/>
    <dgm:cxn modelId="{14BF079B-2638-47B0-8AC0-7AB411751CF5}" srcId="{BFB41754-6331-4220-A85F-082B22CC2BA7}" destId="{0C93C47D-CE4B-438B-85CE-73C8E0F999DE}" srcOrd="0" destOrd="0" parTransId="{28D1C853-F4B0-420C-A54D-DAE3ED2CAD56}" sibTransId="{DF62B698-7F74-4110-8674-A7CB0879B7E5}"/>
    <dgm:cxn modelId="{4ADF0549-7971-4243-B0D3-431F1403ADD3}" srcId="{90B3D68A-4A6B-4BD7-A428-2C964787AA4D}" destId="{D1B643BF-3859-4DF1-8A4E-E122D72A45AA}" srcOrd="0" destOrd="0" parTransId="{AB9042C5-A3B0-405E-B671-81B50ABA2C83}" sibTransId="{F050E4F1-6A3E-491A-824F-AE3CBEC70D41}"/>
    <dgm:cxn modelId="{36C2DAF3-0BEC-4F4D-941A-6D6565D1CBD2}" type="presOf" srcId="{BFB41754-6331-4220-A85F-082B22CC2BA7}" destId="{CFC6F2E2-664E-4DB0-B31A-50A375292231}" srcOrd="0" destOrd="0" presId="urn:microsoft.com/office/officeart/2005/8/layout/hList1"/>
    <dgm:cxn modelId="{04109549-64AE-41DA-86FE-37DFAD356ED7}" srcId="{BE0E37C8-6F7D-4B06-8937-A3EB48FFFF52}" destId="{BFB41754-6331-4220-A85F-082B22CC2BA7}" srcOrd="0" destOrd="0" parTransId="{84BCEE83-56F0-4263-99B9-7F47F02D6ED1}" sibTransId="{25CCF78D-47F6-4C5F-87F0-F840688C02A8}"/>
    <dgm:cxn modelId="{35773C07-7489-4201-9032-DF7D3CE657FF}" srcId="{BFB41754-6331-4220-A85F-082B22CC2BA7}" destId="{C4F05C66-4259-44FE-807D-6912BEC06AC7}" srcOrd="5" destOrd="0" parTransId="{BEC7BF3C-0ED3-44E5-A943-A83BB792DB3C}" sibTransId="{F76B25BF-C493-4F71-8883-ABE2120E52BC}"/>
    <dgm:cxn modelId="{A543AC83-558A-4107-9D46-B1DE46F6AAC8}" type="presOf" srcId="{90B3D68A-4A6B-4BD7-A428-2C964787AA4D}" destId="{4E471C9B-393F-4942-B33B-B9C4B4589489}" srcOrd="0" destOrd="0" presId="urn:microsoft.com/office/officeart/2005/8/layout/hList1"/>
    <dgm:cxn modelId="{907285D8-3401-442E-8788-A7590BFB37DA}" srcId="{90B3D68A-4A6B-4BD7-A428-2C964787AA4D}" destId="{9545C90E-349C-4A65-B169-478D467DAF0B}" srcOrd="1" destOrd="0" parTransId="{D4DA9E75-3B99-464D-B9EB-00FB5F92CC18}" sibTransId="{A3410F81-6E17-4BA2-87E7-7569D50B7108}"/>
    <dgm:cxn modelId="{37A931EB-D93B-4CC7-A199-718AD3890746}" type="presOf" srcId="{DCF3BE67-7414-4A99-8510-98AB4644B290}" destId="{3A1F6355-0152-42E5-8421-5815671B911E}" srcOrd="0" destOrd="4" presId="urn:microsoft.com/office/officeart/2005/8/layout/hList1"/>
    <dgm:cxn modelId="{CE69A5FF-7D11-4094-81ED-844291426765}" type="presOf" srcId="{17F33D28-97EE-44AD-AD6A-68539A486A8A}" destId="{3A1F6355-0152-42E5-8421-5815671B911E}" srcOrd="0" destOrd="2" presId="urn:microsoft.com/office/officeart/2005/8/layout/hList1"/>
    <dgm:cxn modelId="{58C6FEC4-697B-4462-A1EA-88478C78896F}" srcId="{BFB41754-6331-4220-A85F-082B22CC2BA7}" destId="{17F33D28-97EE-44AD-AD6A-68539A486A8A}" srcOrd="2" destOrd="0" parTransId="{BEE6B096-311C-4E9D-88AE-E23D3D5AEA38}" sibTransId="{8BE9A139-2FB8-442C-8B0F-89C228C233D7}"/>
    <dgm:cxn modelId="{F6064A13-D713-4FF8-822D-1FE3EB325E0C}" type="presOf" srcId="{C4F05C66-4259-44FE-807D-6912BEC06AC7}" destId="{3A1F6355-0152-42E5-8421-5815671B911E}" srcOrd="0" destOrd="5" presId="urn:microsoft.com/office/officeart/2005/8/layout/hList1"/>
    <dgm:cxn modelId="{C5873971-5C37-4907-8A90-EDB087A5839B}" type="presOf" srcId="{9545C90E-349C-4A65-B169-478D467DAF0B}" destId="{0B1FFD2C-C1BB-4EFA-BF50-228187607941}" srcOrd="0" destOrd="1" presId="urn:microsoft.com/office/officeart/2005/8/layout/hList1"/>
    <dgm:cxn modelId="{E1D8B152-D012-4DEC-8E09-C37479B29AA2}" srcId="{BFB41754-6331-4220-A85F-082B22CC2BA7}" destId="{B864DCCC-7214-4EAD-AD23-DA7498861E51}" srcOrd="3" destOrd="0" parTransId="{2E7F563F-5F65-4F94-B42C-421FEF1B128B}" sibTransId="{2546B099-B405-4630-8BB1-D9F648826D6B}"/>
    <dgm:cxn modelId="{39D20754-58D5-4E17-A938-A5B5DE2D0BD6}" type="presParOf" srcId="{9CA5324C-7F17-4545-9660-9D61E8B7849C}" destId="{97FD7516-40BD-4DC0-9952-343EBE3E9559}" srcOrd="0" destOrd="0" presId="urn:microsoft.com/office/officeart/2005/8/layout/hList1"/>
    <dgm:cxn modelId="{79AF2D8C-8CE9-4860-8D29-F44E3F6F97B6}" type="presParOf" srcId="{97FD7516-40BD-4DC0-9952-343EBE3E9559}" destId="{CFC6F2E2-664E-4DB0-B31A-50A375292231}" srcOrd="0" destOrd="0" presId="urn:microsoft.com/office/officeart/2005/8/layout/hList1"/>
    <dgm:cxn modelId="{D15AC5E5-474B-4A32-9FA0-65F156B96ABB}" type="presParOf" srcId="{97FD7516-40BD-4DC0-9952-343EBE3E9559}" destId="{3A1F6355-0152-42E5-8421-5815671B911E}" srcOrd="1" destOrd="0" presId="urn:microsoft.com/office/officeart/2005/8/layout/hList1"/>
    <dgm:cxn modelId="{968B0B18-D4B4-4284-B225-CA6D288B2894}" type="presParOf" srcId="{9CA5324C-7F17-4545-9660-9D61E8B7849C}" destId="{D83AA1E6-894F-4E5B-8449-2202EAA22222}" srcOrd="1" destOrd="0" presId="urn:microsoft.com/office/officeart/2005/8/layout/hList1"/>
    <dgm:cxn modelId="{EC0FEE40-F7CD-4D12-B6A3-FB01F9E2DC5B}" type="presParOf" srcId="{9CA5324C-7F17-4545-9660-9D61E8B7849C}" destId="{2E3F27F3-EAAA-4D33-8159-8E13888DCA66}" srcOrd="2" destOrd="0" presId="urn:microsoft.com/office/officeart/2005/8/layout/hList1"/>
    <dgm:cxn modelId="{CDB6495E-E2BE-41D0-AF7B-6DFB76374AE2}" type="presParOf" srcId="{2E3F27F3-EAAA-4D33-8159-8E13888DCA66}" destId="{4E471C9B-393F-4942-B33B-B9C4B4589489}" srcOrd="0" destOrd="0" presId="urn:microsoft.com/office/officeart/2005/8/layout/hList1"/>
    <dgm:cxn modelId="{9E24B5F6-FA91-4BC0-BF1A-D052C5166C8A}" type="presParOf" srcId="{2E3F27F3-EAAA-4D33-8159-8E13888DCA66}" destId="{0B1FFD2C-C1BB-4EFA-BF50-22818760794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67D308-45C6-4D3E-8C6C-D275CE630A4B}"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C5B16D43-20C7-4988-BD26-1563F8EDA5F4}">
      <dgm:prSet phldrT="[Text]"/>
      <dgm:spPr/>
      <dgm:t>
        <a:bodyPr/>
        <a:lstStyle/>
        <a:p>
          <a:r>
            <a:rPr lang="en-US" dirty="0" err="1"/>
            <a:t>Bảng</a:t>
          </a:r>
          <a:r>
            <a:rPr lang="en-US" dirty="0"/>
            <a:t> </a:t>
          </a:r>
          <a:r>
            <a:rPr lang="en-US" dirty="0" err="1"/>
            <a:t>tra</a:t>
          </a:r>
          <a:r>
            <a:rPr lang="en-US" dirty="0"/>
            <a:t> TTDD</a:t>
          </a:r>
        </a:p>
      </dgm:t>
    </dgm:pt>
    <dgm:pt modelId="{2F90F9A7-DEA8-4679-83C5-132D99492F90}" type="parTrans" cxnId="{C9D8C0BB-17D1-49CA-A278-92E5C4180671}">
      <dgm:prSet/>
      <dgm:spPr/>
      <dgm:t>
        <a:bodyPr/>
        <a:lstStyle/>
        <a:p>
          <a:endParaRPr lang="en-US"/>
        </a:p>
      </dgm:t>
    </dgm:pt>
    <dgm:pt modelId="{0DD8F773-6C95-419B-8CFA-4CB56A55949F}" type="sibTrans" cxnId="{C9D8C0BB-17D1-49CA-A278-92E5C4180671}">
      <dgm:prSet/>
      <dgm:spPr/>
      <dgm:t>
        <a:bodyPr/>
        <a:lstStyle/>
        <a:p>
          <a:endParaRPr lang="en-US"/>
        </a:p>
      </dgm:t>
    </dgm:pt>
    <dgm:pt modelId="{5B52244C-B290-437E-B550-E3C99A7FDDBD}">
      <dgm:prSet phldrT="[Text]"/>
      <dgm:spPr/>
      <dgm:t>
        <a:bodyPr/>
        <a:lstStyle/>
        <a:p>
          <a:r>
            <a:rPr lang="en-US" dirty="0" err="1" smtClean="0"/>
            <a:t>Cân</a:t>
          </a:r>
          <a:r>
            <a:rPr lang="en-US" dirty="0" smtClean="0"/>
            <a:t> </a:t>
          </a:r>
          <a:r>
            <a:rPr lang="en-US" dirty="0" err="1" smtClean="0"/>
            <a:t>nặng</a:t>
          </a:r>
          <a:r>
            <a:rPr lang="en-US" dirty="0" smtClean="0"/>
            <a:t> </a:t>
          </a:r>
          <a:r>
            <a:rPr lang="en-US" dirty="0" err="1" smtClean="0"/>
            <a:t>theo</a:t>
          </a:r>
          <a:r>
            <a:rPr lang="en-US" dirty="0" smtClean="0"/>
            <a:t> tuổi</a:t>
          </a:r>
          <a:endParaRPr lang="en-US" dirty="0"/>
        </a:p>
      </dgm:t>
    </dgm:pt>
    <dgm:pt modelId="{706C60C7-DF25-4B31-9050-99CFF4765875}" type="parTrans" cxnId="{A21B9C5C-9947-4614-B306-E1B71ED8A277}">
      <dgm:prSet/>
      <dgm:spPr/>
      <dgm:t>
        <a:bodyPr/>
        <a:lstStyle/>
        <a:p>
          <a:endParaRPr lang="en-US"/>
        </a:p>
      </dgm:t>
    </dgm:pt>
    <dgm:pt modelId="{F0BDCF04-904D-49EA-99DB-227B01257FEE}" type="sibTrans" cxnId="{A21B9C5C-9947-4614-B306-E1B71ED8A277}">
      <dgm:prSet/>
      <dgm:spPr/>
      <dgm:t>
        <a:bodyPr/>
        <a:lstStyle/>
        <a:p>
          <a:endParaRPr lang="en-US"/>
        </a:p>
      </dgm:t>
    </dgm:pt>
    <dgm:pt modelId="{8A966552-4774-4076-A228-E6ABFD9EA3EF}">
      <dgm:prSet phldrT="[Text]"/>
      <dgm:spPr/>
      <dgm:t>
        <a:bodyPr/>
        <a:lstStyle/>
        <a:p>
          <a:r>
            <a:rPr lang="en-US" dirty="0" err="1"/>
            <a:t>Giới</a:t>
          </a:r>
          <a:r>
            <a:rPr lang="en-US" dirty="0"/>
            <a:t> </a:t>
          </a:r>
          <a:r>
            <a:rPr lang="en-US" dirty="0" err="1"/>
            <a:t>nam</a:t>
          </a:r>
          <a:endParaRPr lang="en-US" dirty="0"/>
        </a:p>
      </dgm:t>
    </dgm:pt>
    <dgm:pt modelId="{05089385-DADF-478A-813B-59587E7BFEF1}" type="parTrans" cxnId="{38FA252C-79B3-4DE4-AF55-E33D03BE7BCB}">
      <dgm:prSet/>
      <dgm:spPr/>
      <dgm:t>
        <a:bodyPr/>
        <a:lstStyle/>
        <a:p>
          <a:endParaRPr lang="en-US"/>
        </a:p>
      </dgm:t>
    </dgm:pt>
    <dgm:pt modelId="{0423A27C-9804-40F7-948C-23637FE1D4AB}" type="sibTrans" cxnId="{38FA252C-79B3-4DE4-AF55-E33D03BE7BCB}">
      <dgm:prSet/>
      <dgm:spPr/>
      <dgm:t>
        <a:bodyPr/>
        <a:lstStyle/>
        <a:p>
          <a:endParaRPr lang="en-US"/>
        </a:p>
      </dgm:t>
    </dgm:pt>
    <dgm:pt modelId="{448AFCE7-EE68-4B31-9814-45E45FF94195}">
      <dgm:prSet phldrT="[Text]"/>
      <dgm:spPr/>
      <dgm:t>
        <a:bodyPr/>
        <a:lstStyle/>
        <a:p>
          <a:r>
            <a:rPr lang="en-US" dirty="0" err="1"/>
            <a:t>Giới</a:t>
          </a:r>
          <a:r>
            <a:rPr lang="en-US" dirty="0"/>
            <a:t> </a:t>
          </a:r>
          <a:r>
            <a:rPr lang="en-US" dirty="0" err="1"/>
            <a:t>nữ</a:t>
          </a:r>
          <a:endParaRPr lang="en-US" dirty="0"/>
        </a:p>
      </dgm:t>
    </dgm:pt>
    <dgm:pt modelId="{2CF1A40A-C7F0-4CBD-BBCB-6969B5B2C765}" type="parTrans" cxnId="{076127D5-466B-488E-A83F-D575A0EAB4B6}">
      <dgm:prSet/>
      <dgm:spPr/>
      <dgm:t>
        <a:bodyPr/>
        <a:lstStyle/>
        <a:p>
          <a:endParaRPr lang="en-US"/>
        </a:p>
      </dgm:t>
    </dgm:pt>
    <dgm:pt modelId="{7DCCC806-89A5-4F4F-AC35-82BABD73A245}" type="sibTrans" cxnId="{076127D5-466B-488E-A83F-D575A0EAB4B6}">
      <dgm:prSet/>
      <dgm:spPr/>
      <dgm:t>
        <a:bodyPr/>
        <a:lstStyle/>
        <a:p>
          <a:endParaRPr lang="en-US"/>
        </a:p>
      </dgm:t>
    </dgm:pt>
    <dgm:pt modelId="{0EAA1188-5192-42E1-9F59-82F0ED5CD4C5}">
      <dgm:prSet phldrT="[Text]"/>
      <dgm:spPr/>
      <dgm:t>
        <a:bodyPr/>
        <a:lstStyle/>
        <a:p>
          <a:r>
            <a:rPr lang="en-US" dirty="0"/>
            <a:t>BMI </a:t>
          </a:r>
          <a:r>
            <a:rPr lang="en-US" dirty="0" err="1"/>
            <a:t>theo</a:t>
          </a:r>
          <a:r>
            <a:rPr lang="en-US" dirty="0"/>
            <a:t> </a:t>
          </a:r>
          <a:r>
            <a:rPr lang="en-US" dirty="0" err="1"/>
            <a:t>tuổi</a:t>
          </a:r>
          <a:endParaRPr lang="en-US" dirty="0"/>
        </a:p>
      </dgm:t>
    </dgm:pt>
    <dgm:pt modelId="{75B007B6-B070-4D5B-A3C7-20FF51430F2C}" type="parTrans" cxnId="{8F5EAB69-6099-4E8B-AF35-8EA19BF2F87B}">
      <dgm:prSet/>
      <dgm:spPr/>
      <dgm:t>
        <a:bodyPr/>
        <a:lstStyle/>
        <a:p>
          <a:endParaRPr lang="en-US"/>
        </a:p>
      </dgm:t>
    </dgm:pt>
    <dgm:pt modelId="{2C58EAEA-5F38-4956-8FA3-D3F25E235659}" type="sibTrans" cxnId="{8F5EAB69-6099-4E8B-AF35-8EA19BF2F87B}">
      <dgm:prSet/>
      <dgm:spPr/>
      <dgm:t>
        <a:bodyPr/>
        <a:lstStyle/>
        <a:p>
          <a:endParaRPr lang="en-US"/>
        </a:p>
      </dgm:t>
    </dgm:pt>
    <dgm:pt modelId="{EFB0774A-9C7F-4BB6-BAB6-AF3017F3CCEA}">
      <dgm:prSet phldrT="[Text]"/>
      <dgm:spPr/>
      <dgm:t>
        <a:bodyPr/>
        <a:lstStyle/>
        <a:p>
          <a:r>
            <a:rPr lang="en-US" dirty="0" err="1"/>
            <a:t>Giới</a:t>
          </a:r>
          <a:r>
            <a:rPr lang="en-US" dirty="0"/>
            <a:t> </a:t>
          </a:r>
          <a:r>
            <a:rPr lang="en-US" dirty="0" err="1"/>
            <a:t>nam</a:t>
          </a:r>
          <a:endParaRPr lang="en-US" dirty="0"/>
        </a:p>
      </dgm:t>
    </dgm:pt>
    <dgm:pt modelId="{1631803D-7FF5-4092-829D-454C65651850}" type="parTrans" cxnId="{287F2A4A-5361-48E8-AC26-A6481A72E62C}">
      <dgm:prSet/>
      <dgm:spPr/>
      <dgm:t>
        <a:bodyPr/>
        <a:lstStyle/>
        <a:p>
          <a:endParaRPr lang="en-US"/>
        </a:p>
      </dgm:t>
    </dgm:pt>
    <dgm:pt modelId="{4541176D-0E5C-4638-B2BE-EFD20CDB3EB6}" type="sibTrans" cxnId="{287F2A4A-5361-48E8-AC26-A6481A72E62C}">
      <dgm:prSet/>
      <dgm:spPr/>
      <dgm:t>
        <a:bodyPr/>
        <a:lstStyle/>
        <a:p>
          <a:endParaRPr lang="en-US"/>
        </a:p>
      </dgm:t>
    </dgm:pt>
    <dgm:pt modelId="{3C1B1B7A-0F9E-40EE-B0F9-8A6B0FCA40FB}">
      <dgm:prSet phldrT="[Text]"/>
      <dgm:spPr/>
      <dgm:t>
        <a:bodyPr/>
        <a:lstStyle/>
        <a:p>
          <a:r>
            <a:rPr lang="en-US" dirty="0" err="1"/>
            <a:t>Giới</a:t>
          </a:r>
          <a:r>
            <a:rPr lang="en-US" dirty="0"/>
            <a:t> </a:t>
          </a:r>
          <a:r>
            <a:rPr lang="en-US" dirty="0" err="1"/>
            <a:t>nữ</a:t>
          </a:r>
          <a:endParaRPr lang="en-US" dirty="0"/>
        </a:p>
      </dgm:t>
    </dgm:pt>
    <dgm:pt modelId="{FE1067B5-0F79-4DEE-8074-E5DA5A18C19D}" type="parTrans" cxnId="{64BA5B67-5EBC-489E-BC2C-17CF8CAF9F4D}">
      <dgm:prSet/>
      <dgm:spPr/>
      <dgm:t>
        <a:bodyPr/>
        <a:lstStyle/>
        <a:p>
          <a:endParaRPr lang="en-US"/>
        </a:p>
      </dgm:t>
    </dgm:pt>
    <dgm:pt modelId="{4477A82C-7E2B-4A3E-A6FE-B265A77C068E}" type="sibTrans" cxnId="{64BA5B67-5EBC-489E-BC2C-17CF8CAF9F4D}">
      <dgm:prSet/>
      <dgm:spPr/>
      <dgm:t>
        <a:bodyPr/>
        <a:lstStyle/>
        <a:p>
          <a:endParaRPr lang="en-US"/>
        </a:p>
      </dgm:t>
    </dgm:pt>
    <dgm:pt modelId="{0334613B-BA84-47D9-8103-EE5A50200EC8}">
      <dgm:prSet phldrT="[Text]"/>
      <dgm:spPr/>
      <dgm:t>
        <a:bodyPr/>
        <a:lstStyle/>
        <a:p>
          <a:r>
            <a:rPr lang="en-US" dirty="0" err="1" smtClean="0"/>
            <a:t>Giới</a:t>
          </a:r>
          <a:r>
            <a:rPr lang="en-US" dirty="0" smtClean="0"/>
            <a:t> </a:t>
          </a:r>
          <a:r>
            <a:rPr lang="en-US" dirty="0" err="1" smtClean="0"/>
            <a:t>nam</a:t>
          </a:r>
          <a:endParaRPr lang="en-US" dirty="0"/>
        </a:p>
      </dgm:t>
    </dgm:pt>
    <dgm:pt modelId="{4DA0772A-C1C5-4F2C-A864-EDD569C5F5DA}" type="parTrans" cxnId="{BA560B0F-918D-4A1D-9522-93AD0205ADCB}">
      <dgm:prSet/>
      <dgm:spPr/>
      <dgm:t>
        <a:bodyPr/>
        <a:lstStyle/>
        <a:p>
          <a:endParaRPr lang="en-US"/>
        </a:p>
      </dgm:t>
    </dgm:pt>
    <dgm:pt modelId="{E171FF5B-7952-4392-8F15-6088BEA50189}" type="sibTrans" cxnId="{BA560B0F-918D-4A1D-9522-93AD0205ADCB}">
      <dgm:prSet/>
      <dgm:spPr/>
      <dgm:t>
        <a:bodyPr/>
        <a:lstStyle/>
        <a:p>
          <a:endParaRPr lang="en-US"/>
        </a:p>
      </dgm:t>
    </dgm:pt>
    <dgm:pt modelId="{4D3A3373-6FE8-4644-ACA9-35A031FE4767}">
      <dgm:prSet phldrT="[Text]"/>
      <dgm:spPr/>
      <dgm:t>
        <a:bodyPr/>
        <a:lstStyle/>
        <a:p>
          <a:r>
            <a:rPr lang="en-US" dirty="0" err="1" smtClean="0"/>
            <a:t>Chiều</a:t>
          </a:r>
          <a:r>
            <a:rPr lang="en-US" dirty="0" smtClean="0"/>
            <a:t> </a:t>
          </a:r>
          <a:r>
            <a:rPr lang="en-US" dirty="0" err="1" smtClean="0"/>
            <a:t>cao</a:t>
          </a:r>
          <a:r>
            <a:rPr lang="en-US" dirty="0" smtClean="0"/>
            <a:t> </a:t>
          </a:r>
          <a:r>
            <a:rPr lang="en-US" dirty="0" err="1" smtClean="0"/>
            <a:t>theo</a:t>
          </a:r>
          <a:r>
            <a:rPr lang="en-US" dirty="0" smtClean="0"/>
            <a:t> tuổi</a:t>
          </a:r>
          <a:endParaRPr lang="en-US" dirty="0"/>
        </a:p>
      </dgm:t>
    </dgm:pt>
    <dgm:pt modelId="{1506FB7C-DF7B-481E-B36A-0126B74138B0}" type="parTrans" cxnId="{509CE173-AA4D-4768-BA14-548C16987FE2}">
      <dgm:prSet/>
      <dgm:spPr/>
      <dgm:t>
        <a:bodyPr/>
        <a:lstStyle/>
        <a:p>
          <a:endParaRPr lang="en-US"/>
        </a:p>
      </dgm:t>
    </dgm:pt>
    <dgm:pt modelId="{1B5A506D-0FE4-48CA-A89E-F02D7879134C}" type="sibTrans" cxnId="{509CE173-AA4D-4768-BA14-548C16987FE2}">
      <dgm:prSet/>
      <dgm:spPr/>
      <dgm:t>
        <a:bodyPr/>
        <a:lstStyle/>
        <a:p>
          <a:endParaRPr lang="en-US"/>
        </a:p>
      </dgm:t>
    </dgm:pt>
    <dgm:pt modelId="{30202CBC-9B97-45A1-89B9-9FF19A233B25}">
      <dgm:prSet phldrT="[Text]"/>
      <dgm:spPr/>
      <dgm:t>
        <a:bodyPr/>
        <a:lstStyle/>
        <a:p>
          <a:r>
            <a:rPr lang="en-US" dirty="0" err="1"/>
            <a:t>Giới</a:t>
          </a:r>
          <a:r>
            <a:rPr lang="en-US" dirty="0"/>
            <a:t> </a:t>
          </a:r>
          <a:r>
            <a:rPr lang="en-US" dirty="0" err="1"/>
            <a:t>nữ</a:t>
          </a:r>
          <a:endParaRPr lang="en-US" dirty="0"/>
        </a:p>
      </dgm:t>
    </dgm:pt>
    <dgm:pt modelId="{4279854E-7B65-43B4-8575-6DC0A316ECEA}" type="parTrans" cxnId="{64E9D35D-5191-414F-B6F0-A3699A35E680}">
      <dgm:prSet/>
      <dgm:spPr/>
      <dgm:t>
        <a:bodyPr/>
        <a:lstStyle/>
        <a:p>
          <a:endParaRPr lang="en-US"/>
        </a:p>
      </dgm:t>
    </dgm:pt>
    <dgm:pt modelId="{FB13B76C-BAE0-44D0-97DB-AB15447E1662}" type="sibTrans" cxnId="{64E9D35D-5191-414F-B6F0-A3699A35E680}">
      <dgm:prSet/>
      <dgm:spPr/>
      <dgm:t>
        <a:bodyPr/>
        <a:lstStyle/>
        <a:p>
          <a:endParaRPr lang="en-US"/>
        </a:p>
      </dgm:t>
    </dgm:pt>
    <dgm:pt modelId="{55579108-69A9-47C5-B8A6-256B73FB1D73}" type="pres">
      <dgm:prSet presAssocID="{1C67D308-45C6-4D3E-8C6C-D275CE630A4B}" presName="hierChild1" presStyleCnt="0">
        <dgm:presLayoutVars>
          <dgm:chPref val="1"/>
          <dgm:dir/>
          <dgm:animOne val="branch"/>
          <dgm:animLvl val="lvl"/>
          <dgm:resizeHandles/>
        </dgm:presLayoutVars>
      </dgm:prSet>
      <dgm:spPr/>
      <dgm:t>
        <a:bodyPr/>
        <a:lstStyle/>
        <a:p>
          <a:endParaRPr lang="en-US"/>
        </a:p>
      </dgm:t>
    </dgm:pt>
    <dgm:pt modelId="{CB8AEB64-7478-4AF0-AF8A-2F254145CEE5}" type="pres">
      <dgm:prSet presAssocID="{C5B16D43-20C7-4988-BD26-1563F8EDA5F4}" presName="hierRoot1" presStyleCnt="0"/>
      <dgm:spPr/>
    </dgm:pt>
    <dgm:pt modelId="{54512A51-1C5B-4349-89F9-40AF3CB0E25B}" type="pres">
      <dgm:prSet presAssocID="{C5B16D43-20C7-4988-BD26-1563F8EDA5F4}" presName="composite" presStyleCnt="0"/>
      <dgm:spPr/>
    </dgm:pt>
    <dgm:pt modelId="{1C8C478D-5720-42AE-A9C8-8EC3F099E58D}" type="pres">
      <dgm:prSet presAssocID="{C5B16D43-20C7-4988-BD26-1563F8EDA5F4}" presName="background" presStyleLbl="node0" presStyleIdx="0" presStyleCnt="1"/>
      <dgm:spPr/>
    </dgm:pt>
    <dgm:pt modelId="{A22BB423-85D6-487C-9E29-61B9BAA12A1D}" type="pres">
      <dgm:prSet presAssocID="{C5B16D43-20C7-4988-BD26-1563F8EDA5F4}" presName="text" presStyleLbl="fgAcc0" presStyleIdx="0" presStyleCnt="1">
        <dgm:presLayoutVars>
          <dgm:chPref val="3"/>
        </dgm:presLayoutVars>
      </dgm:prSet>
      <dgm:spPr/>
      <dgm:t>
        <a:bodyPr/>
        <a:lstStyle/>
        <a:p>
          <a:endParaRPr lang="en-US"/>
        </a:p>
      </dgm:t>
    </dgm:pt>
    <dgm:pt modelId="{6E5DE1CC-F2D1-441D-BEFF-9356F22BB2C5}" type="pres">
      <dgm:prSet presAssocID="{C5B16D43-20C7-4988-BD26-1563F8EDA5F4}" presName="hierChild2" presStyleCnt="0"/>
      <dgm:spPr/>
    </dgm:pt>
    <dgm:pt modelId="{58A56503-7C82-467A-BB01-EA7CFC0FF145}" type="pres">
      <dgm:prSet presAssocID="{706C60C7-DF25-4B31-9050-99CFF4765875}" presName="Name10" presStyleLbl="parChTrans1D2" presStyleIdx="0" presStyleCnt="3"/>
      <dgm:spPr/>
      <dgm:t>
        <a:bodyPr/>
        <a:lstStyle/>
        <a:p>
          <a:endParaRPr lang="en-US"/>
        </a:p>
      </dgm:t>
    </dgm:pt>
    <dgm:pt modelId="{73413970-1D84-4F78-821D-D808AC3C5989}" type="pres">
      <dgm:prSet presAssocID="{5B52244C-B290-437E-B550-E3C99A7FDDBD}" presName="hierRoot2" presStyleCnt="0"/>
      <dgm:spPr/>
    </dgm:pt>
    <dgm:pt modelId="{35875361-BAE0-45F1-9980-E28FA631C580}" type="pres">
      <dgm:prSet presAssocID="{5B52244C-B290-437E-B550-E3C99A7FDDBD}" presName="composite2" presStyleCnt="0"/>
      <dgm:spPr/>
    </dgm:pt>
    <dgm:pt modelId="{A7353838-24FC-454D-B151-3AB4290ED8A5}" type="pres">
      <dgm:prSet presAssocID="{5B52244C-B290-437E-B550-E3C99A7FDDBD}" presName="background2" presStyleLbl="node2" presStyleIdx="0" presStyleCnt="3"/>
      <dgm:spPr/>
    </dgm:pt>
    <dgm:pt modelId="{71558050-B5BA-4AE9-AC60-4348ED9985C7}" type="pres">
      <dgm:prSet presAssocID="{5B52244C-B290-437E-B550-E3C99A7FDDBD}" presName="text2" presStyleLbl="fgAcc2" presStyleIdx="0" presStyleCnt="3">
        <dgm:presLayoutVars>
          <dgm:chPref val="3"/>
        </dgm:presLayoutVars>
      </dgm:prSet>
      <dgm:spPr/>
      <dgm:t>
        <a:bodyPr/>
        <a:lstStyle/>
        <a:p>
          <a:endParaRPr lang="en-US"/>
        </a:p>
      </dgm:t>
    </dgm:pt>
    <dgm:pt modelId="{93D41164-1500-45A2-B42A-EEFBFEEC32EF}" type="pres">
      <dgm:prSet presAssocID="{5B52244C-B290-437E-B550-E3C99A7FDDBD}" presName="hierChild3" presStyleCnt="0"/>
      <dgm:spPr/>
    </dgm:pt>
    <dgm:pt modelId="{AA808EFC-56D3-434B-BEBE-BD70247E703E}" type="pres">
      <dgm:prSet presAssocID="{4DA0772A-C1C5-4F2C-A864-EDD569C5F5DA}" presName="Name17" presStyleLbl="parChTrans1D3" presStyleIdx="0" presStyleCnt="6"/>
      <dgm:spPr/>
      <dgm:t>
        <a:bodyPr/>
        <a:lstStyle/>
        <a:p>
          <a:endParaRPr lang="en-US"/>
        </a:p>
      </dgm:t>
    </dgm:pt>
    <dgm:pt modelId="{84BC921A-E4B1-46BE-9B82-3576A6CDD755}" type="pres">
      <dgm:prSet presAssocID="{0334613B-BA84-47D9-8103-EE5A50200EC8}" presName="hierRoot3" presStyleCnt="0"/>
      <dgm:spPr/>
    </dgm:pt>
    <dgm:pt modelId="{7B819035-FBF6-45A9-AF7D-C8DAE6082F29}" type="pres">
      <dgm:prSet presAssocID="{0334613B-BA84-47D9-8103-EE5A50200EC8}" presName="composite3" presStyleCnt="0"/>
      <dgm:spPr/>
    </dgm:pt>
    <dgm:pt modelId="{D44969B6-A36E-4776-AFD5-BCDE3C5F74A0}" type="pres">
      <dgm:prSet presAssocID="{0334613B-BA84-47D9-8103-EE5A50200EC8}" presName="background3" presStyleLbl="node3" presStyleIdx="0" presStyleCnt="6"/>
      <dgm:spPr/>
    </dgm:pt>
    <dgm:pt modelId="{6F6E3110-FFB9-49BD-BF6C-1DE07FE78405}" type="pres">
      <dgm:prSet presAssocID="{0334613B-BA84-47D9-8103-EE5A50200EC8}" presName="text3" presStyleLbl="fgAcc3" presStyleIdx="0" presStyleCnt="6">
        <dgm:presLayoutVars>
          <dgm:chPref val="3"/>
        </dgm:presLayoutVars>
      </dgm:prSet>
      <dgm:spPr/>
      <dgm:t>
        <a:bodyPr/>
        <a:lstStyle/>
        <a:p>
          <a:endParaRPr lang="en-US"/>
        </a:p>
      </dgm:t>
    </dgm:pt>
    <dgm:pt modelId="{B8B673A8-3D7E-4D3C-A432-69BF05FBFCE4}" type="pres">
      <dgm:prSet presAssocID="{0334613B-BA84-47D9-8103-EE5A50200EC8}" presName="hierChild4" presStyleCnt="0"/>
      <dgm:spPr/>
    </dgm:pt>
    <dgm:pt modelId="{D42937FC-4082-405A-8D5D-A5753CB2E5DD}" type="pres">
      <dgm:prSet presAssocID="{4279854E-7B65-43B4-8575-6DC0A316ECEA}" presName="Name17" presStyleLbl="parChTrans1D3" presStyleIdx="1" presStyleCnt="6"/>
      <dgm:spPr/>
      <dgm:t>
        <a:bodyPr/>
        <a:lstStyle/>
        <a:p>
          <a:endParaRPr lang="en-US"/>
        </a:p>
      </dgm:t>
    </dgm:pt>
    <dgm:pt modelId="{837C942C-3255-4F9D-94BB-17AB2682D02A}" type="pres">
      <dgm:prSet presAssocID="{30202CBC-9B97-45A1-89B9-9FF19A233B25}" presName="hierRoot3" presStyleCnt="0"/>
      <dgm:spPr/>
    </dgm:pt>
    <dgm:pt modelId="{15CD7FE9-E6E8-44B2-AE0C-09A215ED262C}" type="pres">
      <dgm:prSet presAssocID="{30202CBC-9B97-45A1-89B9-9FF19A233B25}" presName="composite3" presStyleCnt="0"/>
      <dgm:spPr/>
    </dgm:pt>
    <dgm:pt modelId="{AB9D4DAF-5839-4442-8A29-8AC7A793AA1A}" type="pres">
      <dgm:prSet presAssocID="{30202CBC-9B97-45A1-89B9-9FF19A233B25}" presName="background3" presStyleLbl="node3" presStyleIdx="1" presStyleCnt="6"/>
      <dgm:spPr/>
    </dgm:pt>
    <dgm:pt modelId="{1C6933FF-E891-40B1-93E4-CBF5637526CE}" type="pres">
      <dgm:prSet presAssocID="{30202CBC-9B97-45A1-89B9-9FF19A233B25}" presName="text3" presStyleLbl="fgAcc3" presStyleIdx="1" presStyleCnt="6">
        <dgm:presLayoutVars>
          <dgm:chPref val="3"/>
        </dgm:presLayoutVars>
      </dgm:prSet>
      <dgm:spPr/>
      <dgm:t>
        <a:bodyPr/>
        <a:lstStyle/>
        <a:p>
          <a:endParaRPr lang="en-US"/>
        </a:p>
      </dgm:t>
    </dgm:pt>
    <dgm:pt modelId="{E5F34A14-2A0E-49AA-96E2-96106518BB92}" type="pres">
      <dgm:prSet presAssocID="{30202CBC-9B97-45A1-89B9-9FF19A233B25}" presName="hierChild4" presStyleCnt="0"/>
      <dgm:spPr/>
    </dgm:pt>
    <dgm:pt modelId="{0CC5BA39-7AB5-4C0C-9191-3BA7AC46D205}" type="pres">
      <dgm:prSet presAssocID="{1506FB7C-DF7B-481E-B36A-0126B74138B0}" presName="Name10" presStyleLbl="parChTrans1D2" presStyleIdx="1" presStyleCnt="3"/>
      <dgm:spPr/>
      <dgm:t>
        <a:bodyPr/>
        <a:lstStyle/>
        <a:p>
          <a:endParaRPr lang="en-US"/>
        </a:p>
      </dgm:t>
    </dgm:pt>
    <dgm:pt modelId="{D709249D-842A-4E15-B44D-6F94DE872CE6}" type="pres">
      <dgm:prSet presAssocID="{4D3A3373-6FE8-4644-ACA9-35A031FE4767}" presName="hierRoot2" presStyleCnt="0"/>
      <dgm:spPr/>
    </dgm:pt>
    <dgm:pt modelId="{B8B41033-1470-44C4-A531-D5B13B67E7EF}" type="pres">
      <dgm:prSet presAssocID="{4D3A3373-6FE8-4644-ACA9-35A031FE4767}" presName="composite2" presStyleCnt="0"/>
      <dgm:spPr/>
    </dgm:pt>
    <dgm:pt modelId="{17E0A5F0-6C96-4B0F-B525-22A2CC9B186C}" type="pres">
      <dgm:prSet presAssocID="{4D3A3373-6FE8-4644-ACA9-35A031FE4767}" presName="background2" presStyleLbl="node2" presStyleIdx="1" presStyleCnt="3"/>
      <dgm:spPr/>
    </dgm:pt>
    <dgm:pt modelId="{94199715-5C16-4404-B180-B5CE58DC2931}" type="pres">
      <dgm:prSet presAssocID="{4D3A3373-6FE8-4644-ACA9-35A031FE4767}" presName="text2" presStyleLbl="fgAcc2" presStyleIdx="1" presStyleCnt="3">
        <dgm:presLayoutVars>
          <dgm:chPref val="3"/>
        </dgm:presLayoutVars>
      </dgm:prSet>
      <dgm:spPr/>
      <dgm:t>
        <a:bodyPr/>
        <a:lstStyle/>
        <a:p>
          <a:endParaRPr lang="en-US"/>
        </a:p>
      </dgm:t>
    </dgm:pt>
    <dgm:pt modelId="{89872E2E-0DDE-4F33-B5F2-9EAFCB17B647}" type="pres">
      <dgm:prSet presAssocID="{4D3A3373-6FE8-4644-ACA9-35A031FE4767}" presName="hierChild3" presStyleCnt="0"/>
      <dgm:spPr/>
    </dgm:pt>
    <dgm:pt modelId="{D9B9D65A-0067-49A6-8E2E-85AA78E42726}" type="pres">
      <dgm:prSet presAssocID="{05089385-DADF-478A-813B-59587E7BFEF1}" presName="Name17" presStyleLbl="parChTrans1D3" presStyleIdx="2" presStyleCnt="6"/>
      <dgm:spPr/>
      <dgm:t>
        <a:bodyPr/>
        <a:lstStyle/>
        <a:p>
          <a:endParaRPr lang="en-US"/>
        </a:p>
      </dgm:t>
    </dgm:pt>
    <dgm:pt modelId="{3851D311-EBAD-4C82-8918-182779B018B8}" type="pres">
      <dgm:prSet presAssocID="{8A966552-4774-4076-A228-E6ABFD9EA3EF}" presName="hierRoot3" presStyleCnt="0"/>
      <dgm:spPr/>
    </dgm:pt>
    <dgm:pt modelId="{087DC572-7C37-4F71-8CC3-82504DC487A2}" type="pres">
      <dgm:prSet presAssocID="{8A966552-4774-4076-A228-E6ABFD9EA3EF}" presName="composite3" presStyleCnt="0"/>
      <dgm:spPr/>
    </dgm:pt>
    <dgm:pt modelId="{1C6E5EBE-BE7A-4500-8A32-3F7C9BDC1047}" type="pres">
      <dgm:prSet presAssocID="{8A966552-4774-4076-A228-E6ABFD9EA3EF}" presName="background3" presStyleLbl="node3" presStyleIdx="2" presStyleCnt="6"/>
      <dgm:spPr/>
    </dgm:pt>
    <dgm:pt modelId="{514C1744-4E3F-4265-92B9-7A93A59AABA4}" type="pres">
      <dgm:prSet presAssocID="{8A966552-4774-4076-A228-E6ABFD9EA3EF}" presName="text3" presStyleLbl="fgAcc3" presStyleIdx="2" presStyleCnt="6">
        <dgm:presLayoutVars>
          <dgm:chPref val="3"/>
        </dgm:presLayoutVars>
      </dgm:prSet>
      <dgm:spPr/>
      <dgm:t>
        <a:bodyPr/>
        <a:lstStyle/>
        <a:p>
          <a:endParaRPr lang="en-US"/>
        </a:p>
      </dgm:t>
    </dgm:pt>
    <dgm:pt modelId="{1A69C230-14A4-4EFC-945B-85933FF348BE}" type="pres">
      <dgm:prSet presAssocID="{8A966552-4774-4076-A228-E6ABFD9EA3EF}" presName="hierChild4" presStyleCnt="0"/>
      <dgm:spPr/>
    </dgm:pt>
    <dgm:pt modelId="{6FC81B76-304E-405D-ACCA-4E50A78E14D2}" type="pres">
      <dgm:prSet presAssocID="{2CF1A40A-C7F0-4CBD-BBCB-6969B5B2C765}" presName="Name17" presStyleLbl="parChTrans1D3" presStyleIdx="3" presStyleCnt="6"/>
      <dgm:spPr/>
      <dgm:t>
        <a:bodyPr/>
        <a:lstStyle/>
        <a:p>
          <a:endParaRPr lang="en-US"/>
        </a:p>
      </dgm:t>
    </dgm:pt>
    <dgm:pt modelId="{74DD165C-20F2-4636-9120-594110D0F6E1}" type="pres">
      <dgm:prSet presAssocID="{448AFCE7-EE68-4B31-9814-45E45FF94195}" presName="hierRoot3" presStyleCnt="0"/>
      <dgm:spPr/>
    </dgm:pt>
    <dgm:pt modelId="{277E2E1A-0F57-4A1A-9CCA-9E569DD41736}" type="pres">
      <dgm:prSet presAssocID="{448AFCE7-EE68-4B31-9814-45E45FF94195}" presName="composite3" presStyleCnt="0"/>
      <dgm:spPr/>
    </dgm:pt>
    <dgm:pt modelId="{D2148897-B69C-4471-A642-CDEAC7DA038D}" type="pres">
      <dgm:prSet presAssocID="{448AFCE7-EE68-4B31-9814-45E45FF94195}" presName="background3" presStyleLbl="node3" presStyleIdx="3" presStyleCnt="6"/>
      <dgm:spPr/>
    </dgm:pt>
    <dgm:pt modelId="{1DBA048D-B7FE-4CBC-BBF3-DB728AD3F5AD}" type="pres">
      <dgm:prSet presAssocID="{448AFCE7-EE68-4B31-9814-45E45FF94195}" presName="text3" presStyleLbl="fgAcc3" presStyleIdx="3" presStyleCnt="6">
        <dgm:presLayoutVars>
          <dgm:chPref val="3"/>
        </dgm:presLayoutVars>
      </dgm:prSet>
      <dgm:spPr/>
      <dgm:t>
        <a:bodyPr/>
        <a:lstStyle/>
        <a:p>
          <a:endParaRPr lang="en-US"/>
        </a:p>
      </dgm:t>
    </dgm:pt>
    <dgm:pt modelId="{F4AD8598-8418-4C4F-B61D-0C7EA644F3AF}" type="pres">
      <dgm:prSet presAssocID="{448AFCE7-EE68-4B31-9814-45E45FF94195}" presName="hierChild4" presStyleCnt="0"/>
      <dgm:spPr/>
    </dgm:pt>
    <dgm:pt modelId="{188EAD47-96A6-4456-96E3-7AA182762F57}" type="pres">
      <dgm:prSet presAssocID="{75B007B6-B070-4D5B-A3C7-20FF51430F2C}" presName="Name10" presStyleLbl="parChTrans1D2" presStyleIdx="2" presStyleCnt="3"/>
      <dgm:spPr/>
      <dgm:t>
        <a:bodyPr/>
        <a:lstStyle/>
        <a:p>
          <a:endParaRPr lang="en-US"/>
        </a:p>
      </dgm:t>
    </dgm:pt>
    <dgm:pt modelId="{45E57563-C103-413F-8562-6C265BFDB4B9}" type="pres">
      <dgm:prSet presAssocID="{0EAA1188-5192-42E1-9F59-82F0ED5CD4C5}" presName="hierRoot2" presStyleCnt="0"/>
      <dgm:spPr/>
    </dgm:pt>
    <dgm:pt modelId="{56B2A433-072B-495A-A9E0-BEE8BB653205}" type="pres">
      <dgm:prSet presAssocID="{0EAA1188-5192-42E1-9F59-82F0ED5CD4C5}" presName="composite2" presStyleCnt="0"/>
      <dgm:spPr/>
    </dgm:pt>
    <dgm:pt modelId="{596F9B17-B890-4935-8D5D-5BC2569A2274}" type="pres">
      <dgm:prSet presAssocID="{0EAA1188-5192-42E1-9F59-82F0ED5CD4C5}" presName="background2" presStyleLbl="node2" presStyleIdx="2" presStyleCnt="3"/>
      <dgm:spPr/>
    </dgm:pt>
    <dgm:pt modelId="{42C85B1A-6FA6-4007-8678-1C48523DBE82}" type="pres">
      <dgm:prSet presAssocID="{0EAA1188-5192-42E1-9F59-82F0ED5CD4C5}" presName="text2" presStyleLbl="fgAcc2" presStyleIdx="2" presStyleCnt="3">
        <dgm:presLayoutVars>
          <dgm:chPref val="3"/>
        </dgm:presLayoutVars>
      </dgm:prSet>
      <dgm:spPr/>
      <dgm:t>
        <a:bodyPr/>
        <a:lstStyle/>
        <a:p>
          <a:endParaRPr lang="en-US"/>
        </a:p>
      </dgm:t>
    </dgm:pt>
    <dgm:pt modelId="{C742768B-CEDA-4A24-9DF7-6F3906B16A8A}" type="pres">
      <dgm:prSet presAssocID="{0EAA1188-5192-42E1-9F59-82F0ED5CD4C5}" presName="hierChild3" presStyleCnt="0"/>
      <dgm:spPr/>
    </dgm:pt>
    <dgm:pt modelId="{88DC9F47-AC73-4239-9E00-3A20E3B542A4}" type="pres">
      <dgm:prSet presAssocID="{1631803D-7FF5-4092-829D-454C65651850}" presName="Name17" presStyleLbl="parChTrans1D3" presStyleIdx="4" presStyleCnt="6"/>
      <dgm:spPr/>
      <dgm:t>
        <a:bodyPr/>
        <a:lstStyle/>
        <a:p>
          <a:endParaRPr lang="en-US"/>
        </a:p>
      </dgm:t>
    </dgm:pt>
    <dgm:pt modelId="{7CA739A3-75ED-4922-9737-2710072F552F}" type="pres">
      <dgm:prSet presAssocID="{EFB0774A-9C7F-4BB6-BAB6-AF3017F3CCEA}" presName="hierRoot3" presStyleCnt="0"/>
      <dgm:spPr/>
    </dgm:pt>
    <dgm:pt modelId="{8BB3B1B5-5957-4F07-B2A1-55169786BE1B}" type="pres">
      <dgm:prSet presAssocID="{EFB0774A-9C7F-4BB6-BAB6-AF3017F3CCEA}" presName="composite3" presStyleCnt="0"/>
      <dgm:spPr/>
    </dgm:pt>
    <dgm:pt modelId="{77525922-43C4-414F-88B8-5DDD53F4BF5B}" type="pres">
      <dgm:prSet presAssocID="{EFB0774A-9C7F-4BB6-BAB6-AF3017F3CCEA}" presName="background3" presStyleLbl="node3" presStyleIdx="4" presStyleCnt="6"/>
      <dgm:spPr/>
    </dgm:pt>
    <dgm:pt modelId="{28C06268-2387-4FB9-A3B7-2FEA4A516059}" type="pres">
      <dgm:prSet presAssocID="{EFB0774A-9C7F-4BB6-BAB6-AF3017F3CCEA}" presName="text3" presStyleLbl="fgAcc3" presStyleIdx="4" presStyleCnt="6">
        <dgm:presLayoutVars>
          <dgm:chPref val="3"/>
        </dgm:presLayoutVars>
      </dgm:prSet>
      <dgm:spPr/>
      <dgm:t>
        <a:bodyPr/>
        <a:lstStyle/>
        <a:p>
          <a:endParaRPr lang="en-US"/>
        </a:p>
      </dgm:t>
    </dgm:pt>
    <dgm:pt modelId="{CB162383-7462-49F0-AFB1-0D3920BB93EC}" type="pres">
      <dgm:prSet presAssocID="{EFB0774A-9C7F-4BB6-BAB6-AF3017F3CCEA}" presName="hierChild4" presStyleCnt="0"/>
      <dgm:spPr/>
    </dgm:pt>
    <dgm:pt modelId="{C72ACD61-EE3F-4D17-8D1F-B16EC4B92AEA}" type="pres">
      <dgm:prSet presAssocID="{FE1067B5-0F79-4DEE-8074-E5DA5A18C19D}" presName="Name17" presStyleLbl="parChTrans1D3" presStyleIdx="5" presStyleCnt="6"/>
      <dgm:spPr/>
      <dgm:t>
        <a:bodyPr/>
        <a:lstStyle/>
        <a:p>
          <a:endParaRPr lang="en-US"/>
        </a:p>
      </dgm:t>
    </dgm:pt>
    <dgm:pt modelId="{78999976-F0B0-4411-9F3C-CF3871995391}" type="pres">
      <dgm:prSet presAssocID="{3C1B1B7A-0F9E-40EE-B0F9-8A6B0FCA40FB}" presName="hierRoot3" presStyleCnt="0"/>
      <dgm:spPr/>
    </dgm:pt>
    <dgm:pt modelId="{5B012810-32E1-471E-B431-CFACE8E17148}" type="pres">
      <dgm:prSet presAssocID="{3C1B1B7A-0F9E-40EE-B0F9-8A6B0FCA40FB}" presName="composite3" presStyleCnt="0"/>
      <dgm:spPr/>
    </dgm:pt>
    <dgm:pt modelId="{CF5DB727-5FC7-4608-B601-1580EAD73608}" type="pres">
      <dgm:prSet presAssocID="{3C1B1B7A-0F9E-40EE-B0F9-8A6B0FCA40FB}" presName="background3" presStyleLbl="node3" presStyleIdx="5" presStyleCnt="6"/>
      <dgm:spPr/>
    </dgm:pt>
    <dgm:pt modelId="{1EAC42EA-6520-4430-AAC1-93D4FF4C4D64}" type="pres">
      <dgm:prSet presAssocID="{3C1B1B7A-0F9E-40EE-B0F9-8A6B0FCA40FB}" presName="text3" presStyleLbl="fgAcc3" presStyleIdx="5" presStyleCnt="6">
        <dgm:presLayoutVars>
          <dgm:chPref val="3"/>
        </dgm:presLayoutVars>
      </dgm:prSet>
      <dgm:spPr/>
      <dgm:t>
        <a:bodyPr/>
        <a:lstStyle/>
        <a:p>
          <a:endParaRPr lang="en-US"/>
        </a:p>
      </dgm:t>
    </dgm:pt>
    <dgm:pt modelId="{34E90F8D-F932-4824-BE50-5037275D556A}" type="pres">
      <dgm:prSet presAssocID="{3C1B1B7A-0F9E-40EE-B0F9-8A6B0FCA40FB}" presName="hierChild4" presStyleCnt="0"/>
      <dgm:spPr/>
    </dgm:pt>
  </dgm:ptLst>
  <dgm:cxnLst>
    <dgm:cxn modelId="{64E9D35D-5191-414F-B6F0-A3699A35E680}" srcId="{5B52244C-B290-437E-B550-E3C99A7FDDBD}" destId="{30202CBC-9B97-45A1-89B9-9FF19A233B25}" srcOrd="1" destOrd="0" parTransId="{4279854E-7B65-43B4-8575-6DC0A316ECEA}" sibTransId="{FB13B76C-BAE0-44D0-97DB-AB15447E1662}"/>
    <dgm:cxn modelId="{509CE173-AA4D-4768-BA14-548C16987FE2}" srcId="{C5B16D43-20C7-4988-BD26-1563F8EDA5F4}" destId="{4D3A3373-6FE8-4644-ACA9-35A031FE4767}" srcOrd="1" destOrd="0" parTransId="{1506FB7C-DF7B-481E-B36A-0126B74138B0}" sibTransId="{1B5A506D-0FE4-48CA-A89E-F02D7879134C}"/>
    <dgm:cxn modelId="{E2E31689-B5FB-4929-9327-F7B56266DE65}" type="presOf" srcId="{3C1B1B7A-0F9E-40EE-B0F9-8A6B0FCA40FB}" destId="{1EAC42EA-6520-4430-AAC1-93D4FF4C4D64}" srcOrd="0" destOrd="0" presId="urn:microsoft.com/office/officeart/2005/8/layout/hierarchy1"/>
    <dgm:cxn modelId="{64BA5B67-5EBC-489E-BC2C-17CF8CAF9F4D}" srcId="{0EAA1188-5192-42E1-9F59-82F0ED5CD4C5}" destId="{3C1B1B7A-0F9E-40EE-B0F9-8A6B0FCA40FB}" srcOrd="1" destOrd="0" parTransId="{FE1067B5-0F79-4DEE-8074-E5DA5A18C19D}" sibTransId="{4477A82C-7E2B-4A3E-A6FE-B265A77C068E}"/>
    <dgm:cxn modelId="{439CEC1E-3647-46ED-A4ED-72DF5DE88093}" type="presOf" srcId="{706C60C7-DF25-4B31-9050-99CFF4765875}" destId="{58A56503-7C82-467A-BB01-EA7CFC0FF145}" srcOrd="0" destOrd="0" presId="urn:microsoft.com/office/officeart/2005/8/layout/hierarchy1"/>
    <dgm:cxn modelId="{5D95482A-4DD3-4FD5-AE8F-263E81D639C1}" type="presOf" srcId="{1C67D308-45C6-4D3E-8C6C-D275CE630A4B}" destId="{55579108-69A9-47C5-B8A6-256B73FB1D73}" srcOrd="0" destOrd="0" presId="urn:microsoft.com/office/officeart/2005/8/layout/hierarchy1"/>
    <dgm:cxn modelId="{076127D5-466B-488E-A83F-D575A0EAB4B6}" srcId="{4D3A3373-6FE8-4644-ACA9-35A031FE4767}" destId="{448AFCE7-EE68-4B31-9814-45E45FF94195}" srcOrd="1" destOrd="0" parTransId="{2CF1A40A-C7F0-4CBD-BBCB-6969B5B2C765}" sibTransId="{7DCCC806-89A5-4F4F-AC35-82BABD73A245}"/>
    <dgm:cxn modelId="{287F2A4A-5361-48E8-AC26-A6481A72E62C}" srcId="{0EAA1188-5192-42E1-9F59-82F0ED5CD4C5}" destId="{EFB0774A-9C7F-4BB6-BAB6-AF3017F3CCEA}" srcOrd="0" destOrd="0" parTransId="{1631803D-7FF5-4092-829D-454C65651850}" sibTransId="{4541176D-0E5C-4638-B2BE-EFD20CDB3EB6}"/>
    <dgm:cxn modelId="{BAA27A26-AD52-459E-B86F-6A061B7CD92D}" type="presOf" srcId="{75B007B6-B070-4D5B-A3C7-20FF51430F2C}" destId="{188EAD47-96A6-4456-96E3-7AA182762F57}" srcOrd="0" destOrd="0" presId="urn:microsoft.com/office/officeart/2005/8/layout/hierarchy1"/>
    <dgm:cxn modelId="{38FA252C-79B3-4DE4-AF55-E33D03BE7BCB}" srcId="{4D3A3373-6FE8-4644-ACA9-35A031FE4767}" destId="{8A966552-4774-4076-A228-E6ABFD9EA3EF}" srcOrd="0" destOrd="0" parTransId="{05089385-DADF-478A-813B-59587E7BFEF1}" sibTransId="{0423A27C-9804-40F7-948C-23637FE1D4AB}"/>
    <dgm:cxn modelId="{12C4CF3E-8E04-48A9-AB2F-10488244B202}" type="presOf" srcId="{EFB0774A-9C7F-4BB6-BAB6-AF3017F3CCEA}" destId="{28C06268-2387-4FB9-A3B7-2FEA4A516059}" srcOrd="0" destOrd="0" presId="urn:microsoft.com/office/officeart/2005/8/layout/hierarchy1"/>
    <dgm:cxn modelId="{4815CCAB-AA9C-4968-B795-3A7EFDC99363}" type="presOf" srcId="{4279854E-7B65-43B4-8575-6DC0A316ECEA}" destId="{D42937FC-4082-405A-8D5D-A5753CB2E5DD}" srcOrd="0" destOrd="0" presId="urn:microsoft.com/office/officeart/2005/8/layout/hierarchy1"/>
    <dgm:cxn modelId="{BA92A15C-FFE3-4607-A83F-25EE7C775C07}" type="presOf" srcId="{2CF1A40A-C7F0-4CBD-BBCB-6969B5B2C765}" destId="{6FC81B76-304E-405D-ACCA-4E50A78E14D2}" srcOrd="0" destOrd="0" presId="urn:microsoft.com/office/officeart/2005/8/layout/hierarchy1"/>
    <dgm:cxn modelId="{3ED43515-CD36-4852-8C74-7FBDB981CB46}" type="presOf" srcId="{5B52244C-B290-437E-B550-E3C99A7FDDBD}" destId="{71558050-B5BA-4AE9-AC60-4348ED9985C7}" srcOrd="0" destOrd="0" presId="urn:microsoft.com/office/officeart/2005/8/layout/hierarchy1"/>
    <dgm:cxn modelId="{4E07492A-2CD9-4A81-8124-8065E9FEEDBE}" type="presOf" srcId="{8A966552-4774-4076-A228-E6ABFD9EA3EF}" destId="{514C1744-4E3F-4265-92B9-7A93A59AABA4}" srcOrd="0" destOrd="0" presId="urn:microsoft.com/office/officeart/2005/8/layout/hierarchy1"/>
    <dgm:cxn modelId="{1C5AC857-675F-409F-A2D4-B147AE313D8B}" type="presOf" srcId="{4DA0772A-C1C5-4F2C-A864-EDD569C5F5DA}" destId="{AA808EFC-56D3-434B-BEBE-BD70247E703E}" srcOrd="0" destOrd="0" presId="urn:microsoft.com/office/officeart/2005/8/layout/hierarchy1"/>
    <dgm:cxn modelId="{F5217059-07DF-4ACC-BCAE-5D06EF5FF746}" type="presOf" srcId="{4D3A3373-6FE8-4644-ACA9-35A031FE4767}" destId="{94199715-5C16-4404-B180-B5CE58DC2931}" srcOrd="0" destOrd="0" presId="urn:microsoft.com/office/officeart/2005/8/layout/hierarchy1"/>
    <dgm:cxn modelId="{8F5EAB69-6099-4E8B-AF35-8EA19BF2F87B}" srcId="{C5B16D43-20C7-4988-BD26-1563F8EDA5F4}" destId="{0EAA1188-5192-42E1-9F59-82F0ED5CD4C5}" srcOrd="2" destOrd="0" parTransId="{75B007B6-B070-4D5B-A3C7-20FF51430F2C}" sibTransId="{2C58EAEA-5F38-4956-8FA3-D3F25E235659}"/>
    <dgm:cxn modelId="{FE80176D-63D6-400E-8BE0-A561657201BF}" type="presOf" srcId="{05089385-DADF-478A-813B-59587E7BFEF1}" destId="{D9B9D65A-0067-49A6-8E2E-85AA78E42726}" srcOrd="0" destOrd="0" presId="urn:microsoft.com/office/officeart/2005/8/layout/hierarchy1"/>
    <dgm:cxn modelId="{C9D8C0BB-17D1-49CA-A278-92E5C4180671}" srcId="{1C67D308-45C6-4D3E-8C6C-D275CE630A4B}" destId="{C5B16D43-20C7-4988-BD26-1563F8EDA5F4}" srcOrd="0" destOrd="0" parTransId="{2F90F9A7-DEA8-4679-83C5-132D99492F90}" sibTransId="{0DD8F773-6C95-419B-8CFA-4CB56A55949F}"/>
    <dgm:cxn modelId="{BA560B0F-918D-4A1D-9522-93AD0205ADCB}" srcId="{5B52244C-B290-437E-B550-E3C99A7FDDBD}" destId="{0334613B-BA84-47D9-8103-EE5A50200EC8}" srcOrd="0" destOrd="0" parTransId="{4DA0772A-C1C5-4F2C-A864-EDD569C5F5DA}" sibTransId="{E171FF5B-7952-4392-8F15-6088BEA50189}"/>
    <dgm:cxn modelId="{05119A69-7AB1-449D-B88F-7F8CAE903DA7}" type="presOf" srcId="{C5B16D43-20C7-4988-BD26-1563F8EDA5F4}" destId="{A22BB423-85D6-487C-9E29-61B9BAA12A1D}" srcOrd="0" destOrd="0" presId="urn:microsoft.com/office/officeart/2005/8/layout/hierarchy1"/>
    <dgm:cxn modelId="{A65DF2F6-26B8-41E7-A5B8-6BD632DA4383}" type="presOf" srcId="{1631803D-7FF5-4092-829D-454C65651850}" destId="{88DC9F47-AC73-4239-9E00-3A20E3B542A4}" srcOrd="0" destOrd="0" presId="urn:microsoft.com/office/officeart/2005/8/layout/hierarchy1"/>
    <dgm:cxn modelId="{A21B9C5C-9947-4614-B306-E1B71ED8A277}" srcId="{C5B16D43-20C7-4988-BD26-1563F8EDA5F4}" destId="{5B52244C-B290-437E-B550-E3C99A7FDDBD}" srcOrd="0" destOrd="0" parTransId="{706C60C7-DF25-4B31-9050-99CFF4765875}" sibTransId="{F0BDCF04-904D-49EA-99DB-227B01257FEE}"/>
    <dgm:cxn modelId="{BAFFDACD-27BD-4298-A200-0DBB4CE53E39}" type="presOf" srcId="{30202CBC-9B97-45A1-89B9-9FF19A233B25}" destId="{1C6933FF-E891-40B1-93E4-CBF5637526CE}" srcOrd="0" destOrd="0" presId="urn:microsoft.com/office/officeart/2005/8/layout/hierarchy1"/>
    <dgm:cxn modelId="{DB8A0C75-73CE-4F1E-92FB-517DB860A945}" type="presOf" srcId="{0334613B-BA84-47D9-8103-EE5A50200EC8}" destId="{6F6E3110-FFB9-49BD-BF6C-1DE07FE78405}" srcOrd="0" destOrd="0" presId="urn:microsoft.com/office/officeart/2005/8/layout/hierarchy1"/>
    <dgm:cxn modelId="{850B9028-8BEB-4D99-87CA-A0C296AA24AC}" type="presOf" srcId="{448AFCE7-EE68-4B31-9814-45E45FF94195}" destId="{1DBA048D-B7FE-4CBC-BBF3-DB728AD3F5AD}" srcOrd="0" destOrd="0" presId="urn:microsoft.com/office/officeart/2005/8/layout/hierarchy1"/>
    <dgm:cxn modelId="{7B9A54A6-F249-4987-9339-BC1D168A6827}" type="presOf" srcId="{0EAA1188-5192-42E1-9F59-82F0ED5CD4C5}" destId="{42C85B1A-6FA6-4007-8678-1C48523DBE82}" srcOrd="0" destOrd="0" presId="urn:microsoft.com/office/officeart/2005/8/layout/hierarchy1"/>
    <dgm:cxn modelId="{5DC2BF9C-3657-465D-AEC6-86BC40BD0C2A}" type="presOf" srcId="{FE1067B5-0F79-4DEE-8074-E5DA5A18C19D}" destId="{C72ACD61-EE3F-4D17-8D1F-B16EC4B92AEA}" srcOrd="0" destOrd="0" presId="urn:microsoft.com/office/officeart/2005/8/layout/hierarchy1"/>
    <dgm:cxn modelId="{C1BD1AA6-5983-421A-AD4B-98F7616B0B1F}" type="presOf" srcId="{1506FB7C-DF7B-481E-B36A-0126B74138B0}" destId="{0CC5BA39-7AB5-4C0C-9191-3BA7AC46D205}" srcOrd="0" destOrd="0" presId="urn:microsoft.com/office/officeart/2005/8/layout/hierarchy1"/>
    <dgm:cxn modelId="{341DF774-0D74-402F-8AAA-AD287CE2688B}" type="presParOf" srcId="{55579108-69A9-47C5-B8A6-256B73FB1D73}" destId="{CB8AEB64-7478-4AF0-AF8A-2F254145CEE5}" srcOrd="0" destOrd="0" presId="urn:microsoft.com/office/officeart/2005/8/layout/hierarchy1"/>
    <dgm:cxn modelId="{FEC43D61-5B6C-4229-83B3-BD6185400DE8}" type="presParOf" srcId="{CB8AEB64-7478-4AF0-AF8A-2F254145CEE5}" destId="{54512A51-1C5B-4349-89F9-40AF3CB0E25B}" srcOrd="0" destOrd="0" presId="urn:microsoft.com/office/officeart/2005/8/layout/hierarchy1"/>
    <dgm:cxn modelId="{EDCC0BAA-9829-48AF-AE74-0FDB0AD1A509}" type="presParOf" srcId="{54512A51-1C5B-4349-89F9-40AF3CB0E25B}" destId="{1C8C478D-5720-42AE-A9C8-8EC3F099E58D}" srcOrd="0" destOrd="0" presId="urn:microsoft.com/office/officeart/2005/8/layout/hierarchy1"/>
    <dgm:cxn modelId="{19D127D6-E701-4570-BE1A-B34F8B899ED7}" type="presParOf" srcId="{54512A51-1C5B-4349-89F9-40AF3CB0E25B}" destId="{A22BB423-85D6-487C-9E29-61B9BAA12A1D}" srcOrd="1" destOrd="0" presId="urn:microsoft.com/office/officeart/2005/8/layout/hierarchy1"/>
    <dgm:cxn modelId="{C68FA5AE-3918-4540-91DE-F429A780B89E}" type="presParOf" srcId="{CB8AEB64-7478-4AF0-AF8A-2F254145CEE5}" destId="{6E5DE1CC-F2D1-441D-BEFF-9356F22BB2C5}" srcOrd="1" destOrd="0" presId="urn:microsoft.com/office/officeart/2005/8/layout/hierarchy1"/>
    <dgm:cxn modelId="{86382D00-9C3D-43D5-B451-41515E2174D5}" type="presParOf" srcId="{6E5DE1CC-F2D1-441D-BEFF-9356F22BB2C5}" destId="{58A56503-7C82-467A-BB01-EA7CFC0FF145}" srcOrd="0" destOrd="0" presId="urn:microsoft.com/office/officeart/2005/8/layout/hierarchy1"/>
    <dgm:cxn modelId="{2DB28B3D-2E8A-4D8C-BED4-228997CB8309}" type="presParOf" srcId="{6E5DE1CC-F2D1-441D-BEFF-9356F22BB2C5}" destId="{73413970-1D84-4F78-821D-D808AC3C5989}" srcOrd="1" destOrd="0" presId="urn:microsoft.com/office/officeart/2005/8/layout/hierarchy1"/>
    <dgm:cxn modelId="{D393092F-1FD3-4740-8130-5D6D53F8C044}" type="presParOf" srcId="{73413970-1D84-4F78-821D-D808AC3C5989}" destId="{35875361-BAE0-45F1-9980-E28FA631C580}" srcOrd="0" destOrd="0" presId="urn:microsoft.com/office/officeart/2005/8/layout/hierarchy1"/>
    <dgm:cxn modelId="{B4AA1C33-D763-42C5-A0AA-657793898B6F}" type="presParOf" srcId="{35875361-BAE0-45F1-9980-E28FA631C580}" destId="{A7353838-24FC-454D-B151-3AB4290ED8A5}" srcOrd="0" destOrd="0" presId="urn:microsoft.com/office/officeart/2005/8/layout/hierarchy1"/>
    <dgm:cxn modelId="{D7553585-B3B4-49E8-B3F7-8DF1BBE760C2}" type="presParOf" srcId="{35875361-BAE0-45F1-9980-E28FA631C580}" destId="{71558050-B5BA-4AE9-AC60-4348ED9985C7}" srcOrd="1" destOrd="0" presId="urn:microsoft.com/office/officeart/2005/8/layout/hierarchy1"/>
    <dgm:cxn modelId="{A337DBBE-4D72-4539-907B-2D1861EE4890}" type="presParOf" srcId="{73413970-1D84-4F78-821D-D808AC3C5989}" destId="{93D41164-1500-45A2-B42A-EEFBFEEC32EF}" srcOrd="1" destOrd="0" presId="urn:microsoft.com/office/officeart/2005/8/layout/hierarchy1"/>
    <dgm:cxn modelId="{CC42840B-4A64-43C9-BE2F-6068C0936CC8}" type="presParOf" srcId="{93D41164-1500-45A2-B42A-EEFBFEEC32EF}" destId="{AA808EFC-56D3-434B-BEBE-BD70247E703E}" srcOrd="0" destOrd="0" presId="urn:microsoft.com/office/officeart/2005/8/layout/hierarchy1"/>
    <dgm:cxn modelId="{01DE925E-5A03-41CB-9ECB-C1C896E55175}" type="presParOf" srcId="{93D41164-1500-45A2-B42A-EEFBFEEC32EF}" destId="{84BC921A-E4B1-46BE-9B82-3576A6CDD755}" srcOrd="1" destOrd="0" presId="urn:microsoft.com/office/officeart/2005/8/layout/hierarchy1"/>
    <dgm:cxn modelId="{2007376C-C2E0-4C9C-9D65-8E090CB87FCD}" type="presParOf" srcId="{84BC921A-E4B1-46BE-9B82-3576A6CDD755}" destId="{7B819035-FBF6-45A9-AF7D-C8DAE6082F29}" srcOrd="0" destOrd="0" presId="urn:microsoft.com/office/officeart/2005/8/layout/hierarchy1"/>
    <dgm:cxn modelId="{DC3CF599-3919-4093-8F68-2E0493440D80}" type="presParOf" srcId="{7B819035-FBF6-45A9-AF7D-C8DAE6082F29}" destId="{D44969B6-A36E-4776-AFD5-BCDE3C5F74A0}" srcOrd="0" destOrd="0" presId="urn:microsoft.com/office/officeart/2005/8/layout/hierarchy1"/>
    <dgm:cxn modelId="{7A23E4F0-340A-4C2A-B745-4D8F0C290840}" type="presParOf" srcId="{7B819035-FBF6-45A9-AF7D-C8DAE6082F29}" destId="{6F6E3110-FFB9-49BD-BF6C-1DE07FE78405}" srcOrd="1" destOrd="0" presId="urn:microsoft.com/office/officeart/2005/8/layout/hierarchy1"/>
    <dgm:cxn modelId="{44BDD9E9-5307-4EED-952D-AFBC9825351C}" type="presParOf" srcId="{84BC921A-E4B1-46BE-9B82-3576A6CDD755}" destId="{B8B673A8-3D7E-4D3C-A432-69BF05FBFCE4}" srcOrd="1" destOrd="0" presId="urn:microsoft.com/office/officeart/2005/8/layout/hierarchy1"/>
    <dgm:cxn modelId="{5BFE3CBC-9A0F-4E36-86F0-DA9CA226A247}" type="presParOf" srcId="{93D41164-1500-45A2-B42A-EEFBFEEC32EF}" destId="{D42937FC-4082-405A-8D5D-A5753CB2E5DD}" srcOrd="2" destOrd="0" presId="urn:microsoft.com/office/officeart/2005/8/layout/hierarchy1"/>
    <dgm:cxn modelId="{148A9189-E673-4E80-849C-F5AEDCAF9E91}" type="presParOf" srcId="{93D41164-1500-45A2-B42A-EEFBFEEC32EF}" destId="{837C942C-3255-4F9D-94BB-17AB2682D02A}" srcOrd="3" destOrd="0" presId="urn:microsoft.com/office/officeart/2005/8/layout/hierarchy1"/>
    <dgm:cxn modelId="{9AD71F32-0035-44FB-BF50-3AFFA4E808DC}" type="presParOf" srcId="{837C942C-3255-4F9D-94BB-17AB2682D02A}" destId="{15CD7FE9-E6E8-44B2-AE0C-09A215ED262C}" srcOrd="0" destOrd="0" presId="urn:microsoft.com/office/officeart/2005/8/layout/hierarchy1"/>
    <dgm:cxn modelId="{8D4DA5C1-3AB2-4938-B3B5-DECD07A78CBC}" type="presParOf" srcId="{15CD7FE9-E6E8-44B2-AE0C-09A215ED262C}" destId="{AB9D4DAF-5839-4442-8A29-8AC7A793AA1A}" srcOrd="0" destOrd="0" presId="urn:microsoft.com/office/officeart/2005/8/layout/hierarchy1"/>
    <dgm:cxn modelId="{06074C4A-9AF0-4FA8-9CF8-1E27269DDF9B}" type="presParOf" srcId="{15CD7FE9-E6E8-44B2-AE0C-09A215ED262C}" destId="{1C6933FF-E891-40B1-93E4-CBF5637526CE}" srcOrd="1" destOrd="0" presId="urn:microsoft.com/office/officeart/2005/8/layout/hierarchy1"/>
    <dgm:cxn modelId="{771E331F-9C64-4415-AE76-A22CCA24CA8A}" type="presParOf" srcId="{837C942C-3255-4F9D-94BB-17AB2682D02A}" destId="{E5F34A14-2A0E-49AA-96E2-96106518BB92}" srcOrd="1" destOrd="0" presId="urn:microsoft.com/office/officeart/2005/8/layout/hierarchy1"/>
    <dgm:cxn modelId="{830C1FF5-9B81-485D-9FC9-653AA6C9DBD9}" type="presParOf" srcId="{6E5DE1CC-F2D1-441D-BEFF-9356F22BB2C5}" destId="{0CC5BA39-7AB5-4C0C-9191-3BA7AC46D205}" srcOrd="2" destOrd="0" presId="urn:microsoft.com/office/officeart/2005/8/layout/hierarchy1"/>
    <dgm:cxn modelId="{C0F71530-2424-46D0-8E17-29D59E5ABCE3}" type="presParOf" srcId="{6E5DE1CC-F2D1-441D-BEFF-9356F22BB2C5}" destId="{D709249D-842A-4E15-B44D-6F94DE872CE6}" srcOrd="3" destOrd="0" presId="urn:microsoft.com/office/officeart/2005/8/layout/hierarchy1"/>
    <dgm:cxn modelId="{24B1E3A3-4B2D-48F5-A0B2-36116919045C}" type="presParOf" srcId="{D709249D-842A-4E15-B44D-6F94DE872CE6}" destId="{B8B41033-1470-44C4-A531-D5B13B67E7EF}" srcOrd="0" destOrd="0" presId="urn:microsoft.com/office/officeart/2005/8/layout/hierarchy1"/>
    <dgm:cxn modelId="{A76D2C31-1313-47E6-A361-E7B23CD7C12B}" type="presParOf" srcId="{B8B41033-1470-44C4-A531-D5B13B67E7EF}" destId="{17E0A5F0-6C96-4B0F-B525-22A2CC9B186C}" srcOrd="0" destOrd="0" presId="urn:microsoft.com/office/officeart/2005/8/layout/hierarchy1"/>
    <dgm:cxn modelId="{B69E4F14-87CE-4148-B89C-695EE9607FBC}" type="presParOf" srcId="{B8B41033-1470-44C4-A531-D5B13B67E7EF}" destId="{94199715-5C16-4404-B180-B5CE58DC2931}" srcOrd="1" destOrd="0" presId="urn:microsoft.com/office/officeart/2005/8/layout/hierarchy1"/>
    <dgm:cxn modelId="{D47E21F1-B196-4857-878F-943898BD8D85}" type="presParOf" srcId="{D709249D-842A-4E15-B44D-6F94DE872CE6}" destId="{89872E2E-0DDE-4F33-B5F2-9EAFCB17B647}" srcOrd="1" destOrd="0" presId="urn:microsoft.com/office/officeart/2005/8/layout/hierarchy1"/>
    <dgm:cxn modelId="{E7D8B2C2-FFD6-4B98-9DC3-E70939A58D20}" type="presParOf" srcId="{89872E2E-0DDE-4F33-B5F2-9EAFCB17B647}" destId="{D9B9D65A-0067-49A6-8E2E-85AA78E42726}" srcOrd="0" destOrd="0" presId="urn:microsoft.com/office/officeart/2005/8/layout/hierarchy1"/>
    <dgm:cxn modelId="{67464661-3701-499E-944E-26B24F878D1D}" type="presParOf" srcId="{89872E2E-0DDE-4F33-B5F2-9EAFCB17B647}" destId="{3851D311-EBAD-4C82-8918-182779B018B8}" srcOrd="1" destOrd="0" presId="urn:microsoft.com/office/officeart/2005/8/layout/hierarchy1"/>
    <dgm:cxn modelId="{52D214D0-73CD-4005-B920-244828B57D3E}" type="presParOf" srcId="{3851D311-EBAD-4C82-8918-182779B018B8}" destId="{087DC572-7C37-4F71-8CC3-82504DC487A2}" srcOrd="0" destOrd="0" presId="urn:microsoft.com/office/officeart/2005/8/layout/hierarchy1"/>
    <dgm:cxn modelId="{5FC63E1D-08E6-4635-8261-5C6B12B9FE2E}" type="presParOf" srcId="{087DC572-7C37-4F71-8CC3-82504DC487A2}" destId="{1C6E5EBE-BE7A-4500-8A32-3F7C9BDC1047}" srcOrd="0" destOrd="0" presId="urn:microsoft.com/office/officeart/2005/8/layout/hierarchy1"/>
    <dgm:cxn modelId="{71AD94DD-0796-4442-A7A5-5B539629EF58}" type="presParOf" srcId="{087DC572-7C37-4F71-8CC3-82504DC487A2}" destId="{514C1744-4E3F-4265-92B9-7A93A59AABA4}" srcOrd="1" destOrd="0" presId="urn:microsoft.com/office/officeart/2005/8/layout/hierarchy1"/>
    <dgm:cxn modelId="{D074D065-1583-43BB-8EEA-851630C65FE5}" type="presParOf" srcId="{3851D311-EBAD-4C82-8918-182779B018B8}" destId="{1A69C230-14A4-4EFC-945B-85933FF348BE}" srcOrd="1" destOrd="0" presId="urn:microsoft.com/office/officeart/2005/8/layout/hierarchy1"/>
    <dgm:cxn modelId="{70F58AB4-897A-4F0B-8871-6528475B1ACD}" type="presParOf" srcId="{89872E2E-0DDE-4F33-B5F2-9EAFCB17B647}" destId="{6FC81B76-304E-405D-ACCA-4E50A78E14D2}" srcOrd="2" destOrd="0" presId="urn:microsoft.com/office/officeart/2005/8/layout/hierarchy1"/>
    <dgm:cxn modelId="{6B74118E-7D63-4E3B-A3F1-639800B5E206}" type="presParOf" srcId="{89872E2E-0DDE-4F33-B5F2-9EAFCB17B647}" destId="{74DD165C-20F2-4636-9120-594110D0F6E1}" srcOrd="3" destOrd="0" presId="urn:microsoft.com/office/officeart/2005/8/layout/hierarchy1"/>
    <dgm:cxn modelId="{DEB9C2C7-23D1-4F62-B244-2D6FC32C3BCC}" type="presParOf" srcId="{74DD165C-20F2-4636-9120-594110D0F6E1}" destId="{277E2E1A-0F57-4A1A-9CCA-9E569DD41736}" srcOrd="0" destOrd="0" presId="urn:microsoft.com/office/officeart/2005/8/layout/hierarchy1"/>
    <dgm:cxn modelId="{08959089-8EF6-4C66-B4E0-AE274EE6CB8E}" type="presParOf" srcId="{277E2E1A-0F57-4A1A-9CCA-9E569DD41736}" destId="{D2148897-B69C-4471-A642-CDEAC7DA038D}" srcOrd="0" destOrd="0" presId="urn:microsoft.com/office/officeart/2005/8/layout/hierarchy1"/>
    <dgm:cxn modelId="{3B3A5737-46F0-416A-BEE7-DC8723F43DF7}" type="presParOf" srcId="{277E2E1A-0F57-4A1A-9CCA-9E569DD41736}" destId="{1DBA048D-B7FE-4CBC-BBF3-DB728AD3F5AD}" srcOrd="1" destOrd="0" presId="urn:microsoft.com/office/officeart/2005/8/layout/hierarchy1"/>
    <dgm:cxn modelId="{BE95136A-7CE9-49AD-AC10-40D6E743134A}" type="presParOf" srcId="{74DD165C-20F2-4636-9120-594110D0F6E1}" destId="{F4AD8598-8418-4C4F-B61D-0C7EA644F3AF}" srcOrd="1" destOrd="0" presId="urn:microsoft.com/office/officeart/2005/8/layout/hierarchy1"/>
    <dgm:cxn modelId="{E60E1975-A55E-449F-98E9-54553B20C7CA}" type="presParOf" srcId="{6E5DE1CC-F2D1-441D-BEFF-9356F22BB2C5}" destId="{188EAD47-96A6-4456-96E3-7AA182762F57}" srcOrd="4" destOrd="0" presId="urn:microsoft.com/office/officeart/2005/8/layout/hierarchy1"/>
    <dgm:cxn modelId="{5829188A-CDEB-4123-B8B3-154415701B76}" type="presParOf" srcId="{6E5DE1CC-F2D1-441D-BEFF-9356F22BB2C5}" destId="{45E57563-C103-413F-8562-6C265BFDB4B9}" srcOrd="5" destOrd="0" presId="urn:microsoft.com/office/officeart/2005/8/layout/hierarchy1"/>
    <dgm:cxn modelId="{84A2312E-24A9-4F30-AE89-59B7EC8AC8E0}" type="presParOf" srcId="{45E57563-C103-413F-8562-6C265BFDB4B9}" destId="{56B2A433-072B-495A-A9E0-BEE8BB653205}" srcOrd="0" destOrd="0" presId="urn:microsoft.com/office/officeart/2005/8/layout/hierarchy1"/>
    <dgm:cxn modelId="{D85253FD-7518-4425-9162-E2956831F532}" type="presParOf" srcId="{56B2A433-072B-495A-A9E0-BEE8BB653205}" destId="{596F9B17-B890-4935-8D5D-5BC2569A2274}" srcOrd="0" destOrd="0" presId="urn:microsoft.com/office/officeart/2005/8/layout/hierarchy1"/>
    <dgm:cxn modelId="{5FE9F9F9-1DA4-4253-B749-3731AF284BA0}" type="presParOf" srcId="{56B2A433-072B-495A-A9E0-BEE8BB653205}" destId="{42C85B1A-6FA6-4007-8678-1C48523DBE82}" srcOrd="1" destOrd="0" presId="urn:microsoft.com/office/officeart/2005/8/layout/hierarchy1"/>
    <dgm:cxn modelId="{B9FA6936-8281-4752-8DA9-66FBDD21A67D}" type="presParOf" srcId="{45E57563-C103-413F-8562-6C265BFDB4B9}" destId="{C742768B-CEDA-4A24-9DF7-6F3906B16A8A}" srcOrd="1" destOrd="0" presId="urn:microsoft.com/office/officeart/2005/8/layout/hierarchy1"/>
    <dgm:cxn modelId="{D988131E-1060-4029-BAD0-9B92760468AF}" type="presParOf" srcId="{C742768B-CEDA-4A24-9DF7-6F3906B16A8A}" destId="{88DC9F47-AC73-4239-9E00-3A20E3B542A4}" srcOrd="0" destOrd="0" presId="urn:microsoft.com/office/officeart/2005/8/layout/hierarchy1"/>
    <dgm:cxn modelId="{17A807C9-4598-4887-A805-FCCA00845B77}" type="presParOf" srcId="{C742768B-CEDA-4A24-9DF7-6F3906B16A8A}" destId="{7CA739A3-75ED-4922-9737-2710072F552F}" srcOrd="1" destOrd="0" presId="urn:microsoft.com/office/officeart/2005/8/layout/hierarchy1"/>
    <dgm:cxn modelId="{95DDAB91-C3F7-46DD-B131-A894DD28ACF9}" type="presParOf" srcId="{7CA739A3-75ED-4922-9737-2710072F552F}" destId="{8BB3B1B5-5957-4F07-B2A1-55169786BE1B}" srcOrd="0" destOrd="0" presId="urn:microsoft.com/office/officeart/2005/8/layout/hierarchy1"/>
    <dgm:cxn modelId="{0CB51BCB-A3F5-4D27-BD21-9CCF274EB566}" type="presParOf" srcId="{8BB3B1B5-5957-4F07-B2A1-55169786BE1B}" destId="{77525922-43C4-414F-88B8-5DDD53F4BF5B}" srcOrd="0" destOrd="0" presId="urn:microsoft.com/office/officeart/2005/8/layout/hierarchy1"/>
    <dgm:cxn modelId="{BC1FCEFE-C70F-46CD-9461-12C3BF6D80E2}" type="presParOf" srcId="{8BB3B1B5-5957-4F07-B2A1-55169786BE1B}" destId="{28C06268-2387-4FB9-A3B7-2FEA4A516059}" srcOrd="1" destOrd="0" presId="urn:microsoft.com/office/officeart/2005/8/layout/hierarchy1"/>
    <dgm:cxn modelId="{6E05BE33-2537-4EFE-A30D-79EF148B0A20}" type="presParOf" srcId="{7CA739A3-75ED-4922-9737-2710072F552F}" destId="{CB162383-7462-49F0-AFB1-0D3920BB93EC}" srcOrd="1" destOrd="0" presId="urn:microsoft.com/office/officeart/2005/8/layout/hierarchy1"/>
    <dgm:cxn modelId="{800701D6-FD90-457A-8873-CA88F42461E3}" type="presParOf" srcId="{C742768B-CEDA-4A24-9DF7-6F3906B16A8A}" destId="{C72ACD61-EE3F-4D17-8D1F-B16EC4B92AEA}" srcOrd="2" destOrd="0" presId="urn:microsoft.com/office/officeart/2005/8/layout/hierarchy1"/>
    <dgm:cxn modelId="{AE437E1A-B84B-474B-8677-E08F21190778}" type="presParOf" srcId="{C742768B-CEDA-4A24-9DF7-6F3906B16A8A}" destId="{78999976-F0B0-4411-9F3C-CF3871995391}" srcOrd="3" destOrd="0" presId="urn:microsoft.com/office/officeart/2005/8/layout/hierarchy1"/>
    <dgm:cxn modelId="{AB57C0E6-FF3C-460D-8B3B-1BB3CE3E551D}" type="presParOf" srcId="{78999976-F0B0-4411-9F3C-CF3871995391}" destId="{5B012810-32E1-471E-B431-CFACE8E17148}" srcOrd="0" destOrd="0" presId="urn:microsoft.com/office/officeart/2005/8/layout/hierarchy1"/>
    <dgm:cxn modelId="{2AF93F43-EB1A-4061-A74E-080A79EF7FAD}" type="presParOf" srcId="{5B012810-32E1-471E-B431-CFACE8E17148}" destId="{CF5DB727-5FC7-4608-B601-1580EAD73608}" srcOrd="0" destOrd="0" presId="urn:microsoft.com/office/officeart/2005/8/layout/hierarchy1"/>
    <dgm:cxn modelId="{830B20D1-ED74-457E-B559-84EA5E4F5DFD}" type="presParOf" srcId="{5B012810-32E1-471E-B431-CFACE8E17148}" destId="{1EAC42EA-6520-4430-AAC1-93D4FF4C4D64}" srcOrd="1" destOrd="0" presId="urn:microsoft.com/office/officeart/2005/8/layout/hierarchy1"/>
    <dgm:cxn modelId="{FFE4C2A5-5985-49C1-937E-5FDF0B7FEC46}" type="presParOf" srcId="{78999976-F0B0-4411-9F3C-CF3871995391}" destId="{34E90F8D-F932-4824-BE50-5037275D556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67D308-45C6-4D3E-8C6C-D275CE630A4B}"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C5B16D43-20C7-4988-BD26-1563F8EDA5F4}">
      <dgm:prSet phldrT="[Text]"/>
      <dgm:spPr/>
      <dgm:t>
        <a:bodyPr/>
        <a:lstStyle/>
        <a:p>
          <a:r>
            <a:rPr lang="en-US" b="1" dirty="0" err="1" smtClean="0"/>
            <a:t>Đánh</a:t>
          </a:r>
          <a:r>
            <a:rPr lang="en-US" b="1" dirty="0" smtClean="0"/>
            <a:t> </a:t>
          </a:r>
          <a:r>
            <a:rPr lang="en-US" b="1" dirty="0" err="1" smtClean="0"/>
            <a:t>giá</a:t>
          </a:r>
          <a:r>
            <a:rPr lang="en-US" b="1" dirty="0" smtClean="0"/>
            <a:t> TTDD</a:t>
          </a:r>
          <a:endParaRPr lang="en-US" b="1" dirty="0"/>
        </a:p>
      </dgm:t>
    </dgm:pt>
    <dgm:pt modelId="{2F90F9A7-DEA8-4679-83C5-132D99492F90}" type="parTrans" cxnId="{C9D8C0BB-17D1-49CA-A278-92E5C4180671}">
      <dgm:prSet/>
      <dgm:spPr/>
      <dgm:t>
        <a:bodyPr/>
        <a:lstStyle/>
        <a:p>
          <a:endParaRPr lang="en-US" b="1"/>
        </a:p>
      </dgm:t>
    </dgm:pt>
    <dgm:pt modelId="{0DD8F773-6C95-419B-8CFA-4CB56A55949F}" type="sibTrans" cxnId="{C9D8C0BB-17D1-49CA-A278-92E5C4180671}">
      <dgm:prSet/>
      <dgm:spPr/>
      <dgm:t>
        <a:bodyPr/>
        <a:lstStyle/>
        <a:p>
          <a:endParaRPr lang="en-US" b="1"/>
        </a:p>
      </dgm:t>
    </dgm:pt>
    <dgm:pt modelId="{5B52244C-B290-437E-B550-E3C99A7FDDBD}">
      <dgm:prSet phldrT="[Text]"/>
      <dgm:spPr/>
      <dgm:t>
        <a:bodyPr/>
        <a:lstStyle/>
        <a:p>
          <a:r>
            <a:rPr lang="en-US" b="1" dirty="0" err="1" smtClean="0"/>
            <a:t>Cân</a:t>
          </a:r>
          <a:r>
            <a:rPr lang="en-US" b="1" dirty="0" smtClean="0"/>
            <a:t> </a:t>
          </a:r>
          <a:r>
            <a:rPr lang="en-US" b="1" dirty="0" err="1" smtClean="0"/>
            <a:t>nặng</a:t>
          </a:r>
          <a:r>
            <a:rPr lang="en-US" b="1" dirty="0" smtClean="0"/>
            <a:t> </a:t>
          </a:r>
          <a:r>
            <a:rPr lang="en-US" b="1" dirty="0" err="1" smtClean="0"/>
            <a:t>theo</a:t>
          </a:r>
          <a:r>
            <a:rPr lang="en-US" b="1" dirty="0" smtClean="0"/>
            <a:t> </a:t>
          </a:r>
          <a:r>
            <a:rPr lang="en-US" b="1" dirty="0" err="1" smtClean="0"/>
            <a:t>tuổi</a:t>
          </a:r>
          <a:endParaRPr lang="en-US" b="1" dirty="0" smtClean="0"/>
        </a:p>
      </dgm:t>
    </dgm:pt>
    <dgm:pt modelId="{706C60C7-DF25-4B31-9050-99CFF4765875}" type="parTrans" cxnId="{A21B9C5C-9947-4614-B306-E1B71ED8A277}">
      <dgm:prSet/>
      <dgm:spPr/>
      <dgm:t>
        <a:bodyPr/>
        <a:lstStyle/>
        <a:p>
          <a:endParaRPr lang="en-US" b="1"/>
        </a:p>
      </dgm:t>
    </dgm:pt>
    <dgm:pt modelId="{F0BDCF04-904D-49EA-99DB-227B01257FEE}" type="sibTrans" cxnId="{A21B9C5C-9947-4614-B306-E1B71ED8A277}">
      <dgm:prSet/>
      <dgm:spPr/>
      <dgm:t>
        <a:bodyPr/>
        <a:lstStyle/>
        <a:p>
          <a:endParaRPr lang="en-US" b="1"/>
        </a:p>
      </dgm:t>
    </dgm:pt>
    <dgm:pt modelId="{8A966552-4774-4076-A228-E6ABFD9EA3EF}">
      <dgm:prSet phldrT="[Text]"/>
      <dgm:spPr/>
      <dgm:t>
        <a:bodyPr/>
        <a:lstStyle/>
        <a:p>
          <a:r>
            <a:rPr lang="en-US" b="1" dirty="0" smtClean="0"/>
            <a:t>&lt; -2 SD: SDD </a:t>
          </a:r>
          <a:r>
            <a:rPr lang="en-US" b="1" dirty="0" err="1" smtClean="0"/>
            <a:t>thấp</a:t>
          </a:r>
          <a:r>
            <a:rPr lang="en-US" b="1" dirty="0" smtClean="0"/>
            <a:t> </a:t>
          </a:r>
          <a:r>
            <a:rPr lang="en-US" b="1" dirty="0" err="1" smtClean="0"/>
            <a:t>còi</a:t>
          </a:r>
          <a:endParaRPr lang="en-US" b="1" dirty="0"/>
        </a:p>
      </dgm:t>
    </dgm:pt>
    <dgm:pt modelId="{05089385-DADF-478A-813B-59587E7BFEF1}" type="parTrans" cxnId="{38FA252C-79B3-4DE4-AF55-E33D03BE7BCB}">
      <dgm:prSet/>
      <dgm:spPr/>
      <dgm:t>
        <a:bodyPr/>
        <a:lstStyle/>
        <a:p>
          <a:endParaRPr lang="en-US" b="1"/>
        </a:p>
      </dgm:t>
    </dgm:pt>
    <dgm:pt modelId="{0423A27C-9804-40F7-948C-23637FE1D4AB}" type="sibTrans" cxnId="{38FA252C-79B3-4DE4-AF55-E33D03BE7BCB}">
      <dgm:prSet/>
      <dgm:spPr/>
      <dgm:t>
        <a:bodyPr/>
        <a:lstStyle/>
        <a:p>
          <a:endParaRPr lang="en-US" b="1"/>
        </a:p>
      </dgm:t>
    </dgm:pt>
    <dgm:pt modelId="{76B34BAB-C5BF-42C4-BB8E-F2D6C82BCC09}">
      <dgm:prSet phldrT="[Text]"/>
      <dgm:spPr/>
      <dgm:t>
        <a:bodyPr/>
        <a:lstStyle/>
        <a:p>
          <a:r>
            <a:rPr lang="en-US" b="1" dirty="0" smtClean="0"/>
            <a:t>BMI </a:t>
          </a:r>
          <a:r>
            <a:rPr lang="en-US" b="1" dirty="0" err="1" smtClean="0"/>
            <a:t>theo</a:t>
          </a:r>
          <a:r>
            <a:rPr lang="en-US" b="1" dirty="0" smtClean="0"/>
            <a:t> </a:t>
          </a:r>
          <a:r>
            <a:rPr lang="en-US" b="1" dirty="0" err="1" smtClean="0"/>
            <a:t>tuổi</a:t>
          </a:r>
          <a:endParaRPr lang="en-US" b="1" dirty="0"/>
        </a:p>
      </dgm:t>
    </dgm:pt>
    <dgm:pt modelId="{E3275825-697C-42C9-85CE-38D62D6000A2}" type="parTrans" cxnId="{7726EB44-5101-4127-8037-D822EF92039A}">
      <dgm:prSet/>
      <dgm:spPr/>
      <dgm:t>
        <a:bodyPr/>
        <a:lstStyle/>
        <a:p>
          <a:endParaRPr lang="en-US" b="1"/>
        </a:p>
      </dgm:t>
    </dgm:pt>
    <dgm:pt modelId="{038FE8EF-3FAA-490E-9CE7-B5C35D4DB1E6}" type="sibTrans" cxnId="{7726EB44-5101-4127-8037-D822EF92039A}">
      <dgm:prSet/>
      <dgm:spPr/>
      <dgm:t>
        <a:bodyPr/>
        <a:lstStyle/>
        <a:p>
          <a:endParaRPr lang="en-US" b="1"/>
        </a:p>
      </dgm:t>
    </dgm:pt>
    <dgm:pt modelId="{47692F44-090E-44C6-AB66-069645F0BE21}">
      <dgm:prSet phldrT="[Text]"/>
      <dgm:spPr/>
      <dgm:t>
        <a:bodyPr/>
        <a:lstStyle/>
        <a:p>
          <a:r>
            <a:rPr lang="en-US" b="1" dirty="0" smtClean="0"/>
            <a:t>&lt; -2 SD: SDD </a:t>
          </a:r>
          <a:r>
            <a:rPr lang="en-US" b="1" dirty="0" err="1" smtClean="0"/>
            <a:t>gầy</a:t>
          </a:r>
          <a:r>
            <a:rPr lang="en-US" b="1" dirty="0" smtClean="0"/>
            <a:t> </a:t>
          </a:r>
          <a:r>
            <a:rPr lang="en-US" b="1" dirty="0" err="1" smtClean="0"/>
            <a:t>còm</a:t>
          </a:r>
          <a:endParaRPr lang="en-US" b="1" dirty="0"/>
        </a:p>
      </dgm:t>
    </dgm:pt>
    <dgm:pt modelId="{D3C16F25-DD81-4A87-A15C-A93735DB4E72}" type="parTrans" cxnId="{EC821093-AEC8-4943-85E1-F5B7721A6217}">
      <dgm:prSet/>
      <dgm:spPr/>
      <dgm:t>
        <a:bodyPr/>
        <a:lstStyle/>
        <a:p>
          <a:endParaRPr lang="en-US" b="1"/>
        </a:p>
      </dgm:t>
    </dgm:pt>
    <dgm:pt modelId="{DCE15AA3-4C00-44D8-AEB3-7D8D12DECBC6}" type="sibTrans" cxnId="{EC821093-AEC8-4943-85E1-F5B7721A6217}">
      <dgm:prSet/>
      <dgm:spPr/>
      <dgm:t>
        <a:bodyPr/>
        <a:lstStyle/>
        <a:p>
          <a:endParaRPr lang="en-US" b="1"/>
        </a:p>
      </dgm:t>
    </dgm:pt>
    <dgm:pt modelId="{54F30599-7AD9-4ABB-B732-6098B1D64E24}">
      <dgm:prSet phldrT="[Text]"/>
      <dgm:spPr/>
      <dgm:t>
        <a:bodyPr/>
        <a:lstStyle/>
        <a:p>
          <a:r>
            <a:rPr lang="en-US" b="1" dirty="0" smtClean="0"/>
            <a:t>&gt;1 SD : </a:t>
          </a:r>
          <a:r>
            <a:rPr lang="en-US" b="1" dirty="0" err="1" smtClean="0"/>
            <a:t>Thừa</a:t>
          </a:r>
          <a:r>
            <a:rPr lang="en-US" b="1" dirty="0" smtClean="0"/>
            <a:t> </a:t>
          </a:r>
          <a:r>
            <a:rPr lang="en-US" b="1" dirty="0" err="1" smtClean="0"/>
            <a:t>cân</a:t>
          </a:r>
          <a:r>
            <a:rPr lang="en-US" b="1" dirty="0" smtClean="0"/>
            <a:t> </a:t>
          </a:r>
          <a:endParaRPr lang="en-US" b="1" dirty="0"/>
        </a:p>
      </dgm:t>
    </dgm:pt>
    <dgm:pt modelId="{7CE5B25D-E414-4BE3-82AF-967899872870}" type="parTrans" cxnId="{966267F8-FBA9-4B1E-AD13-5BA45FF5893C}">
      <dgm:prSet/>
      <dgm:spPr/>
      <dgm:t>
        <a:bodyPr/>
        <a:lstStyle/>
        <a:p>
          <a:endParaRPr lang="en-US" b="1"/>
        </a:p>
      </dgm:t>
    </dgm:pt>
    <dgm:pt modelId="{0077C9AF-9DAF-49E4-8C33-0BFCAC50F3B0}" type="sibTrans" cxnId="{966267F8-FBA9-4B1E-AD13-5BA45FF5893C}">
      <dgm:prSet/>
      <dgm:spPr/>
      <dgm:t>
        <a:bodyPr/>
        <a:lstStyle/>
        <a:p>
          <a:endParaRPr lang="en-US" b="1"/>
        </a:p>
      </dgm:t>
    </dgm:pt>
    <dgm:pt modelId="{E455E4AE-FE3D-43E3-A43E-CE5FDF3E0B6B}">
      <dgm:prSet phldrT="[Text]"/>
      <dgm:spPr/>
      <dgm:t>
        <a:bodyPr/>
        <a:lstStyle/>
        <a:p>
          <a:r>
            <a:rPr lang="en-US" b="1" dirty="0" smtClean="0"/>
            <a:t>&gt;2 SD : </a:t>
          </a:r>
          <a:r>
            <a:rPr lang="en-US" b="1" dirty="0" err="1" smtClean="0"/>
            <a:t>Béo</a:t>
          </a:r>
          <a:r>
            <a:rPr lang="en-US" b="1" dirty="0" smtClean="0"/>
            <a:t> </a:t>
          </a:r>
          <a:r>
            <a:rPr lang="en-US" b="1" dirty="0" err="1" smtClean="0"/>
            <a:t>phì</a:t>
          </a:r>
          <a:endParaRPr lang="en-US" b="1" dirty="0"/>
        </a:p>
      </dgm:t>
    </dgm:pt>
    <dgm:pt modelId="{ED9A71AA-50C9-48F1-8F0E-18C2C6F23F3B}" type="parTrans" cxnId="{EA7603B8-2038-4B36-A694-A6F9CE98D00F}">
      <dgm:prSet/>
      <dgm:spPr/>
      <dgm:t>
        <a:bodyPr/>
        <a:lstStyle/>
        <a:p>
          <a:endParaRPr lang="en-US" b="1"/>
        </a:p>
      </dgm:t>
    </dgm:pt>
    <dgm:pt modelId="{5EB4CA00-28C6-423F-9C4D-37B2701EEA77}" type="sibTrans" cxnId="{EA7603B8-2038-4B36-A694-A6F9CE98D00F}">
      <dgm:prSet/>
      <dgm:spPr/>
      <dgm:t>
        <a:bodyPr/>
        <a:lstStyle/>
        <a:p>
          <a:endParaRPr lang="en-US" b="1"/>
        </a:p>
      </dgm:t>
    </dgm:pt>
    <dgm:pt modelId="{8ECF2458-59DA-4F60-A587-6A8135283018}">
      <dgm:prSet phldrT="[Text]"/>
      <dgm:spPr/>
      <dgm:t>
        <a:bodyPr/>
        <a:lstStyle/>
        <a:p>
          <a:r>
            <a:rPr lang="en-US" b="1" dirty="0" err="1" smtClean="0"/>
            <a:t>Chiều</a:t>
          </a:r>
          <a:r>
            <a:rPr lang="en-US" b="1" dirty="0" smtClean="0"/>
            <a:t> </a:t>
          </a:r>
          <a:r>
            <a:rPr lang="en-US" b="1" dirty="0" err="1" smtClean="0"/>
            <a:t>cao</a:t>
          </a:r>
          <a:r>
            <a:rPr lang="en-US" b="1" dirty="0" smtClean="0"/>
            <a:t> </a:t>
          </a:r>
          <a:r>
            <a:rPr lang="en-US" b="1" dirty="0" err="1" smtClean="0"/>
            <a:t>theo</a:t>
          </a:r>
          <a:r>
            <a:rPr lang="en-US" b="1" dirty="0" smtClean="0"/>
            <a:t> </a:t>
          </a:r>
          <a:r>
            <a:rPr lang="en-US" b="1" dirty="0" err="1" smtClean="0"/>
            <a:t>tuổi</a:t>
          </a:r>
          <a:endParaRPr lang="en-US" b="1" dirty="0"/>
        </a:p>
      </dgm:t>
    </dgm:pt>
    <dgm:pt modelId="{34E10471-72CB-4E36-B31F-7A9B0032A5CD}" type="parTrans" cxnId="{E5035117-77D6-44D0-95D8-F9A5B0540878}">
      <dgm:prSet/>
      <dgm:spPr/>
      <dgm:t>
        <a:bodyPr/>
        <a:lstStyle/>
        <a:p>
          <a:endParaRPr lang="en-US"/>
        </a:p>
      </dgm:t>
    </dgm:pt>
    <dgm:pt modelId="{007F3350-4D5D-4C31-A562-5439F75E1503}" type="sibTrans" cxnId="{E5035117-77D6-44D0-95D8-F9A5B0540878}">
      <dgm:prSet/>
      <dgm:spPr/>
      <dgm:t>
        <a:bodyPr/>
        <a:lstStyle/>
        <a:p>
          <a:endParaRPr lang="en-US"/>
        </a:p>
      </dgm:t>
    </dgm:pt>
    <dgm:pt modelId="{154CE389-DBC7-4AC5-A50B-34497116F0C5}">
      <dgm:prSet phldrT="[Text]"/>
      <dgm:spPr/>
      <dgm:t>
        <a:bodyPr/>
        <a:lstStyle/>
        <a:p>
          <a:r>
            <a:rPr lang="en-US" b="1" dirty="0" smtClean="0"/>
            <a:t>&lt; -2 SD: SDD </a:t>
          </a:r>
          <a:r>
            <a:rPr lang="en-US" b="1" dirty="0" err="1" smtClean="0"/>
            <a:t>nhẹ</a:t>
          </a:r>
          <a:r>
            <a:rPr lang="en-US" b="1" dirty="0" smtClean="0"/>
            <a:t> </a:t>
          </a:r>
          <a:r>
            <a:rPr lang="en-US" b="1" dirty="0" err="1" smtClean="0"/>
            <a:t>cân</a:t>
          </a:r>
          <a:endParaRPr lang="en-US" b="1" dirty="0"/>
        </a:p>
      </dgm:t>
    </dgm:pt>
    <dgm:pt modelId="{FD245835-31B1-4FAD-8B32-726990FDBDFE}" type="parTrans" cxnId="{BBF5D911-8480-4C0F-B624-7A4CEC8CC875}">
      <dgm:prSet/>
      <dgm:spPr/>
      <dgm:t>
        <a:bodyPr/>
        <a:lstStyle/>
        <a:p>
          <a:endParaRPr lang="en-US"/>
        </a:p>
      </dgm:t>
    </dgm:pt>
    <dgm:pt modelId="{0F380E59-85DE-4444-96B4-F01DEDF321A4}" type="sibTrans" cxnId="{BBF5D911-8480-4C0F-B624-7A4CEC8CC875}">
      <dgm:prSet/>
      <dgm:spPr/>
      <dgm:t>
        <a:bodyPr/>
        <a:lstStyle/>
        <a:p>
          <a:endParaRPr lang="en-US"/>
        </a:p>
      </dgm:t>
    </dgm:pt>
    <dgm:pt modelId="{55579108-69A9-47C5-B8A6-256B73FB1D73}" type="pres">
      <dgm:prSet presAssocID="{1C67D308-45C6-4D3E-8C6C-D275CE630A4B}" presName="hierChild1" presStyleCnt="0">
        <dgm:presLayoutVars>
          <dgm:chPref val="1"/>
          <dgm:dir/>
          <dgm:animOne val="branch"/>
          <dgm:animLvl val="lvl"/>
          <dgm:resizeHandles/>
        </dgm:presLayoutVars>
      </dgm:prSet>
      <dgm:spPr/>
      <dgm:t>
        <a:bodyPr/>
        <a:lstStyle/>
        <a:p>
          <a:endParaRPr lang="en-US"/>
        </a:p>
      </dgm:t>
    </dgm:pt>
    <dgm:pt modelId="{CB8AEB64-7478-4AF0-AF8A-2F254145CEE5}" type="pres">
      <dgm:prSet presAssocID="{C5B16D43-20C7-4988-BD26-1563F8EDA5F4}" presName="hierRoot1" presStyleCnt="0"/>
      <dgm:spPr/>
      <dgm:t>
        <a:bodyPr/>
        <a:lstStyle/>
        <a:p>
          <a:endParaRPr lang="en-US"/>
        </a:p>
      </dgm:t>
    </dgm:pt>
    <dgm:pt modelId="{54512A51-1C5B-4349-89F9-40AF3CB0E25B}" type="pres">
      <dgm:prSet presAssocID="{C5B16D43-20C7-4988-BD26-1563F8EDA5F4}" presName="composite" presStyleCnt="0"/>
      <dgm:spPr/>
      <dgm:t>
        <a:bodyPr/>
        <a:lstStyle/>
        <a:p>
          <a:endParaRPr lang="en-US"/>
        </a:p>
      </dgm:t>
    </dgm:pt>
    <dgm:pt modelId="{1C8C478D-5720-42AE-A9C8-8EC3F099E58D}" type="pres">
      <dgm:prSet presAssocID="{C5B16D43-20C7-4988-BD26-1563F8EDA5F4}" presName="background" presStyleLbl="node0" presStyleIdx="0" presStyleCnt="1"/>
      <dgm:spPr/>
      <dgm:t>
        <a:bodyPr/>
        <a:lstStyle/>
        <a:p>
          <a:endParaRPr lang="en-US"/>
        </a:p>
      </dgm:t>
    </dgm:pt>
    <dgm:pt modelId="{A22BB423-85D6-487C-9E29-61B9BAA12A1D}" type="pres">
      <dgm:prSet presAssocID="{C5B16D43-20C7-4988-BD26-1563F8EDA5F4}" presName="text" presStyleLbl="fgAcc0" presStyleIdx="0" presStyleCnt="1">
        <dgm:presLayoutVars>
          <dgm:chPref val="3"/>
        </dgm:presLayoutVars>
      </dgm:prSet>
      <dgm:spPr/>
      <dgm:t>
        <a:bodyPr/>
        <a:lstStyle/>
        <a:p>
          <a:endParaRPr lang="en-US"/>
        </a:p>
      </dgm:t>
    </dgm:pt>
    <dgm:pt modelId="{6E5DE1CC-F2D1-441D-BEFF-9356F22BB2C5}" type="pres">
      <dgm:prSet presAssocID="{C5B16D43-20C7-4988-BD26-1563F8EDA5F4}" presName="hierChild2" presStyleCnt="0"/>
      <dgm:spPr/>
      <dgm:t>
        <a:bodyPr/>
        <a:lstStyle/>
        <a:p>
          <a:endParaRPr lang="en-US"/>
        </a:p>
      </dgm:t>
    </dgm:pt>
    <dgm:pt modelId="{58A56503-7C82-467A-BB01-EA7CFC0FF145}" type="pres">
      <dgm:prSet presAssocID="{706C60C7-DF25-4B31-9050-99CFF4765875}" presName="Name10" presStyleLbl="parChTrans1D2" presStyleIdx="0" presStyleCnt="3"/>
      <dgm:spPr/>
      <dgm:t>
        <a:bodyPr/>
        <a:lstStyle/>
        <a:p>
          <a:endParaRPr lang="en-US"/>
        </a:p>
      </dgm:t>
    </dgm:pt>
    <dgm:pt modelId="{73413970-1D84-4F78-821D-D808AC3C5989}" type="pres">
      <dgm:prSet presAssocID="{5B52244C-B290-437E-B550-E3C99A7FDDBD}" presName="hierRoot2" presStyleCnt="0"/>
      <dgm:spPr/>
      <dgm:t>
        <a:bodyPr/>
        <a:lstStyle/>
        <a:p>
          <a:endParaRPr lang="en-US"/>
        </a:p>
      </dgm:t>
    </dgm:pt>
    <dgm:pt modelId="{35875361-BAE0-45F1-9980-E28FA631C580}" type="pres">
      <dgm:prSet presAssocID="{5B52244C-B290-437E-B550-E3C99A7FDDBD}" presName="composite2" presStyleCnt="0"/>
      <dgm:spPr/>
      <dgm:t>
        <a:bodyPr/>
        <a:lstStyle/>
        <a:p>
          <a:endParaRPr lang="en-US"/>
        </a:p>
      </dgm:t>
    </dgm:pt>
    <dgm:pt modelId="{A7353838-24FC-454D-B151-3AB4290ED8A5}" type="pres">
      <dgm:prSet presAssocID="{5B52244C-B290-437E-B550-E3C99A7FDDBD}" presName="background2" presStyleLbl="node2" presStyleIdx="0" presStyleCnt="3"/>
      <dgm:spPr/>
      <dgm:t>
        <a:bodyPr/>
        <a:lstStyle/>
        <a:p>
          <a:endParaRPr lang="en-US"/>
        </a:p>
      </dgm:t>
    </dgm:pt>
    <dgm:pt modelId="{71558050-B5BA-4AE9-AC60-4348ED9985C7}" type="pres">
      <dgm:prSet presAssocID="{5B52244C-B290-437E-B550-E3C99A7FDDBD}" presName="text2" presStyleLbl="fgAcc2" presStyleIdx="0" presStyleCnt="3">
        <dgm:presLayoutVars>
          <dgm:chPref val="3"/>
        </dgm:presLayoutVars>
      </dgm:prSet>
      <dgm:spPr/>
      <dgm:t>
        <a:bodyPr/>
        <a:lstStyle/>
        <a:p>
          <a:endParaRPr lang="en-US"/>
        </a:p>
      </dgm:t>
    </dgm:pt>
    <dgm:pt modelId="{93D41164-1500-45A2-B42A-EEFBFEEC32EF}" type="pres">
      <dgm:prSet presAssocID="{5B52244C-B290-437E-B550-E3C99A7FDDBD}" presName="hierChild3" presStyleCnt="0"/>
      <dgm:spPr/>
      <dgm:t>
        <a:bodyPr/>
        <a:lstStyle/>
        <a:p>
          <a:endParaRPr lang="en-US"/>
        </a:p>
      </dgm:t>
    </dgm:pt>
    <dgm:pt modelId="{0AD1F540-7E99-4BAC-9F85-76E7FCB30ACC}" type="pres">
      <dgm:prSet presAssocID="{FD245835-31B1-4FAD-8B32-726990FDBDFE}" presName="Name17" presStyleLbl="parChTrans1D3" presStyleIdx="0" presStyleCnt="5"/>
      <dgm:spPr/>
      <dgm:t>
        <a:bodyPr/>
        <a:lstStyle/>
        <a:p>
          <a:endParaRPr lang="en-US"/>
        </a:p>
      </dgm:t>
    </dgm:pt>
    <dgm:pt modelId="{97E40107-FF05-474A-AFD8-3FF98B6A00F0}" type="pres">
      <dgm:prSet presAssocID="{154CE389-DBC7-4AC5-A50B-34497116F0C5}" presName="hierRoot3" presStyleCnt="0"/>
      <dgm:spPr/>
    </dgm:pt>
    <dgm:pt modelId="{4B088878-C7A6-4E79-8C5C-EFB7E839A1D5}" type="pres">
      <dgm:prSet presAssocID="{154CE389-DBC7-4AC5-A50B-34497116F0C5}" presName="composite3" presStyleCnt="0"/>
      <dgm:spPr/>
    </dgm:pt>
    <dgm:pt modelId="{27964009-C052-43A8-8222-35E8D2D4EF9E}" type="pres">
      <dgm:prSet presAssocID="{154CE389-DBC7-4AC5-A50B-34497116F0C5}" presName="background3" presStyleLbl="node3" presStyleIdx="0" presStyleCnt="5"/>
      <dgm:spPr/>
    </dgm:pt>
    <dgm:pt modelId="{5374B0DE-CED2-47DB-A277-F0100291CD03}" type="pres">
      <dgm:prSet presAssocID="{154CE389-DBC7-4AC5-A50B-34497116F0C5}" presName="text3" presStyleLbl="fgAcc3" presStyleIdx="0" presStyleCnt="5" custScaleX="122183">
        <dgm:presLayoutVars>
          <dgm:chPref val="3"/>
        </dgm:presLayoutVars>
      </dgm:prSet>
      <dgm:spPr/>
      <dgm:t>
        <a:bodyPr/>
        <a:lstStyle/>
        <a:p>
          <a:endParaRPr lang="en-US"/>
        </a:p>
      </dgm:t>
    </dgm:pt>
    <dgm:pt modelId="{A3C5BCCB-61FD-455F-8E99-CC532D64DA45}" type="pres">
      <dgm:prSet presAssocID="{154CE389-DBC7-4AC5-A50B-34497116F0C5}" presName="hierChild4" presStyleCnt="0"/>
      <dgm:spPr/>
    </dgm:pt>
    <dgm:pt modelId="{82E3D033-EAFC-46C6-8DC6-BD5D303DF4F1}" type="pres">
      <dgm:prSet presAssocID="{34E10471-72CB-4E36-B31F-7A9B0032A5CD}" presName="Name10" presStyleLbl="parChTrans1D2" presStyleIdx="1" presStyleCnt="3"/>
      <dgm:spPr/>
      <dgm:t>
        <a:bodyPr/>
        <a:lstStyle/>
        <a:p>
          <a:endParaRPr lang="en-US"/>
        </a:p>
      </dgm:t>
    </dgm:pt>
    <dgm:pt modelId="{BF7622E2-170C-442D-A590-2F7FEE1720E3}" type="pres">
      <dgm:prSet presAssocID="{8ECF2458-59DA-4F60-A587-6A8135283018}" presName="hierRoot2" presStyleCnt="0"/>
      <dgm:spPr/>
    </dgm:pt>
    <dgm:pt modelId="{FA35F7D0-E000-4A5F-80AB-15F420E03057}" type="pres">
      <dgm:prSet presAssocID="{8ECF2458-59DA-4F60-A587-6A8135283018}" presName="composite2" presStyleCnt="0"/>
      <dgm:spPr/>
    </dgm:pt>
    <dgm:pt modelId="{9EF79E93-3F03-46B7-8D6D-D30ADA0CFE17}" type="pres">
      <dgm:prSet presAssocID="{8ECF2458-59DA-4F60-A587-6A8135283018}" presName="background2" presStyleLbl="node2" presStyleIdx="1" presStyleCnt="3"/>
      <dgm:spPr/>
    </dgm:pt>
    <dgm:pt modelId="{422C8E1E-1766-4923-B271-E469DC96E862}" type="pres">
      <dgm:prSet presAssocID="{8ECF2458-59DA-4F60-A587-6A8135283018}" presName="text2" presStyleLbl="fgAcc2" presStyleIdx="1" presStyleCnt="3">
        <dgm:presLayoutVars>
          <dgm:chPref val="3"/>
        </dgm:presLayoutVars>
      </dgm:prSet>
      <dgm:spPr/>
      <dgm:t>
        <a:bodyPr/>
        <a:lstStyle/>
        <a:p>
          <a:endParaRPr lang="en-US"/>
        </a:p>
      </dgm:t>
    </dgm:pt>
    <dgm:pt modelId="{793D101F-48DB-41C8-AEFA-1CB57E8DB9C6}" type="pres">
      <dgm:prSet presAssocID="{8ECF2458-59DA-4F60-A587-6A8135283018}" presName="hierChild3" presStyleCnt="0"/>
      <dgm:spPr/>
    </dgm:pt>
    <dgm:pt modelId="{D9B9D65A-0067-49A6-8E2E-85AA78E42726}" type="pres">
      <dgm:prSet presAssocID="{05089385-DADF-478A-813B-59587E7BFEF1}" presName="Name17" presStyleLbl="parChTrans1D3" presStyleIdx="1" presStyleCnt="5"/>
      <dgm:spPr/>
      <dgm:t>
        <a:bodyPr/>
        <a:lstStyle/>
        <a:p>
          <a:endParaRPr lang="en-US"/>
        </a:p>
      </dgm:t>
    </dgm:pt>
    <dgm:pt modelId="{3851D311-EBAD-4C82-8918-182779B018B8}" type="pres">
      <dgm:prSet presAssocID="{8A966552-4774-4076-A228-E6ABFD9EA3EF}" presName="hierRoot3" presStyleCnt="0"/>
      <dgm:spPr/>
      <dgm:t>
        <a:bodyPr/>
        <a:lstStyle/>
        <a:p>
          <a:endParaRPr lang="en-US"/>
        </a:p>
      </dgm:t>
    </dgm:pt>
    <dgm:pt modelId="{087DC572-7C37-4F71-8CC3-82504DC487A2}" type="pres">
      <dgm:prSet presAssocID="{8A966552-4774-4076-A228-E6ABFD9EA3EF}" presName="composite3" presStyleCnt="0"/>
      <dgm:spPr/>
      <dgm:t>
        <a:bodyPr/>
        <a:lstStyle/>
        <a:p>
          <a:endParaRPr lang="en-US"/>
        </a:p>
      </dgm:t>
    </dgm:pt>
    <dgm:pt modelId="{1C6E5EBE-BE7A-4500-8A32-3F7C9BDC1047}" type="pres">
      <dgm:prSet presAssocID="{8A966552-4774-4076-A228-E6ABFD9EA3EF}" presName="background3" presStyleLbl="node3" presStyleIdx="1" presStyleCnt="5"/>
      <dgm:spPr/>
      <dgm:t>
        <a:bodyPr/>
        <a:lstStyle/>
        <a:p>
          <a:endParaRPr lang="en-US"/>
        </a:p>
      </dgm:t>
    </dgm:pt>
    <dgm:pt modelId="{514C1744-4E3F-4265-92B9-7A93A59AABA4}" type="pres">
      <dgm:prSet presAssocID="{8A966552-4774-4076-A228-E6ABFD9EA3EF}" presName="text3" presStyleLbl="fgAcc3" presStyleIdx="1" presStyleCnt="5" custScaleX="122183">
        <dgm:presLayoutVars>
          <dgm:chPref val="3"/>
        </dgm:presLayoutVars>
      </dgm:prSet>
      <dgm:spPr/>
      <dgm:t>
        <a:bodyPr/>
        <a:lstStyle/>
        <a:p>
          <a:endParaRPr lang="en-US"/>
        </a:p>
      </dgm:t>
    </dgm:pt>
    <dgm:pt modelId="{1A69C230-14A4-4EFC-945B-85933FF348BE}" type="pres">
      <dgm:prSet presAssocID="{8A966552-4774-4076-A228-E6ABFD9EA3EF}" presName="hierChild4" presStyleCnt="0"/>
      <dgm:spPr/>
      <dgm:t>
        <a:bodyPr/>
        <a:lstStyle/>
        <a:p>
          <a:endParaRPr lang="en-US"/>
        </a:p>
      </dgm:t>
    </dgm:pt>
    <dgm:pt modelId="{D3BC920B-2C88-4A20-A319-9FE18CDC38D8}" type="pres">
      <dgm:prSet presAssocID="{E3275825-697C-42C9-85CE-38D62D6000A2}" presName="Name10" presStyleLbl="parChTrans1D2" presStyleIdx="2" presStyleCnt="3"/>
      <dgm:spPr/>
      <dgm:t>
        <a:bodyPr/>
        <a:lstStyle/>
        <a:p>
          <a:endParaRPr lang="en-US"/>
        </a:p>
      </dgm:t>
    </dgm:pt>
    <dgm:pt modelId="{D0F43FB6-DA3C-40B6-9033-A65A73D08958}" type="pres">
      <dgm:prSet presAssocID="{76B34BAB-C5BF-42C4-BB8E-F2D6C82BCC09}" presName="hierRoot2" presStyleCnt="0"/>
      <dgm:spPr/>
      <dgm:t>
        <a:bodyPr/>
        <a:lstStyle/>
        <a:p>
          <a:endParaRPr lang="en-US"/>
        </a:p>
      </dgm:t>
    </dgm:pt>
    <dgm:pt modelId="{4FF4FE41-7B37-46E8-B5B2-95B6D208DB21}" type="pres">
      <dgm:prSet presAssocID="{76B34BAB-C5BF-42C4-BB8E-F2D6C82BCC09}" presName="composite2" presStyleCnt="0"/>
      <dgm:spPr/>
      <dgm:t>
        <a:bodyPr/>
        <a:lstStyle/>
        <a:p>
          <a:endParaRPr lang="en-US"/>
        </a:p>
      </dgm:t>
    </dgm:pt>
    <dgm:pt modelId="{08A7349D-5902-48F0-A917-CDCE7E4D0FFF}" type="pres">
      <dgm:prSet presAssocID="{76B34BAB-C5BF-42C4-BB8E-F2D6C82BCC09}" presName="background2" presStyleLbl="node2" presStyleIdx="2" presStyleCnt="3"/>
      <dgm:spPr/>
      <dgm:t>
        <a:bodyPr/>
        <a:lstStyle/>
        <a:p>
          <a:endParaRPr lang="en-US"/>
        </a:p>
      </dgm:t>
    </dgm:pt>
    <dgm:pt modelId="{4388BA57-EF37-41F7-BF57-64934BEDE124}" type="pres">
      <dgm:prSet presAssocID="{76B34BAB-C5BF-42C4-BB8E-F2D6C82BCC09}" presName="text2" presStyleLbl="fgAcc2" presStyleIdx="2" presStyleCnt="3">
        <dgm:presLayoutVars>
          <dgm:chPref val="3"/>
        </dgm:presLayoutVars>
      </dgm:prSet>
      <dgm:spPr/>
      <dgm:t>
        <a:bodyPr/>
        <a:lstStyle/>
        <a:p>
          <a:endParaRPr lang="en-US"/>
        </a:p>
      </dgm:t>
    </dgm:pt>
    <dgm:pt modelId="{9F5DE168-9D33-4BD9-8D16-5A4C4995D4E7}" type="pres">
      <dgm:prSet presAssocID="{76B34BAB-C5BF-42C4-BB8E-F2D6C82BCC09}" presName="hierChild3" presStyleCnt="0"/>
      <dgm:spPr/>
      <dgm:t>
        <a:bodyPr/>
        <a:lstStyle/>
        <a:p>
          <a:endParaRPr lang="en-US"/>
        </a:p>
      </dgm:t>
    </dgm:pt>
    <dgm:pt modelId="{B78BE506-364C-4F3F-9743-2A102C392F8F}" type="pres">
      <dgm:prSet presAssocID="{D3C16F25-DD81-4A87-A15C-A93735DB4E72}" presName="Name17" presStyleLbl="parChTrans1D3" presStyleIdx="2" presStyleCnt="5"/>
      <dgm:spPr/>
      <dgm:t>
        <a:bodyPr/>
        <a:lstStyle/>
        <a:p>
          <a:endParaRPr lang="en-US"/>
        </a:p>
      </dgm:t>
    </dgm:pt>
    <dgm:pt modelId="{3A8442E1-10DC-49A5-A691-16041C476B9B}" type="pres">
      <dgm:prSet presAssocID="{47692F44-090E-44C6-AB66-069645F0BE21}" presName="hierRoot3" presStyleCnt="0"/>
      <dgm:spPr/>
      <dgm:t>
        <a:bodyPr/>
        <a:lstStyle/>
        <a:p>
          <a:endParaRPr lang="en-US"/>
        </a:p>
      </dgm:t>
    </dgm:pt>
    <dgm:pt modelId="{93D8354B-913D-4BAD-908D-98184458F506}" type="pres">
      <dgm:prSet presAssocID="{47692F44-090E-44C6-AB66-069645F0BE21}" presName="composite3" presStyleCnt="0"/>
      <dgm:spPr/>
      <dgm:t>
        <a:bodyPr/>
        <a:lstStyle/>
        <a:p>
          <a:endParaRPr lang="en-US"/>
        </a:p>
      </dgm:t>
    </dgm:pt>
    <dgm:pt modelId="{70954F6D-4E80-47A7-A430-88407980F013}" type="pres">
      <dgm:prSet presAssocID="{47692F44-090E-44C6-AB66-069645F0BE21}" presName="background3" presStyleLbl="node3" presStyleIdx="2" presStyleCnt="5"/>
      <dgm:spPr/>
      <dgm:t>
        <a:bodyPr/>
        <a:lstStyle/>
        <a:p>
          <a:endParaRPr lang="en-US"/>
        </a:p>
      </dgm:t>
    </dgm:pt>
    <dgm:pt modelId="{83FF6BCE-FD3C-4CCC-B7EF-1C3811F072D8}" type="pres">
      <dgm:prSet presAssocID="{47692F44-090E-44C6-AB66-069645F0BE21}" presName="text3" presStyleLbl="fgAcc3" presStyleIdx="2" presStyleCnt="5" custScaleX="121504">
        <dgm:presLayoutVars>
          <dgm:chPref val="3"/>
        </dgm:presLayoutVars>
      </dgm:prSet>
      <dgm:spPr/>
      <dgm:t>
        <a:bodyPr/>
        <a:lstStyle/>
        <a:p>
          <a:endParaRPr lang="en-US"/>
        </a:p>
      </dgm:t>
    </dgm:pt>
    <dgm:pt modelId="{EEFA2898-A951-4D84-B5A3-FD643CC0E1FC}" type="pres">
      <dgm:prSet presAssocID="{47692F44-090E-44C6-AB66-069645F0BE21}" presName="hierChild4" presStyleCnt="0"/>
      <dgm:spPr/>
      <dgm:t>
        <a:bodyPr/>
        <a:lstStyle/>
        <a:p>
          <a:endParaRPr lang="en-US"/>
        </a:p>
      </dgm:t>
    </dgm:pt>
    <dgm:pt modelId="{399F2D14-7010-443C-9F9E-BA558E85B0BF}" type="pres">
      <dgm:prSet presAssocID="{7CE5B25D-E414-4BE3-82AF-967899872870}" presName="Name17" presStyleLbl="parChTrans1D3" presStyleIdx="3" presStyleCnt="5"/>
      <dgm:spPr/>
      <dgm:t>
        <a:bodyPr/>
        <a:lstStyle/>
        <a:p>
          <a:endParaRPr lang="en-US"/>
        </a:p>
      </dgm:t>
    </dgm:pt>
    <dgm:pt modelId="{2266CE8E-6D07-4655-8929-2D63B3A23CE2}" type="pres">
      <dgm:prSet presAssocID="{54F30599-7AD9-4ABB-B732-6098B1D64E24}" presName="hierRoot3" presStyleCnt="0"/>
      <dgm:spPr/>
      <dgm:t>
        <a:bodyPr/>
        <a:lstStyle/>
        <a:p>
          <a:endParaRPr lang="en-US"/>
        </a:p>
      </dgm:t>
    </dgm:pt>
    <dgm:pt modelId="{E3BEAE18-DEDA-495D-BDF1-C5D4CC1B25B0}" type="pres">
      <dgm:prSet presAssocID="{54F30599-7AD9-4ABB-B732-6098B1D64E24}" presName="composite3" presStyleCnt="0"/>
      <dgm:spPr/>
      <dgm:t>
        <a:bodyPr/>
        <a:lstStyle/>
        <a:p>
          <a:endParaRPr lang="en-US"/>
        </a:p>
      </dgm:t>
    </dgm:pt>
    <dgm:pt modelId="{DBBC7843-B164-440C-BB60-A4DE768450A1}" type="pres">
      <dgm:prSet presAssocID="{54F30599-7AD9-4ABB-B732-6098B1D64E24}" presName="background3" presStyleLbl="node3" presStyleIdx="3" presStyleCnt="5"/>
      <dgm:spPr/>
      <dgm:t>
        <a:bodyPr/>
        <a:lstStyle/>
        <a:p>
          <a:endParaRPr lang="en-US"/>
        </a:p>
      </dgm:t>
    </dgm:pt>
    <dgm:pt modelId="{FD37D9EC-7C89-462F-841F-724B99EE6EC9}" type="pres">
      <dgm:prSet presAssocID="{54F30599-7AD9-4ABB-B732-6098B1D64E24}" presName="text3" presStyleLbl="fgAcc3" presStyleIdx="3" presStyleCnt="5">
        <dgm:presLayoutVars>
          <dgm:chPref val="3"/>
        </dgm:presLayoutVars>
      </dgm:prSet>
      <dgm:spPr/>
      <dgm:t>
        <a:bodyPr/>
        <a:lstStyle/>
        <a:p>
          <a:endParaRPr lang="en-US"/>
        </a:p>
      </dgm:t>
    </dgm:pt>
    <dgm:pt modelId="{C5B66456-C0C5-4D53-BCE5-7D9F9F2AF7A8}" type="pres">
      <dgm:prSet presAssocID="{54F30599-7AD9-4ABB-B732-6098B1D64E24}" presName="hierChild4" presStyleCnt="0"/>
      <dgm:spPr/>
      <dgm:t>
        <a:bodyPr/>
        <a:lstStyle/>
        <a:p>
          <a:endParaRPr lang="en-US"/>
        </a:p>
      </dgm:t>
    </dgm:pt>
    <dgm:pt modelId="{18B41A86-5292-4CF3-91D0-D721231328AA}" type="pres">
      <dgm:prSet presAssocID="{ED9A71AA-50C9-48F1-8F0E-18C2C6F23F3B}" presName="Name17" presStyleLbl="parChTrans1D3" presStyleIdx="4" presStyleCnt="5"/>
      <dgm:spPr/>
      <dgm:t>
        <a:bodyPr/>
        <a:lstStyle/>
        <a:p>
          <a:endParaRPr lang="en-US"/>
        </a:p>
      </dgm:t>
    </dgm:pt>
    <dgm:pt modelId="{7E27B0BD-11D4-477F-8654-0D223FE3262E}" type="pres">
      <dgm:prSet presAssocID="{E455E4AE-FE3D-43E3-A43E-CE5FDF3E0B6B}" presName="hierRoot3" presStyleCnt="0"/>
      <dgm:spPr/>
      <dgm:t>
        <a:bodyPr/>
        <a:lstStyle/>
        <a:p>
          <a:endParaRPr lang="en-US"/>
        </a:p>
      </dgm:t>
    </dgm:pt>
    <dgm:pt modelId="{AA8ED307-3D64-4980-AFEC-22E18F8A101C}" type="pres">
      <dgm:prSet presAssocID="{E455E4AE-FE3D-43E3-A43E-CE5FDF3E0B6B}" presName="composite3" presStyleCnt="0"/>
      <dgm:spPr/>
      <dgm:t>
        <a:bodyPr/>
        <a:lstStyle/>
        <a:p>
          <a:endParaRPr lang="en-US"/>
        </a:p>
      </dgm:t>
    </dgm:pt>
    <dgm:pt modelId="{ADCC784D-B6A5-45BB-BA42-AB6E47C14A2E}" type="pres">
      <dgm:prSet presAssocID="{E455E4AE-FE3D-43E3-A43E-CE5FDF3E0B6B}" presName="background3" presStyleLbl="node3" presStyleIdx="4" presStyleCnt="5"/>
      <dgm:spPr/>
      <dgm:t>
        <a:bodyPr/>
        <a:lstStyle/>
        <a:p>
          <a:endParaRPr lang="en-US"/>
        </a:p>
      </dgm:t>
    </dgm:pt>
    <dgm:pt modelId="{347BB6F4-E013-4342-BEFC-36B349F6365E}" type="pres">
      <dgm:prSet presAssocID="{E455E4AE-FE3D-43E3-A43E-CE5FDF3E0B6B}" presName="text3" presStyleLbl="fgAcc3" presStyleIdx="4" presStyleCnt="5">
        <dgm:presLayoutVars>
          <dgm:chPref val="3"/>
        </dgm:presLayoutVars>
      </dgm:prSet>
      <dgm:spPr/>
      <dgm:t>
        <a:bodyPr/>
        <a:lstStyle/>
        <a:p>
          <a:endParaRPr lang="en-US"/>
        </a:p>
      </dgm:t>
    </dgm:pt>
    <dgm:pt modelId="{DBC2D92C-248B-47A3-892E-7A78B300B6DA}" type="pres">
      <dgm:prSet presAssocID="{E455E4AE-FE3D-43E3-A43E-CE5FDF3E0B6B}" presName="hierChild4" presStyleCnt="0"/>
      <dgm:spPr/>
      <dgm:t>
        <a:bodyPr/>
        <a:lstStyle/>
        <a:p>
          <a:endParaRPr lang="en-US"/>
        </a:p>
      </dgm:t>
    </dgm:pt>
  </dgm:ptLst>
  <dgm:cxnLst>
    <dgm:cxn modelId="{A1D18A06-1F6F-4818-947D-9C2B1107DD62}" type="presOf" srcId="{706C60C7-DF25-4B31-9050-99CFF4765875}" destId="{58A56503-7C82-467A-BB01-EA7CFC0FF145}" srcOrd="0" destOrd="0" presId="urn:microsoft.com/office/officeart/2005/8/layout/hierarchy1"/>
    <dgm:cxn modelId="{DF86653C-6305-42CC-9200-8F0C3961E47B}" type="presOf" srcId="{34E10471-72CB-4E36-B31F-7A9B0032A5CD}" destId="{82E3D033-EAFC-46C6-8DC6-BD5D303DF4F1}" srcOrd="0" destOrd="0" presId="urn:microsoft.com/office/officeart/2005/8/layout/hierarchy1"/>
    <dgm:cxn modelId="{966267F8-FBA9-4B1E-AD13-5BA45FF5893C}" srcId="{76B34BAB-C5BF-42C4-BB8E-F2D6C82BCC09}" destId="{54F30599-7AD9-4ABB-B732-6098B1D64E24}" srcOrd="1" destOrd="0" parTransId="{7CE5B25D-E414-4BE3-82AF-967899872870}" sibTransId="{0077C9AF-9DAF-49E4-8C33-0BFCAC50F3B0}"/>
    <dgm:cxn modelId="{DC1D9BBA-ACD0-4FEE-BF16-8D1FBA874EAD}" type="presOf" srcId="{E455E4AE-FE3D-43E3-A43E-CE5FDF3E0B6B}" destId="{347BB6F4-E013-4342-BEFC-36B349F6365E}" srcOrd="0" destOrd="0" presId="urn:microsoft.com/office/officeart/2005/8/layout/hierarchy1"/>
    <dgm:cxn modelId="{A26985FF-57C3-4C04-95DB-6D36FD015D0E}" type="presOf" srcId="{154CE389-DBC7-4AC5-A50B-34497116F0C5}" destId="{5374B0DE-CED2-47DB-A277-F0100291CD03}" srcOrd="0" destOrd="0" presId="urn:microsoft.com/office/officeart/2005/8/layout/hierarchy1"/>
    <dgm:cxn modelId="{7726EB44-5101-4127-8037-D822EF92039A}" srcId="{C5B16D43-20C7-4988-BD26-1563F8EDA5F4}" destId="{76B34BAB-C5BF-42C4-BB8E-F2D6C82BCC09}" srcOrd="2" destOrd="0" parTransId="{E3275825-697C-42C9-85CE-38D62D6000A2}" sibTransId="{038FE8EF-3FAA-490E-9CE7-B5C35D4DB1E6}"/>
    <dgm:cxn modelId="{BBF5D911-8480-4C0F-B624-7A4CEC8CC875}" srcId="{5B52244C-B290-437E-B550-E3C99A7FDDBD}" destId="{154CE389-DBC7-4AC5-A50B-34497116F0C5}" srcOrd="0" destOrd="0" parTransId="{FD245835-31B1-4FAD-8B32-726990FDBDFE}" sibTransId="{0F380E59-85DE-4444-96B4-F01DEDF321A4}"/>
    <dgm:cxn modelId="{5D95482A-4DD3-4FD5-AE8F-263E81D639C1}" type="presOf" srcId="{1C67D308-45C6-4D3E-8C6C-D275CE630A4B}" destId="{55579108-69A9-47C5-B8A6-256B73FB1D73}" srcOrd="0" destOrd="0" presId="urn:microsoft.com/office/officeart/2005/8/layout/hierarchy1"/>
    <dgm:cxn modelId="{EA284542-161A-4241-B34E-E84AFCD87A75}" type="presOf" srcId="{54F30599-7AD9-4ABB-B732-6098B1D64E24}" destId="{FD37D9EC-7C89-462F-841F-724B99EE6EC9}" srcOrd="0" destOrd="0" presId="urn:microsoft.com/office/officeart/2005/8/layout/hierarchy1"/>
    <dgm:cxn modelId="{A7FB6CF9-E2DB-4D56-B48E-B42DFEDEB6EC}" type="presOf" srcId="{05089385-DADF-478A-813B-59587E7BFEF1}" destId="{D9B9D65A-0067-49A6-8E2E-85AA78E42726}" srcOrd="0" destOrd="0" presId="urn:microsoft.com/office/officeart/2005/8/layout/hierarchy1"/>
    <dgm:cxn modelId="{DC39029B-7818-4AB2-8B2C-A63602CF4608}" type="presOf" srcId="{47692F44-090E-44C6-AB66-069645F0BE21}" destId="{83FF6BCE-FD3C-4CCC-B7EF-1C3811F072D8}" srcOrd="0" destOrd="0" presId="urn:microsoft.com/office/officeart/2005/8/layout/hierarchy1"/>
    <dgm:cxn modelId="{22E8EF5D-D9E7-4FB9-B142-6F94480C1000}" type="presOf" srcId="{5B52244C-B290-437E-B550-E3C99A7FDDBD}" destId="{71558050-B5BA-4AE9-AC60-4348ED9985C7}" srcOrd="0" destOrd="0" presId="urn:microsoft.com/office/officeart/2005/8/layout/hierarchy1"/>
    <dgm:cxn modelId="{5B8E988E-D3C3-4736-9769-6EA833122CAF}" type="presOf" srcId="{FD245835-31B1-4FAD-8B32-726990FDBDFE}" destId="{0AD1F540-7E99-4BAC-9F85-76E7FCB30ACC}" srcOrd="0" destOrd="0" presId="urn:microsoft.com/office/officeart/2005/8/layout/hierarchy1"/>
    <dgm:cxn modelId="{4E1A0A56-D11F-4C4C-BF18-8CA0975AF35D}" type="presOf" srcId="{7CE5B25D-E414-4BE3-82AF-967899872870}" destId="{399F2D14-7010-443C-9F9E-BA558E85B0BF}" srcOrd="0" destOrd="0" presId="urn:microsoft.com/office/officeart/2005/8/layout/hierarchy1"/>
    <dgm:cxn modelId="{7D171906-41D6-4965-BECA-D7162E5A489C}" type="presOf" srcId="{8A966552-4774-4076-A228-E6ABFD9EA3EF}" destId="{514C1744-4E3F-4265-92B9-7A93A59AABA4}" srcOrd="0" destOrd="0" presId="urn:microsoft.com/office/officeart/2005/8/layout/hierarchy1"/>
    <dgm:cxn modelId="{38FA252C-79B3-4DE4-AF55-E33D03BE7BCB}" srcId="{8ECF2458-59DA-4F60-A587-6A8135283018}" destId="{8A966552-4774-4076-A228-E6ABFD9EA3EF}" srcOrd="0" destOrd="0" parTransId="{05089385-DADF-478A-813B-59587E7BFEF1}" sibTransId="{0423A27C-9804-40F7-948C-23637FE1D4AB}"/>
    <dgm:cxn modelId="{8A96A06C-F0CE-438A-9F2F-FE17E3370177}" type="presOf" srcId="{D3C16F25-DD81-4A87-A15C-A93735DB4E72}" destId="{B78BE506-364C-4F3F-9743-2A102C392F8F}" srcOrd="0" destOrd="0" presId="urn:microsoft.com/office/officeart/2005/8/layout/hierarchy1"/>
    <dgm:cxn modelId="{EA7603B8-2038-4B36-A694-A6F9CE98D00F}" srcId="{76B34BAB-C5BF-42C4-BB8E-F2D6C82BCC09}" destId="{E455E4AE-FE3D-43E3-A43E-CE5FDF3E0B6B}" srcOrd="2" destOrd="0" parTransId="{ED9A71AA-50C9-48F1-8F0E-18C2C6F23F3B}" sibTransId="{5EB4CA00-28C6-423F-9C4D-37B2701EEA77}"/>
    <dgm:cxn modelId="{E5035117-77D6-44D0-95D8-F9A5B0540878}" srcId="{C5B16D43-20C7-4988-BD26-1563F8EDA5F4}" destId="{8ECF2458-59DA-4F60-A587-6A8135283018}" srcOrd="1" destOrd="0" parTransId="{34E10471-72CB-4E36-B31F-7A9B0032A5CD}" sibTransId="{007F3350-4D5D-4C31-A562-5439F75E1503}"/>
    <dgm:cxn modelId="{C9D8C0BB-17D1-49CA-A278-92E5C4180671}" srcId="{1C67D308-45C6-4D3E-8C6C-D275CE630A4B}" destId="{C5B16D43-20C7-4988-BD26-1563F8EDA5F4}" srcOrd="0" destOrd="0" parTransId="{2F90F9A7-DEA8-4679-83C5-132D99492F90}" sibTransId="{0DD8F773-6C95-419B-8CFA-4CB56A55949F}"/>
    <dgm:cxn modelId="{05119A69-7AB1-449D-B88F-7F8CAE903DA7}" type="presOf" srcId="{C5B16D43-20C7-4988-BD26-1563F8EDA5F4}" destId="{A22BB423-85D6-487C-9E29-61B9BAA12A1D}" srcOrd="0" destOrd="0" presId="urn:microsoft.com/office/officeart/2005/8/layout/hierarchy1"/>
    <dgm:cxn modelId="{A21B9C5C-9947-4614-B306-E1B71ED8A277}" srcId="{C5B16D43-20C7-4988-BD26-1563F8EDA5F4}" destId="{5B52244C-B290-437E-B550-E3C99A7FDDBD}" srcOrd="0" destOrd="0" parTransId="{706C60C7-DF25-4B31-9050-99CFF4765875}" sibTransId="{F0BDCF04-904D-49EA-99DB-227B01257FEE}"/>
    <dgm:cxn modelId="{EC821093-AEC8-4943-85E1-F5B7721A6217}" srcId="{76B34BAB-C5BF-42C4-BB8E-F2D6C82BCC09}" destId="{47692F44-090E-44C6-AB66-069645F0BE21}" srcOrd="0" destOrd="0" parTransId="{D3C16F25-DD81-4A87-A15C-A93735DB4E72}" sibTransId="{DCE15AA3-4C00-44D8-AEB3-7D8D12DECBC6}"/>
    <dgm:cxn modelId="{4CCF69C2-9674-470F-974F-062D2C3A8996}" type="presOf" srcId="{76B34BAB-C5BF-42C4-BB8E-F2D6C82BCC09}" destId="{4388BA57-EF37-41F7-BF57-64934BEDE124}" srcOrd="0" destOrd="0" presId="urn:microsoft.com/office/officeart/2005/8/layout/hierarchy1"/>
    <dgm:cxn modelId="{319DD344-6E31-424F-BF6D-84FD83443C8C}" type="presOf" srcId="{8ECF2458-59DA-4F60-A587-6A8135283018}" destId="{422C8E1E-1766-4923-B271-E469DC96E862}" srcOrd="0" destOrd="0" presId="urn:microsoft.com/office/officeart/2005/8/layout/hierarchy1"/>
    <dgm:cxn modelId="{A70FC5B0-AE93-4ED9-8CB0-2CE4980F7F57}" type="presOf" srcId="{ED9A71AA-50C9-48F1-8F0E-18C2C6F23F3B}" destId="{18B41A86-5292-4CF3-91D0-D721231328AA}" srcOrd="0" destOrd="0" presId="urn:microsoft.com/office/officeart/2005/8/layout/hierarchy1"/>
    <dgm:cxn modelId="{86044849-1D01-430A-95E0-176B1DB51811}" type="presOf" srcId="{E3275825-697C-42C9-85CE-38D62D6000A2}" destId="{D3BC920B-2C88-4A20-A319-9FE18CDC38D8}" srcOrd="0" destOrd="0" presId="urn:microsoft.com/office/officeart/2005/8/layout/hierarchy1"/>
    <dgm:cxn modelId="{341DF774-0D74-402F-8AAA-AD287CE2688B}" type="presParOf" srcId="{55579108-69A9-47C5-B8A6-256B73FB1D73}" destId="{CB8AEB64-7478-4AF0-AF8A-2F254145CEE5}" srcOrd="0" destOrd="0" presId="urn:microsoft.com/office/officeart/2005/8/layout/hierarchy1"/>
    <dgm:cxn modelId="{FEC43D61-5B6C-4229-83B3-BD6185400DE8}" type="presParOf" srcId="{CB8AEB64-7478-4AF0-AF8A-2F254145CEE5}" destId="{54512A51-1C5B-4349-89F9-40AF3CB0E25B}" srcOrd="0" destOrd="0" presId="urn:microsoft.com/office/officeart/2005/8/layout/hierarchy1"/>
    <dgm:cxn modelId="{EDCC0BAA-9829-48AF-AE74-0FDB0AD1A509}" type="presParOf" srcId="{54512A51-1C5B-4349-89F9-40AF3CB0E25B}" destId="{1C8C478D-5720-42AE-A9C8-8EC3F099E58D}" srcOrd="0" destOrd="0" presId="urn:microsoft.com/office/officeart/2005/8/layout/hierarchy1"/>
    <dgm:cxn modelId="{19D127D6-E701-4570-BE1A-B34F8B899ED7}" type="presParOf" srcId="{54512A51-1C5B-4349-89F9-40AF3CB0E25B}" destId="{A22BB423-85D6-487C-9E29-61B9BAA12A1D}" srcOrd="1" destOrd="0" presId="urn:microsoft.com/office/officeart/2005/8/layout/hierarchy1"/>
    <dgm:cxn modelId="{C68FA5AE-3918-4540-91DE-F429A780B89E}" type="presParOf" srcId="{CB8AEB64-7478-4AF0-AF8A-2F254145CEE5}" destId="{6E5DE1CC-F2D1-441D-BEFF-9356F22BB2C5}" srcOrd="1" destOrd="0" presId="urn:microsoft.com/office/officeart/2005/8/layout/hierarchy1"/>
    <dgm:cxn modelId="{D4E816FE-208D-4168-9D0D-3C4639966DDC}" type="presParOf" srcId="{6E5DE1CC-F2D1-441D-BEFF-9356F22BB2C5}" destId="{58A56503-7C82-467A-BB01-EA7CFC0FF145}" srcOrd="0" destOrd="0" presId="urn:microsoft.com/office/officeart/2005/8/layout/hierarchy1"/>
    <dgm:cxn modelId="{2CEAB780-87AA-44A8-99E6-0A00F14B455A}" type="presParOf" srcId="{6E5DE1CC-F2D1-441D-BEFF-9356F22BB2C5}" destId="{73413970-1D84-4F78-821D-D808AC3C5989}" srcOrd="1" destOrd="0" presId="urn:microsoft.com/office/officeart/2005/8/layout/hierarchy1"/>
    <dgm:cxn modelId="{9AE7626D-3050-42DF-B583-989486E78AE7}" type="presParOf" srcId="{73413970-1D84-4F78-821D-D808AC3C5989}" destId="{35875361-BAE0-45F1-9980-E28FA631C580}" srcOrd="0" destOrd="0" presId="urn:microsoft.com/office/officeart/2005/8/layout/hierarchy1"/>
    <dgm:cxn modelId="{927F08EA-1977-42C2-9085-54A26ACA073B}" type="presParOf" srcId="{35875361-BAE0-45F1-9980-E28FA631C580}" destId="{A7353838-24FC-454D-B151-3AB4290ED8A5}" srcOrd="0" destOrd="0" presId="urn:microsoft.com/office/officeart/2005/8/layout/hierarchy1"/>
    <dgm:cxn modelId="{F6631394-1960-4DED-94C6-CF9EBA346031}" type="presParOf" srcId="{35875361-BAE0-45F1-9980-E28FA631C580}" destId="{71558050-B5BA-4AE9-AC60-4348ED9985C7}" srcOrd="1" destOrd="0" presId="urn:microsoft.com/office/officeart/2005/8/layout/hierarchy1"/>
    <dgm:cxn modelId="{BBFEEF9E-D29C-428E-B3BF-CA17C710AB26}" type="presParOf" srcId="{73413970-1D84-4F78-821D-D808AC3C5989}" destId="{93D41164-1500-45A2-B42A-EEFBFEEC32EF}" srcOrd="1" destOrd="0" presId="urn:microsoft.com/office/officeart/2005/8/layout/hierarchy1"/>
    <dgm:cxn modelId="{0A7C2DE7-5798-4B95-ABD9-4AA56253A8A2}" type="presParOf" srcId="{93D41164-1500-45A2-B42A-EEFBFEEC32EF}" destId="{0AD1F540-7E99-4BAC-9F85-76E7FCB30ACC}" srcOrd="0" destOrd="0" presId="urn:microsoft.com/office/officeart/2005/8/layout/hierarchy1"/>
    <dgm:cxn modelId="{579E01DF-BDE6-40C9-95FB-D5CA0D4BD8AB}" type="presParOf" srcId="{93D41164-1500-45A2-B42A-EEFBFEEC32EF}" destId="{97E40107-FF05-474A-AFD8-3FF98B6A00F0}" srcOrd="1" destOrd="0" presId="urn:microsoft.com/office/officeart/2005/8/layout/hierarchy1"/>
    <dgm:cxn modelId="{A1C84D6B-CC20-4BCB-BE68-EBB116A195EA}" type="presParOf" srcId="{97E40107-FF05-474A-AFD8-3FF98B6A00F0}" destId="{4B088878-C7A6-4E79-8C5C-EFB7E839A1D5}" srcOrd="0" destOrd="0" presId="urn:microsoft.com/office/officeart/2005/8/layout/hierarchy1"/>
    <dgm:cxn modelId="{BC87B865-3760-471C-B25B-DD2322AF45E2}" type="presParOf" srcId="{4B088878-C7A6-4E79-8C5C-EFB7E839A1D5}" destId="{27964009-C052-43A8-8222-35E8D2D4EF9E}" srcOrd="0" destOrd="0" presId="urn:microsoft.com/office/officeart/2005/8/layout/hierarchy1"/>
    <dgm:cxn modelId="{C170560A-A406-41FF-BAC1-8A9EBE2CB7D9}" type="presParOf" srcId="{4B088878-C7A6-4E79-8C5C-EFB7E839A1D5}" destId="{5374B0DE-CED2-47DB-A277-F0100291CD03}" srcOrd="1" destOrd="0" presId="urn:microsoft.com/office/officeart/2005/8/layout/hierarchy1"/>
    <dgm:cxn modelId="{00E59073-AFA1-49CB-9892-725320B9A617}" type="presParOf" srcId="{97E40107-FF05-474A-AFD8-3FF98B6A00F0}" destId="{A3C5BCCB-61FD-455F-8E99-CC532D64DA45}" srcOrd="1" destOrd="0" presId="urn:microsoft.com/office/officeart/2005/8/layout/hierarchy1"/>
    <dgm:cxn modelId="{A8C7FA98-6CFB-4EDC-B0F4-4FAF09F6F6F9}" type="presParOf" srcId="{6E5DE1CC-F2D1-441D-BEFF-9356F22BB2C5}" destId="{82E3D033-EAFC-46C6-8DC6-BD5D303DF4F1}" srcOrd="2" destOrd="0" presId="urn:microsoft.com/office/officeart/2005/8/layout/hierarchy1"/>
    <dgm:cxn modelId="{46515828-CE96-4289-B5AE-7CEA4937C460}" type="presParOf" srcId="{6E5DE1CC-F2D1-441D-BEFF-9356F22BB2C5}" destId="{BF7622E2-170C-442D-A590-2F7FEE1720E3}" srcOrd="3" destOrd="0" presId="urn:microsoft.com/office/officeart/2005/8/layout/hierarchy1"/>
    <dgm:cxn modelId="{B276D31C-1ABC-43CA-A84C-B927DBED0467}" type="presParOf" srcId="{BF7622E2-170C-442D-A590-2F7FEE1720E3}" destId="{FA35F7D0-E000-4A5F-80AB-15F420E03057}" srcOrd="0" destOrd="0" presId="urn:microsoft.com/office/officeart/2005/8/layout/hierarchy1"/>
    <dgm:cxn modelId="{A33B6FDE-3ED3-4DF3-AB56-E032ACA80929}" type="presParOf" srcId="{FA35F7D0-E000-4A5F-80AB-15F420E03057}" destId="{9EF79E93-3F03-46B7-8D6D-D30ADA0CFE17}" srcOrd="0" destOrd="0" presId="urn:microsoft.com/office/officeart/2005/8/layout/hierarchy1"/>
    <dgm:cxn modelId="{FA9665E0-74BF-42DD-82E3-242F9FD90088}" type="presParOf" srcId="{FA35F7D0-E000-4A5F-80AB-15F420E03057}" destId="{422C8E1E-1766-4923-B271-E469DC96E862}" srcOrd="1" destOrd="0" presId="urn:microsoft.com/office/officeart/2005/8/layout/hierarchy1"/>
    <dgm:cxn modelId="{B546ADF9-2787-474B-B4E8-984F27D246C3}" type="presParOf" srcId="{BF7622E2-170C-442D-A590-2F7FEE1720E3}" destId="{793D101F-48DB-41C8-AEFA-1CB57E8DB9C6}" srcOrd="1" destOrd="0" presId="urn:microsoft.com/office/officeart/2005/8/layout/hierarchy1"/>
    <dgm:cxn modelId="{1BD47315-1B90-481F-9891-5A4FF8FF27BC}" type="presParOf" srcId="{793D101F-48DB-41C8-AEFA-1CB57E8DB9C6}" destId="{D9B9D65A-0067-49A6-8E2E-85AA78E42726}" srcOrd="0" destOrd="0" presId="urn:microsoft.com/office/officeart/2005/8/layout/hierarchy1"/>
    <dgm:cxn modelId="{551AECE6-2B04-4E3E-80E9-956BE357718E}" type="presParOf" srcId="{793D101F-48DB-41C8-AEFA-1CB57E8DB9C6}" destId="{3851D311-EBAD-4C82-8918-182779B018B8}" srcOrd="1" destOrd="0" presId="urn:microsoft.com/office/officeart/2005/8/layout/hierarchy1"/>
    <dgm:cxn modelId="{7EEF4B14-0755-43B4-AA63-F9831835CDE0}" type="presParOf" srcId="{3851D311-EBAD-4C82-8918-182779B018B8}" destId="{087DC572-7C37-4F71-8CC3-82504DC487A2}" srcOrd="0" destOrd="0" presId="urn:microsoft.com/office/officeart/2005/8/layout/hierarchy1"/>
    <dgm:cxn modelId="{CA43C299-BC39-4B96-BFA2-1BE8748F88B7}" type="presParOf" srcId="{087DC572-7C37-4F71-8CC3-82504DC487A2}" destId="{1C6E5EBE-BE7A-4500-8A32-3F7C9BDC1047}" srcOrd="0" destOrd="0" presId="urn:microsoft.com/office/officeart/2005/8/layout/hierarchy1"/>
    <dgm:cxn modelId="{2D4D7E2B-00F9-41AF-949C-649AE437CFE5}" type="presParOf" srcId="{087DC572-7C37-4F71-8CC3-82504DC487A2}" destId="{514C1744-4E3F-4265-92B9-7A93A59AABA4}" srcOrd="1" destOrd="0" presId="urn:microsoft.com/office/officeart/2005/8/layout/hierarchy1"/>
    <dgm:cxn modelId="{80F2ABCE-BF79-49D3-B063-CFED7B37B082}" type="presParOf" srcId="{3851D311-EBAD-4C82-8918-182779B018B8}" destId="{1A69C230-14A4-4EFC-945B-85933FF348BE}" srcOrd="1" destOrd="0" presId="urn:microsoft.com/office/officeart/2005/8/layout/hierarchy1"/>
    <dgm:cxn modelId="{5CCC974B-5832-491A-A5E9-0E341E89C749}" type="presParOf" srcId="{6E5DE1CC-F2D1-441D-BEFF-9356F22BB2C5}" destId="{D3BC920B-2C88-4A20-A319-9FE18CDC38D8}" srcOrd="4" destOrd="0" presId="urn:microsoft.com/office/officeart/2005/8/layout/hierarchy1"/>
    <dgm:cxn modelId="{64A3338B-791F-46EB-A054-BEACB93EF1FF}" type="presParOf" srcId="{6E5DE1CC-F2D1-441D-BEFF-9356F22BB2C5}" destId="{D0F43FB6-DA3C-40B6-9033-A65A73D08958}" srcOrd="5" destOrd="0" presId="urn:microsoft.com/office/officeart/2005/8/layout/hierarchy1"/>
    <dgm:cxn modelId="{D9157719-3FAF-483C-BF79-029E56C9F730}" type="presParOf" srcId="{D0F43FB6-DA3C-40B6-9033-A65A73D08958}" destId="{4FF4FE41-7B37-46E8-B5B2-95B6D208DB21}" srcOrd="0" destOrd="0" presId="urn:microsoft.com/office/officeart/2005/8/layout/hierarchy1"/>
    <dgm:cxn modelId="{0EE20FE3-18C4-48D6-80FA-9D6B4CC2AFF2}" type="presParOf" srcId="{4FF4FE41-7B37-46E8-B5B2-95B6D208DB21}" destId="{08A7349D-5902-48F0-A917-CDCE7E4D0FFF}" srcOrd="0" destOrd="0" presId="urn:microsoft.com/office/officeart/2005/8/layout/hierarchy1"/>
    <dgm:cxn modelId="{8B071574-09AC-4DA9-9B06-94346677AA53}" type="presParOf" srcId="{4FF4FE41-7B37-46E8-B5B2-95B6D208DB21}" destId="{4388BA57-EF37-41F7-BF57-64934BEDE124}" srcOrd="1" destOrd="0" presId="urn:microsoft.com/office/officeart/2005/8/layout/hierarchy1"/>
    <dgm:cxn modelId="{324A08A5-80D6-48B3-8F9A-4B97C745DAEF}" type="presParOf" srcId="{D0F43FB6-DA3C-40B6-9033-A65A73D08958}" destId="{9F5DE168-9D33-4BD9-8D16-5A4C4995D4E7}" srcOrd="1" destOrd="0" presId="urn:microsoft.com/office/officeart/2005/8/layout/hierarchy1"/>
    <dgm:cxn modelId="{72D64478-4F77-45C8-9C26-E9432019F5F7}" type="presParOf" srcId="{9F5DE168-9D33-4BD9-8D16-5A4C4995D4E7}" destId="{B78BE506-364C-4F3F-9743-2A102C392F8F}" srcOrd="0" destOrd="0" presId="urn:microsoft.com/office/officeart/2005/8/layout/hierarchy1"/>
    <dgm:cxn modelId="{E029BB10-F953-4F31-A0F6-697F5A05128A}" type="presParOf" srcId="{9F5DE168-9D33-4BD9-8D16-5A4C4995D4E7}" destId="{3A8442E1-10DC-49A5-A691-16041C476B9B}" srcOrd="1" destOrd="0" presId="urn:microsoft.com/office/officeart/2005/8/layout/hierarchy1"/>
    <dgm:cxn modelId="{41855316-8B11-47CA-ABA1-2B80B1E753FE}" type="presParOf" srcId="{3A8442E1-10DC-49A5-A691-16041C476B9B}" destId="{93D8354B-913D-4BAD-908D-98184458F506}" srcOrd="0" destOrd="0" presId="urn:microsoft.com/office/officeart/2005/8/layout/hierarchy1"/>
    <dgm:cxn modelId="{F98D5CC7-3D83-4738-AC84-B1C5FD67AB69}" type="presParOf" srcId="{93D8354B-913D-4BAD-908D-98184458F506}" destId="{70954F6D-4E80-47A7-A430-88407980F013}" srcOrd="0" destOrd="0" presId="urn:microsoft.com/office/officeart/2005/8/layout/hierarchy1"/>
    <dgm:cxn modelId="{DBEF4B0E-E018-4F19-B849-BC1D4EC08E4A}" type="presParOf" srcId="{93D8354B-913D-4BAD-908D-98184458F506}" destId="{83FF6BCE-FD3C-4CCC-B7EF-1C3811F072D8}" srcOrd="1" destOrd="0" presId="urn:microsoft.com/office/officeart/2005/8/layout/hierarchy1"/>
    <dgm:cxn modelId="{311D0631-2495-4DD7-B2A7-FF31DBDE6B59}" type="presParOf" srcId="{3A8442E1-10DC-49A5-A691-16041C476B9B}" destId="{EEFA2898-A951-4D84-B5A3-FD643CC0E1FC}" srcOrd="1" destOrd="0" presId="urn:microsoft.com/office/officeart/2005/8/layout/hierarchy1"/>
    <dgm:cxn modelId="{205A9A85-8D62-46B4-863B-3ABE02469AB4}" type="presParOf" srcId="{9F5DE168-9D33-4BD9-8D16-5A4C4995D4E7}" destId="{399F2D14-7010-443C-9F9E-BA558E85B0BF}" srcOrd="2" destOrd="0" presId="urn:microsoft.com/office/officeart/2005/8/layout/hierarchy1"/>
    <dgm:cxn modelId="{ED90D5C7-51B0-420C-93CD-E93E7140BA05}" type="presParOf" srcId="{9F5DE168-9D33-4BD9-8D16-5A4C4995D4E7}" destId="{2266CE8E-6D07-4655-8929-2D63B3A23CE2}" srcOrd="3" destOrd="0" presId="urn:microsoft.com/office/officeart/2005/8/layout/hierarchy1"/>
    <dgm:cxn modelId="{8B09B7B4-BE7F-42D3-8582-A3CD8C34578F}" type="presParOf" srcId="{2266CE8E-6D07-4655-8929-2D63B3A23CE2}" destId="{E3BEAE18-DEDA-495D-BDF1-C5D4CC1B25B0}" srcOrd="0" destOrd="0" presId="urn:microsoft.com/office/officeart/2005/8/layout/hierarchy1"/>
    <dgm:cxn modelId="{5E138AC5-5821-4488-A9B7-D3C9D3E9865C}" type="presParOf" srcId="{E3BEAE18-DEDA-495D-BDF1-C5D4CC1B25B0}" destId="{DBBC7843-B164-440C-BB60-A4DE768450A1}" srcOrd="0" destOrd="0" presId="urn:microsoft.com/office/officeart/2005/8/layout/hierarchy1"/>
    <dgm:cxn modelId="{BEE1C9BB-945D-489C-A154-4A980E434F5B}" type="presParOf" srcId="{E3BEAE18-DEDA-495D-BDF1-C5D4CC1B25B0}" destId="{FD37D9EC-7C89-462F-841F-724B99EE6EC9}" srcOrd="1" destOrd="0" presId="urn:microsoft.com/office/officeart/2005/8/layout/hierarchy1"/>
    <dgm:cxn modelId="{C209B362-02D5-4861-815D-02F580A86244}" type="presParOf" srcId="{2266CE8E-6D07-4655-8929-2D63B3A23CE2}" destId="{C5B66456-C0C5-4D53-BCE5-7D9F9F2AF7A8}" srcOrd="1" destOrd="0" presId="urn:microsoft.com/office/officeart/2005/8/layout/hierarchy1"/>
    <dgm:cxn modelId="{436F72F6-5FC3-4B93-8E40-863472B54AF5}" type="presParOf" srcId="{9F5DE168-9D33-4BD9-8D16-5A4C4995D4E7}" destId="{18B41A86-5292-4CF3-91D0-D721231328AA}" srcOrd="4" destOrd="0" presId="urn:microsoft.com/office/officeart/2005/8/layout/hierarchy1"/>
    <dgm:cxn modelId="{819F8D71-3D5B-483A-9CC7-65DDB60FB926}" type="presParOf" srcId="{9F5DE168-9D33-4BD9-8D16-5A4C4995D4E7}" destId="{7E27B0BD-11D4-477F-8654-0D223FE3262E}" srcOrd="5" destOrd="0" presId="urn:microsoft.com/office/officeart/2005/8/layout/hierarchy1"/>
    <dgm:cxn modelId="{B45B1E39-BE4A-478F-9EE5-1D8ACDF67869}" type="presParOf" srcId="{7E27B0BD-11D4-477F-8654-0D223FE3262E}" destId="{AA8ED307-3D64-4980-AFEC-22E18F8A101C}" srcOrd="0" destOrd="0" presId="urn:microsoft.com/office/officeart/2005/8/layout/hierarchy1"/>
    <dgm:cxn modelId="{D9759E54-433B-4B73-BCF6-660574B7AD88}" type="presParOf" srcId="{AA8ED307-3D64-4980-AFEC-22E18F8A101C}" destId="{ADCC784D-B6A5-45BB-BA42-AB6E47C14A2E}" srcOrd="0" destOrd="0" presId="urn:microsoft.com/office/officeart/2005/8/layout/hierarchy1"/>
    <dgm:cxn modelId="{9575C26A-9EA6-4167-B2EB-5AD7DC38A834}" type="presParOf" srcId="{AA8ED307-3D64-4980-AFEC-22E18F8A101C}" destId="{347BB6F4-E013-4342-BEFC-36B349F6365E}" srcOrd="1" destOrd="0" presId="urn:microsoft.com/office/officeart/2005/8/layout/hierarchy1"/>
    <dgm:cxn modelId="{C3007ADB-53E7-4F6D-85AA-993AE22B536B}" type="presParOf" srcId="{7E27B0BD-11D4-477F-8654-0D223FE3262E}" destId="{DBC2D92C-248B-47A3-892E-7A78B300B6D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B65881-8842-414A-AAEB-7B4E8B097657}"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en-US"/>
        </a:p>
      </dgm:t>
    </dgm:pt>
    <dgm:pt modelId="{5FE7101B-91C7-496A-9F9B-F8D0EE10A6CA}">
      <dgm:prSet phldrT="[Text]"/>
      <dgm:spPr/>
      <dgm:t>
        <a:bodyPr/>
        <a:lstStyle/>
        <a:p>
          <a:r>
            <a:rPr lang="en-US" b="1"/>
            <a:t>Nước</a:t>
          </a:r>
          <a:endParaRPr lang="en-US" b="1" dirty="0"/>
        </a:p>
      </dgm:t>
    </dgm:pt>
    <dgm:pt modelId="{FF79AD02-F59F-4623-9638-F2FF7686F563}" type="parTrans" cxnId="{2F4CE232-8E79-4521-9592-47329ED1FA22}">
      <dgm:prSet/>
      <dgm:spPr/>
      <dgm:t>
        <a:bodyPr/>
        <a:lstStyle/>
        <a:p>
          <a:endParaRPr lang="en-US">
            <a:solidFill>
              <a:schemeClr val="tx1"/>
            </a:solidFill>
          </a:endParaRPr>
        </a:p>
      </dgm:t>
    </dgm:pt>
    <dgm:pt modelId="{A04C4375-5EEA-4880-A7E0-FDA23B44F100}" type="sibTrans" cxnId="{2F4CE232-8E79-4521-9592-47329ED1FA22}">
      <dgm:prSet/>
      <dgm:spPr/>
      <dgm:t>
        <a:bodyPr/>
        <a:lstStyle/>
        <a:p>
          <a:endParaRPr lang="en-US">
            <a:solidFill>
              <a:schemeClr val="tx1"/>
            </a:solidFill>
          </a:endParaRPr>
        </a:p>
      </dgm:t>
    </dgm:pt>
    <dgm:pt modelId="{36C95935-3769-46F9-80B6-3B90BFCDBB0A}">
      <dgm:prSet phldrT="[Text]"/>
      <dgm:spPr/>
      <dgm:t>
        <a:bodyPr/>
        <a:lstStyle/>
        <a:p>
          <a:r>
            <a:rPr lang="en-US" b="1" dirty="0" err="1"/>
            <a:t>Hoạt</a:t>
          </a:r>
          <a:r>
            <a:rPr lang="en-US" b="1" dirty="0"/>
            <a:t> </a:t>
          </a:r>
          <a:r>
            <a:rPr lang="en-US" b="1" dirty="0" err="1"/>
            <a:t>động</a:t>
          </a:r>
          <a:r>
            <a:rPr lang="en-US" b="1" dirty="0"/>
            <a:t> </a:t>
          </a:r>
          <a:r>
            <a:rPr lang="en-US" b="1" dirty="0" err="1"/>
            <a:t>thể</a:t>
          </a:r>
          <a:r>
            <a:rPr lang="en-US" b="1" dirty="0"/>
            <a:t> </a:t>
          </a:r>
          <a:r>
            <a:rPr lang="en-US" b="1" dirty="0" err="1"/>
            <a:t>lực</a:t>
          </a:r>
          <a:endParaRPr lang="en-US" b="1" dirty="0"/>
        </a:p>
      </dgm:t>
    </dgm:pt>
    <dgm:pt modelId="{BFF7A8ED-53FA-43AB-9864-7F64C0FD3672}" type="parTrans" cxnId="{1A02DAF8-0954-418C-B35C-48EAF5E61E26}">
      <dgm:prSet/>
      <dgm:spPr/>
      <dgm:t>
        <a:bodyPr/>
        <a:lstStyle/>
        <a:p>
          <a:endParaRPr lang="en-US">
            <a:solidFill>
              <a:schemeClr val="tx1"/>
            </a:solidFill>
          </a:endParaRPr>
        </a:p>
      </dgm:t>
    </dgm:pt>
    <dgm:pt modelId="{051B1B39-1658-4178-92C1-4E6A6D504E53}" type="sibTrans" cxnId="{1A02DAF8-0954-418C-B35C-48EAF5E61E26}">
      <dgm:prSet/>
      <dgm:spPr/>
      <dgm:t>
        <a:bodyPr/>
        <a:lstStyle/>
        <a:p>
          <a:endParaRPr lang="en-US">
            <a:solidFill>
              <a:schemeClr val="tx1"/>
            </a:solidFill>
          </a:endParaRPr>
        </a:p>
      </dgm:t>
    </dgm:pt>
    <dgm:pt modelId="{7A92F5A0-E831-4BFC-8752-D3C7C01B0C50}">
      <dgm:prSet/>
      <dgm:spPr/>
      <dgm:t>
        <a:bodyPr/>
        <a:lstStyle/>
        <a:p>
          <a:r>
            <a:rPr lang="en-US" b="1" dirty="0" err="1">
              <a:latin typeface="Arial" panose="020B0604020202020204" pitchFamily="34" charset="0"/>
              <a:cs typeface="Arial" panose="020B0604020202020204" pitchFamily="34" charset="0"/>
            </a:rPr>
            <a:t>Dinh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dưỡng</a:t>
          </a:r>
          <a:endParaRPr lang="en-US" b="1" dirty="0">
            <a:latin typeface="Arial" panose="020B0604020202020204" pitchFamily="34" charset="0"/>
            <a:cs typeface="Arial" panose="020B0604020202020204" pitchFamily="34" charset="0"/>
          </a:endParaRPr>
        </a:p>
      </dgm:t>
    </dgm:pt>
    <dgm:pt modelId="{6173254E-72DB-4D1B-875A-819104690420}" type="parTrans" cxnId="{A4A8C051-C34A-4AAA-93D2-9B076074E85E}">
      <dgm:prSet/>
      <dgm:spPr/>
      <dgm:t>
        <a:bodyPr/>
        <a:lstStyle/>
        <a:p>
          <a:endParaRPr lang="en-US">
            <a:solidFill>
              <a:schemeClr val="tx1"/>
            </a:solidFill>
          </a:endParaRPr>
        </a:p>
      </dgm:t>
    </dgm:pt>
    <dgm:pt modelId="{01372E89-E81E-48E0-B373-E21E6665962F}" type="sibTrans" cxnId="{A4A8C051-C34A-4AAA-93D2-9B076074E85E}">
      <dgm:prSet/>
      <dgm:spPr/>
      <dgm:t>
        <a:bodyPr/>
        <a:lstStyle/>
        <a:p>
          <a:endParaRPr lang="en-US">
            <a:solidFill>
              <a:schemeClr val="tx1"/>
            </a:solidFill>
          </a:endParaRPr>
        </a:p>
      </dgm:t>
    </dgm:pt>
    <dgm:pt modelId="{AC4E65BC-C332-46C4-A75C-E9F803D789C0}">
      <dgm:prSet custT="1"/>
      <dgm:spPr/>
      <dgm:t>
        <a:bodyPr/>
        <a:lstStyle/>
        <a:p>
          <a:r>
            <a:rPr lang="en-US" sz="3200" dirty="0"/>
            <a:t>2. </a:t>
          </a:r>
          <a:r>
            <a:rPr lang="vi-VN" sz="3200" dirty="0"/>
            <a:t>Rau củ quả, trái cây</a:t>
          </a:r>
        </a:p>
      </dgm:t>
    </dgm:pt>
    <dgm:pt modelId="{3D2C93D5-E82F-4D76-93FC-3408065F1A32}" type="parTrans" cxnId="{9E251DAC-AC9E-49C4-94C1-0B8E4DA34461}">
      <dgm:prSet/>
      <dgm:spPr/>
      <dgm:t>
        <a:bodyPr/>
        <a:lstStyle/>
        <a:p>
          <a:endParaRPr lang="en-US">
            <a:solidFill>
              <a:schemeClr val="tx1"/>
            </a:solidFill>
          </a:endParaRPr>
        </a:p>
      </dgm:t>
    </dgm:pt>
    <dgm:pt modelId="{A8778ECF-D565-4118-9ABF-F6797A0A512D}" type="sibTrans" cxnId="{9E251DAC-AC9E-49C4-94C1-0B8E4DA34461}">
      <dgm:prSet/>
      <dgm:spPr/>
      <dgm:t>
        <a:bodyPr/>
        <a:lstStyle/>
        <a:p>
          <a:endParaRPr lang="en-US">
            <a:solidFill>
              <a:schemeClr val="tx1"/>
            </a:solidFill>
          </a:endParaRPr>
        </a:p>
      </dgm:t>
    </dgm:pt>
    <dgm:pt modelId="{28C18484-7432-4399-95DE-E562A4399125}">
      <dgm:prSet custT="1"/>
      <dgm:spPr/>
      <dgm:t>
        <a:bodyPr/>
        <a:lstStyle/>
        <a:p>
          <a:r>
            <a:rPr lang="en-US" sz="3200" dirty="0"/>
            <a:t>3. </a:t>
          </a:r>
          <a:r>
            <a:rPr lang="vi-VN" sz="3200" dirty="0"/>
            <a:t>Thịt, cá, trứng</a:t>
          </a:r>
          <a:endParaRPr lang="en-US" sz="3200" dirty="0"/>
        </a:p>
      </dgm:t>
    </dgm:pt>
    <dgm:pt modelId="{E649760E-DBE3-4F3F-AB14-E81E034747DD}" type="parTrans" cxnId="{706C1585-0D1F-498C-9B55-B65D6A8D2AA9}">
      <dgm:prSet/>
      <dgm:spPr/>
      <dgm:t>
        <a:bodyPr/>
        <a:lstStyle/>
        <a:p>
          <a:endParaRPr lang="en-US">
            <a:solidFill>
              <a:schemeClr val="tx1"/>
            </a:solidFill>
          </a:endParaRPr>
        </a:p>
      </dgm:t>
    </dgm:pt>
    <dgm:pt modelId="{C5DDA0D4-0B2B-4201-8497-D4E304F35AE5}" type="sibTrans" cxnId="{706C1585-0D1F-498C-9B55-B65D6A8D2AA9}">
      <dgm:prSet/>
      <dgm:spPr/>
      <dgm:t>
        <a:bodyPr/>
        <a:lstStyle/>
        <a:p>
          <a:endParaRPr lang="en-US">
            <a:solidFill>
              <a:schemeClr val="tx1"/>
            </a:solidFill>
          </a:endParaRPr>
        </a:p>
      </dgm:t>
    </dgm:pt>
    <dgm:pt modelId="{DB8C1566-03FF-48B5-BDFB-AD05DE523306}">
      <dgm:prSet custT="1"/>
      <dgm:spPr/>
      <dgm:t>
        <a:bodyPr/>
        <a:lstStyle/>
        <a:p>
          <a:r>
            <a:rPr lang="en-US" sz="3200" dirty="0"/>
            <a:t>4. S</a:t>
          </a:r>
          <a:r>
            <a:rPr lang="vi-VN" sz="3200" dirty="0"/>
            <a:t>ữa, các chế phẩm từ sữa</a:t>
          </a:r>
          <a:endParaRPr lang="vi-VN" sz="3200" dirty="0">
            <a:latin typeface="Arial" panose="020B0604020202020204" pitchFamily="34" charset="0"/>
            <a:cs typeface="Arial" panose="020B0604020202020204" pitchFamily="34" charset="0"/>
          </a:endParaRPr>
        </a:p>
      </dgm:t>
    </dgm:pt>
    <dgm:pt modelId="{BE1F87CE-305B-419A-B5D3-DAA81E188652}" type="parTrans" cxnId="{874B45D3-1352-479D-89CB-E0BB39C1E152}">
      <dgm:prSet/>
      <dgm:spPr/>
      <dgm:t>
        <a:bodyPr/>
        <a:lstStyle/>
        <a:p>
          <a:endParaRPr lang="en-US">
            <a:solidFill>
              <a:schemeClr val="tx1"/>
            </a:solidFill>
          </a:endParaRPr>
        </a:p>
      </dgm:t>
    </dgm:pt>
    <dgm:pt modelId="{C63B1C1C-62E2-4A65-9102-30FA2A43BC09}" type="sibTrans" cxnId="{874B45D3-1352-479D-89CB-E0BB39C1E152}">
      <dgm:prSet/>
      <dgm:spPr/>
      <dgm:t>
        <a:bodyPr/>
        <a:lstStyle/>
        <a:p>
          <a:endParaRPr lang="en-US">
            <a:solidFill>
              <a:schemeClr val="tx1"/>
            </a:solidFill>
          </a:endParaRPr>
        </a:p>
      </dgm:t>
    </dgm:pt>
    <dgm:pt modelId="{06295BB2-9555-4920-BB39-5EAB5898B141}">
      <dgm:prSet custT="1"/>
      <dgm:spPr/>
      <dgm:t>
        <a:bodyPr/>
        <a:lstStyle/>
        <a:p>
          <a:r>
            <a:rPr lang="en-US" sz="3200" dirty="0"/>
            <a:t>5. </a:t>
          </a:r>
          <a:r>
            <a:rPr lang="vi-VN" sz="3200" dirty="0"/>
            <a:t>Dầu mỡ </a:t>
          </a:r>
          <a:endParaRPr lang="en-US" sz="3200" dirty="0"/>
        </a:p>
      </dgm:t>
    </dgm:pt>
    <dgm:pt modelId="{395375A7-1BD4-49ED-BDE8-DEB30A6C5ED3}" type="parTrans" cxnId="{3061A701-9DC2-4A64-9392-CFDF3EB71867}">
      <dgm:prSet/>
      <dgm:spPr/>
      <dgm:t>
        <a:bodyPr/>
        <a:lstStyle/>
        <a:p>
          <a:endParaRPr lang="en-US">
            <a:solidFill>
              <a:schemeClr val="tx1"/>
            </a:solidFill>
          </a:endParaRPr>
        </a:p>
      </dgm:t>
    </dgm:pt>
    <dgm:pt modelId="{C8BFF22A-0468-4442-BFD9-E2E99ACD70CE}" type="sibTrans" cxnId="{3061A701-9DC2-4A64-9392-CFDF3EB71867}">
      <dgm:prSet/>
      <dgm:spPr/>
      <dgm:t>
        <a:bodyPr/>
        <a:lstStyle/>
        <a:p>
          <a:endParaRPr lang="en-US">
            <a:solidFill>
              <a:schemeClr val="tx1"/>
            </a:solidFill>
          </a:endParaRPr>
        </a:p>
      </dgm:t>
    </dgm:pt>
    <dgm:pt modelId="{0B075424-6684-48A0-891B-633B5D94CA29}">
      <dgm:prSet custT="1"/>
      <dgm:spPr/>
      <dgm:t>
        <a:bodyPr/>
        <a:lstStyle/>
        <a:p>
          <a:r>
            <a:rPr lang="en-US" sz="3200" dirty="0"/>
            <a:t>6. M</a:t>
          </a:r>
          <a:r>
            <a:rPr lang="vi-VN" sz="3200" dirty="0"/>
            <a:t>uối, đường</a:t>
          </a:r>
        </a:p>
      </dgm:t>
    </dgm:pt>
    <dgm:pt modelId="{B7C335C1-2939-4761-BCFA-D8138A2C2AFC}" type="parTrans" cxnId="{C8AE5348-C3F9-4095-A63B-4D3018EF164B}">
      <dgm:prSet/>
      <dgm:spPr/>
      <dgm:t>
        <a:bodyPr/>
        <a:lstStyle/>
        <a:p>
          <a:endParaRPr lang="en-US">
            <a:solidFill>
              <a:schemeClr val="tx1"/>
            </a:solidFill>
          </a:endParaRPr>
        </a:p>
      </dgm:t>
    </dgm:pt>
    <dgm:pt modelId="{71720492-6953-4E6D-ADB2-5D829F10DD9B}" type="sibTrans" cxnId="{C8AE5348-C3F9-4095-A63B-4D3018EF164B}">
      <dgm:prSet/>
      <dgm:spPr/>
      <dgm:t>
        <a:bodyPr/>
        <a:lstStyle/>
        <a:p>
          <a:endParaRPr lang="en-US">
            <a:solidFill>
              <a:schemeClr val="tx1"/>
            </a:solidFill>
          </a:endParaRPr>
        </a:p>
      </dgm:t>
    </dgm:pt>
    <dgm:pt modelId="{E21E930D-40BB-4C89-90F8-0849EFC15F18}">
      <dgm:prSet custT="1"/>
      <dgm:spPr/>
      <dgm:t>
        <a:bodyPr/>
        <a:lstStyle/>
        <a:p>
          <a:r>
            <a:rPr lang="en-US" sz="3200" dirty="0"/>
            <a:t>1. </a:t>
          </a:r>
          <a:r>
            <a:rPr lang="vi-VN" sz="3200" dirty="0"/>
            <a:t>Ngũ cốc, khoai</a:t>
          </a:r>
          <a:r>
            <a:rPr lang="en-US" sz="3200" dirty="0"/>
            <a:t> </a:t>
          </a:r>
          <a:r>
            <a:rPr lang="en-US" sz="3200" dirty="0" err="1"/>
            <a:t>củ</a:t>
          </a:r>
          <a:r>
            <a:rPr lang="vi-VN" sz="3200" dirty="0"/>
            <a:t> và các </a:t>
          </a:r>
          <a:r>
            <a:rPr lang="en-US" sz="3200" dirty="0" err="1"/>
            <a:t>sản</a:t>
          </a:r>
          <a:r>
            <a:rPr lang="vi-VN" sz="3200" dirty="0"/>
            <a:t> phẩm chế biến</a:t>
          </a:r>
        </a:p>
      </dgm:t>
    </dgm:pt>
    <dgm:pt modelId="{94C98020-6211-470D-9C60-40FF907A62ED}" type="parTrans" cxnId="{0FB8381C-E221-4997-A42B-E2AF35A09D07}">
      <dgm:prSet/>
      <dgm:spPr/>
      <dgm:t>
        <a:bodyPr/>
        <a:lstStyle/>
        <a:p>
          <a:endParaRPr lang="en-US">
            <a:solidFill>
              <a:schemeClr val="tx1"/>
            </a:solidFill>
          </a:endParaRPr>
        </a:p>
      </dgm:t>
    </dgm:pt>
    <dgm:pt modelId="{B29C5EE9-90ED-46F9-9941-870F7E1EDD81}" type="sibTrans" cxnId="{0FB8381C-E221-4997-A42B-E2AF35A09D07}">
      <dgm:prSet/>
      <dgm:spPr/>
      <dgm:t>
        <a:bodyPr/>
        <a:lstStyle/>
        <a:p>
          <a:endParaRPr lang="en-US">
            <a:solidFill>
              <a:schemeClr val="tx1"/>
            </a:solidFill>
          </a:endParaRPr>
        </a:p>
      </dgm:t>
    </dgm:pt>
    <dgm:pt modelId="{3A26D068-EEFE-4813-B855-218AB815ABB7}" type="pres">
      <dgm:prSet presAssocID="{45B65881-8842-414A-AAEB-7B4E8B097657}" presName="linear" presStyleCnt="0">
        <dgm:presLayoutVars>
          <dgm:dir/>
          <dgm:animLvl val="lvl"/>
          <dgm:resizeHandles val="exact"/>
        </dgm:presLayoutVars>
      </dgm:prSet>
      <dgm:spPr/>
      <dgm:t>
        <a:bodyPr/>
        <a:lstStyle/>
        <a:p>
          <a:endParaRPr lang="en-US"/>
        </a:p>
      </dgm:t>
    </dgm:pt>
    <dgm:pt modelId="{0E4F65A5-5D24-44F3-BB62-07AA3B94A557}" type="pres">
      <dgm:prSet presAssocID="{7A92F5A0-E831-4BFC-8752-D3C7C01B0C50}" presName="parentLin" presStyleCnt="0"/>
      <dgm:spPr/>
    </dgm:pt>
    <dgm:pt modelId="{85DD84D6-96B8-4484-9C29-D60BD095CD08}" type="pres">
      <dgm:prSet presAssocID="{7A92F5A0-E831-4BFC-8752-D3C7C01B0C50}" presName="parentLeftMargin" presStyleLbl="node1" presStyleIdx="0" presStyleCnt="3"/>
      <dgm:spPr/>
      <dgm:t>
        <a:bodyPr/>
        <a:lstStyle/>
        <a:p>
          <a:endParaRPr lang="en-US"/>
        </a:p>
      </dgm:t>
    </dgm:pt>
    <dgm:pt modelId="{7661F630-2B68-4DFB-B7C2-677FBDA26481}" type="pres">
      <dgm:prSet presAssocID="{7A92F5A0-E831-4BFC-8752-D3C7C01B0C50}" presName="parentText" presStyleLbl="node1" presStyleIdx="0" presStyleCnt="3">
        <dgm:presLayoutVars>
          <dgm:chMax val="0"/>
          <dgm:bulletEnabled val="1"/>
        </dgm:presLayoutVars>
      </dgm:prSet>
      <dgm:spPr/>
      <dgm:t>
        <a:bodyPr/>
        <a:lstStyle/>
        <a:p>
          <a:endParaRPr lang="en-US"/>
        </a:p>
      </dgm:t>
    </dgm:pt>
    <dgm:pt modelId="{B7DADF0D-4918-42EB-A5A3-8A3D9C1D372F}" type="pres">
      <dgm:prSet presAssocID="{7A92F5A0-E831-4BFC-8752-D3C7C01B0C50}" presName="negativeSpace" presStyleCnt="0"/>
      <dgm:spPr/>
    </dgm:pt>
    <dgm:pt modelId="{66B5AF16-E9AC-4938-8E20-5C2A7786C888}" type="pres">
      <dgm:prSet presAssocID="{7A92F5A0-E831-4BFC-8752-D3C7C01B0C50}" presName="childText" presStyleLbl="conFgAcc1" presStyleIdx="0" presStyleCnt="3" custScaleY="102751">
        <dgm:presLayoutVars>
          <dgm:bulletEnabled val="1"/>
        </dgm:presLayoutVars>
      </dgm:prSet>
      <dgm:spPr/>
      <dgm:t>
        <a:bodyPr/>
        <a:lstStyle/>
        <a:p>
          <a:endParaRPr lang="en-US"/>
        </a:p>
      </dgm:t>
    </dgm:pt>
    <dgm:pt modelId="{D780B9E4-BD9B-48F8-8756-92A490BD60E9}" type="pres">
      <dgm:prSet presAssocID="{01372E89-E81E-48E0-B373-E21E6665962F}" presName="spaceBetweenRectangles" presStyleCnt="0"/>
      <dgm:spPr/>
    </dgm:pt>
    <dgm:pt modelId="{3A9F1B25-09AC-4FBF-8DBC-D4882BD71BB9}" type="pres">
      <dgm:prSet presAssocID="{5FE7101B-91C7-496A-9F9B-F8D0EE10A6CA}" presName="parentLin" presStyleCnt="0"/>
      <dgm:spPr/>
    </dgm:pt>
    <dgm:pt modelId="{724BF62E-3FAD-457B-94C1-59CBE9463628}" type="pres">
      <dgm:prSet presAssocID="{5FE7101B-91C7-496A-9F9B-F8D0EE10A6CA}" presName="parentLeftMargin" presStyleLbl="node1" presStyleIdx="0" presStyleCnt="3"/>
      <dgm:spPr/>
      <dgm:t>
        <a:bodyPr/>
        <a:lstStyle/>
        <a:p>
          <a:endParaRPr lang="en-US"/>
        </a:p>
      </dgm:t>
    </dgm:pt>
    <dgm:pt modelId="{257CBAB8-DE17-4532-8FA9-CBA554AC65BA}" type="pres">
      <dgm:prSet presAssocID="{5FE7101B-91C7-496A-9F9B-F8D0EE10A6CA}" presName="parentText" presStyleLbl="node1" presStyleIdx="1" presStyleCnt="3">
        <dgm:presLayoutVars>
          <dgm:chMax val="0"/>
          <dgm:bulletEnabled val="1"/>
        </dgm:presLayoutVars>
      </dgm:prSet>
      <dgm:spPr/>
      <dgm:t>
        <a:bodyPr/>
        <a:lstStyle/>
        <a:p>
          <a:endParaRPr lang="en-US"/>
        </a:p>
      </dgm:t>
    </dgm:pt>
    <dgm:pt modelId="{8354C31F-631A-4DD9-A701-6C867E3D40BF}" type="pres">
      <dgm:prSet presAssocID="{5FE7101B-91C7-496A-9F9B-F8D0EE10A6CA}" presName="negativeSpace" presStyleCnt="0"/>
      <dgm:spPr/>
    </dgm:pt>
    <dgm:pt modelId="{D336C6D9-67F9-4DE1-B7BC-217269B2EEE4}" type="pres">
      <dgm:prSet presAssocID="{5FE7101B-91C7-496A-9F9B-F8D0EE10A6CA}" presName="childText" presStyleLbl="conFgAcc1" presStyleIdx="1" presStyleCnt="3">
        <dgm:presLayoutVars>
          <dgm:bulletEnabled val="1"/>
        </dgm:presLayoutVars>
      </dgm:prSet>
      <dgm:spPr/>
    </dgm:pt>
    <dgm:pt modelId="{6918765D-F70C-46CB-87D1-A3B2CA80044F}" type="pres">
      <dgm:prSet presAssocID="{A04C4375-5EEA-4880-A7E0-FDA23B44F100}" presName="spaceBetweenRectangles" presStyleCnt="0"/>
      <dgm:spPr/>
    </dgm:pt>
    <dgm:pt modelId="{736813C5-24F9-418E-A4F5-78F1A183BAA1}" type="pres">
      <dgm:prSet presAssocID="{36C95935-3769-46F9-80B6-3B90BFCDBB0A}" presName="parentLin" presStyleCnt="0"/>
      <dgm:spPr/>
    </dgm:pt>
    <dgm:pt modelId="{49C6BC9A-772F-4741-9E31-A1D7E0A8CBF6}" type="pres">
      <dgm:prSet presAssocID="{36C95935-3769-46F9-80B6-3B90BFCDBB0A}" presName="parentLeftMargin" presStyleLbl="node1" presStyleIdx="1" presStyleCnt="3"/>
      <dgm:spPr/>
      <dgm:t>
        <a:bodyPr/>
        <a:lstStyle/>
        <a:p>
          <a:endParaRPr lang="en-US"/>
        </a:p>
      </dgm:t>
    </dgm:pt>
    <dgm:pt modelId="{AD011C8E-08C5-448A-918C-B44548EC4416}" type="pres">
      <dgm:prSet presAssocID="{36C95935-3769-46F9-80B6-3B90BFCDBB0A}" presName="parentText" presStyleLbl="node1" presStyleIdx="2" presStyleCnt="3" custLinFactNeighborX="-21023" custLinFactNeighborY="-43754">
        <dgm:presLayoutVars>
          <dgm:chMax val="0"/>
          <dgm:bulletEnabled val="1"/>
        </dgm:presLayoutVars>
      </dgm:prSet>
      <dgm:spPr/>
      <dgm:t>
        <a:bodyPr/>
        <a:lstStyle/>
        <a:p>
          <a:endParaRPr lang="en-US"/>
        </a:p>
      </dgm:t>
    </dgm:pt>
    <dgm:pt modelId="{431CEF22-14BF-4816-B687-73B148A8BBC5}" type="pres">
      <dgm:prSet presAssocID="{36C95935-3769-46F9-80B6-3B90BFCDBB0A}" presName="negativeSpace" presStyleCnt="0"/>
      <dgm:spPr/>
    </dgm:pt>
    <dgm:pt modelId="{5D759D8A-DB67-4409-93D4-0AA2BF0C0180}" type="pres">
      <dgm:prSet presAssocID="{36C95935-3769-46F9-80B6-3B90BFCDBB0A}" presName="childText" presStyleLbl="conFgAcc1" presStyleIdx="2" presStyleCnt="3">
        <dgm:presLayoutVars>
          <dgm:bulletEnabled val="1"/>
        </dgm:presLayoutVars>
      </dgm:prSet>
      <dgm:spPr/>
    </dgm:pt>
  </dgm:ptLst>
  <dgm:cxnLst>
    <dgm:cxn modelId="{D6428984-B6E5-4FB7-8DF7-5BA414FB6549}" type="presOf" srcId="{AC4E65BC-C332-46C4-A75C-E9F803D789C0}" destId="{66B5AF16-E9AC-4938-8E20-5C2A7786C888}" srcOrd="0" destOrd="1" presId="urn:microsoft.com/office/officeart/2005/8/layout/list1"/>
    <dgm:cxn modelId="{A4A8C051-C34A-4AAA-93D2-9B076074E85E}" srcId="{45B65881-8842-414A-AAEB-7B4E8B097657}" destId="{7A92F5A0-E831-4BFC-8752-D3C7C01B0C50}" srcOrd="0" destOrd="0" parTransId="{6173254E-72DB-4D1B-875A-819104690420}" sibTransId="{01372E89-E81E-48E0-B373-E21E6665962F}"/>
    <dgm:cxn modelId="{9B77B916-A5E1-488F-9C42-A76EC7F9F74E}" type="presOf" srcId="{28C18484-7432-4399-95DE-E562A4399125}" destId="{66B5AF16-E9AC-4938-8E20-5C2A7786C888}" srcOrd="0" destOrd="2" presId="urn:microsoft.com/office/officeart/2005/8/layout/list1"/>
    <dgm:cxn modelId="{937F6C49-B1B4-4B6E-B63D-9A040BCBF189}" type="presOf" srcId="{45B65881-8842-414A-AAEB-7B4E8B097657}" destId="{3A26D068-EEFE-4813-B855-218AB815ABB7}" srcOrd="0" destOrd="0" presId="urn:microsoft.com/office/officeart/2005/8/layout/list1"/>
    <dgm:cxn modelId="{32157CE4-60B9-4109-88B9-1024D5AD5AD9}" type="presOf" srcId="{5FE7101B-91C7-496A-9F9B-F8D0EE10A6CA}" destId="{257CBAB8-DE17-4532-8FA9-CBA554AC65BA}" srcOrd="1" destOrd="0" presId="urn:microsoft.com/office/officeart/2005/8/layout/list1"/>
    <dgm:cxn modelId="{11E27C5B-EE74-4040-90E2-95D4C8EA40B8}" type="presOf" srcId="{36C95935-3769-46F9-80B6-3B90BFCDBB0A}" destId="{AD011C8E-08C5-448A-918C-B44548EC4416}" srcOrd="1" destOrd="0" presId="urn:microsoft.com/office/officeart/2005/8/layout/list1"/>
    <dgm:cxn modelId="{706C1585-0D1F-498C-9B55-B65D6A8D2AA9}" srcId="{7A92F5A0-E831-4BFC-8752-D3C7C01B0C50}" destId="{28C18484-7432-4399-95DE-E562A4399125}" srcOrd="2" destOrd="0" parTransId="{E649760E-DBE3-4F3F-AB14-E81E034747DD}" sibTransId="{C5DDA0D4-0B2B-4201-8497-D4E304F35AE5}"/>
    <dgm:cxn modelId="{3061A701-9DC2-4A64-9392-CFDF3EB71867}" srcId="{7A92F5A0-E831-4BFC-8752-D3C7C01B0C50}" destId="{06295BB2-9555-4920-BB39-5EAB5898B141}" srcOrd="4" destOrd="0" parTransId="{395375A7-1BD4-49ED-BDE8-DEB30A6C5ED3}" sibTransId="{C8BFF22A-0468-4442-BFD9-E2E99ACD70CE}"/>
    <dgm:cxn modelId="{0FB8381C-E221-4997-A42B-E2AF35A09D07}" srcId="{7A92F5A0-E831-4BFC-8752-D3C7C01B0C50}" destId="{E21E930D-40BB-4C89-90F8-0849EFC15F18}" srcOrd="0" destOrd="0" parTransId="{94C98020-6211-470D-9C60-40FF907A62ED}" sibTransId="{B29C5EE9-90ED-46F9-9941-870F7E1EDD81}"/>
    <dgm:cxn modelId="{0FA6AD7C-0AA7-48BE-A740-1DD46078C6AE}" type="presOf" srcId="{06295BB2-9555-4920-BB39-5EAB5898B141}" destId="{66B5AF16-E9AC-4938-8E20-5C2A7786C888}" srcOrd="0" destOrd="4" presId="urn:microsoft.com/office/officeart/2005/8/layout/list1"/>
    <dgm:cxn modelId="{874B45D3-1352-479D-89CB-E0BB39C1E152}" srcId="{7A92F5A0-E831-4BFC-8752-D3C7C01B0C50}" destId="{DB8C1566-03FF-48B5-BDFB-AD05DE523306}" srcOrd="3" destOrd="0" parTransId="{BE1F87CE-305B-419A-B5D3-DAA81E188652}" sibTransId="{C63B1C1C-62E2-4A65-9102-30FA2A43BC09}"/>
    <dgm:cxn modelId="{9314DC8E-81C9-4F57-AB32-D378992B760B}" type="presOf" srcId="{36C95935-3769-46F9-80B6-3B90BFCDBB0A}" destId="{49C6BC9A-772F-4741-9E31-A1D7E0A8CBF6}" srcOrd="0" destOrd="0" presId="urn:microsoft.com/office/officeart/2005/8/layout/list1"/>
    <dgm:cxn modelId="{9374349A-0158-4894-A253-75CB29DC9E67}" type="presOf" srcId="{0B075424-6684-48A0-891B-633B5D94CA29}" destId="{66B5AF16-E9AC-4938-8E20-5C2A7786C888}" srcOrd="0" destOrd="5" presId="urn:microsoft.com/office/officeart/2005/8/layout/list1"/>
    <dgm:cxn modelId="{9E251DAC-AC9E-49C4-94C1-0B8E4DA34461}" srcId="{7A92F5A0-E831-4BFC-8752-D3C7C01B0C50}" destId="{AC4E65BC-C332-46C4-A75C-E9F803D789C0}" srcOrd="1" destOrd="0" parTransId="{3D2C93D5-E82F-4D76-93FC-3408065F1A32}" sibTransId="{A8778ECF-D565-4118-9ABF-F6797A0A512D}"/>
    <dgm:cxn modelId="{75130759-87C5-4E0D-BCDD-6F6B9C9B975C}" type="presOf" srcId="{E21E930D-40BB-4C89-90F8-0849EFC15F18}" destId="{66B5AF16-E9AC-4938-8E20-5C2A7786C888}" srcOrd="0" destOrd="0" presId="urn:microsoft.com/office/officeart/2005/8/layout/list1"/>
    <dgm:cxn modelId="{CC166260-3CFF-4576-924A-58BAB8840D6B}" type="presOf" srcId="{5FE7101B-91C7-496A-9F9B-F8D0EE10A6CA}" destId="{724BF62E-3FAD-457B-94C1-59CBE9463628}" srcOrd="0" destOrd="0" presId="urn:microsoft.com/office/officeart/2005/8/layout/list1"/>
    <dgm:cxn modelId="{C8AE5348-C3F9-4095-A63B-4D3018EF164B}" srcId="{7A92F5A0-E831-4BFC-8752-D3C7C01B0C50}" destId="{0B075424-6684-48A0-891B-633B5D94CA29}" srcOrd="5" destOrd="0" parTransId="{B7C335C1-2939-4761-BCFA-D8138A2C2AFC}" sibTransId="{71720492-6953-4E6D-ADB2-5D829F10DD9B}"/>
    <dgm:cxn modelId="{DE399B56-B29D-46A9-9423-F0632FB9D3D6}" type="presOf" srcId="{7A92F5A0-E831-4BFC-8752-D3C7C01B0C50}" destId="{7661F630-2B68-4DFB-B7C2-677FBDA26481}" srcOrd="1" destOrd="0" presId="urn:microsoft.com/office/officeart/2005/8/layout/list1"/>
    <dgm:cxn modelId="{3661A03D-CDCB-46EE-AF3C-DC67D88017E0}" type="presOf" srcId="{DB8C1566-03FF-48B5-BDFB-AD05DE523306}" destId="{66B5AF16-E9AC-4938-8E20-5C2A7786C888}" srcOrd="0" destOrd="3" presId="urn:microsoft.com/office/officeart/2005/8/layout/list1"/>
    <dgm:cxn modelId="{30FBA387-A510-4A88-B7BE-169FDE4622B7}" type="presOf" srcId="{7A92F5A0-E831-4BFC-8752-D3C7C01B0C50}" destId="{85DD84D6-96B8-4484-9C29-D60BD095CD08}" srcOrd="0" destOrd="0" presId="urn:microsoft.com/office/officeart/2005/8/layout/list1"/>
    <dgm:cxn modelId="{2F4CE232-8E79-4521-9592-47329ED1FA22}" srcId="{45B65881-8842-414A-AAEB-7B4E8B097657}" destId="{5FE7101B-91C7-496A-9F9B-F8D0EE10A6CA}" srcOrd="1" destOrd="0" parTransId="{FF79AD02-F59F-4623-9638-F2FF7686F563}" sibTransId="{A04C4375-5EEA-4880-A7E0-FDA23B44F100}"/>
    <dgm:cxn modelId="{1A02DAF8-0954-418C-B35C-48EAF5E61E26}" srcId="{45B65881-8842-414A-AAEB-7B4E8B097657}" destId="{36C95935-3769-46F9-80B6-3B90BFCDBB0A}" srcOrd="2" destOrd="0" parTransId="{BFF7A8ED-53FA-43AB-9864-7F64C0FD3672}" sibTransId="{051B1B39-1658-4178-92C1-4E6A6D504E53}"/>
    <dgm:cxn modelId="{A05015F4-C273-48AC-9CC6-6CCA741B52FC}" type="presParOf" srcId="{3A26D068-EEFE-4813-B855-218AB815ABB7}" destId="{0E4F65A5-5D24-44F3-BB62-07AA3B94A557}" srcOrd="0" destOrd="0" presId="urn:microsoft.com/office/officeart/2005/8/layout/list1"/>
    <dgm:cxn modelId="{BBAEDC8B-99BE-48B5-8D32-ACD7B85DF895}" type="presParOf" srcId="{0E4F65A5-5D24-44F3-BB62-07AA3B94A557}" destId="{85DD84D6-96B8-4484-9C29-D60BD095CD08}" srcOrd="0" destOrd="0" presId="urn:microsoft.com/office/officeart/2005/8/layout/list1"/>
    <dgm:cxn modelId="{6145EAB2-B9E2-4CFC-83BF-AFF9D201E0EF}" type="presParOf" srcId="{0E4F65A5-5D24-44F3-BB62-07AA3B94A557}" destId="{7661F630-2B68-4DFB-B7C2-677FBDA26481}" srcOrd="1" destOrd="0" presId="urn:microsoft.com/office/officeart/2005/8/layout/list1"/>
    <dgm:cxn modelId="{E17BE55D-82D3-4368-9474-074CBAF7B4BC}" type="presParOf" srcId="{3A26D068-EEFE-4813-B855-218AB815ABB7}" destId="{B7DADF0D-4918-42EB-A5A3-8A3D9C1D372F}" srcOrd="1" destOrd="0" presId="urn:microsoft.com/office/officeart/2005/8/layout/list1"/>
    <dgm:cxn modelId="{4966D6D9-B00F-4413-98CD-E532404B312A}" type="presParOf" srcId="{3A26D068-EEFE-4813-B855-218AB815ABB7}" destId="{66B5AF16-E9AC-4938-8E20-5C2A7786C888}" srcOrd="2" destOrd="0" presId="urn:microsoft.com/office/officeart/2005/8/layout/list1"/>
    <dgm:cxn modelId="{962DFD51-9F62-4356-9F29-7C501D1C8E4E}" type="presParOf" srcId="{3A26D068-EEFE-4813-B855-218AB815ABB7}" destId="{D780B9E4-BD9B-48F8-8756-92A490BD60E9}" srcOrd="3" destOrd="0" presId="urn:microsoft.com/office/officeart/2005/8/layout/list1"/>
    <dgm:cxn modelId="{4218B234-A393-4BEF-BFE2-8D2FD759A9C7}" type="presParOf" srcId="{3A26D068-EEFE-4813-B855-218AB815ABB7}" destId="{3A9F1B25-09AC-4FBF-8DBC-D4882BD71BB9}" srcOrd="4" destOrd="0" presId="urn:microsoft.com/office/officeart/2005/8/layout/list1"/>
    <dgm:cxn modelId="{FF33B8F4-29C8-476E-949D-91DF1D8C1ECF}" type="presParOf" srcId="{3A9F1B25-09AC-4FBF-8DBC-D4882BD71BB9}" destId="{724BF62E-3FAD-457B-94C1-59CBE9463628}" srcOrd="0" destOrd="0" presId="urn:microsoft.com/office/officeart/2005/8/layout/list1"/>
    <dgm:cxn modelId="{65FBC4A3-226B-4AE9-8277-8856FE4904FC}" type="presParOf" srcId="{3A9F1B25-09AC-4FBF-8DBC-D4882BD71BB9}" destId="{257CBAB8-DE17-4532-8FA9-CBA554AC65BA}" srcOrd="1" destOrd="0" presId="urn:microsoft.com/office/officeart/2005/8/layout/list1"/>
    <dgm:cxn modelId="{7027ED0A-996B-4FEC-BD07-6D3CBD1E02C9}" type="presParOf" srcId="{3A26D068-EEFE-4813-B855-218AB815ABB7}" destId="{8354C31F-631A-4DD9-A701-6C867E3D40BF}" srcOrd="5" destOrd="0" presId="urn:microsoft.com/office/officeart/2005/8/layout/list1"/>
    <dgm:cxn modelId="{74542772-60B1-4957-880C-B9F14A29B08E}" type="presParOf" srcId="{3A26D068-EEFE-4813-B855-218AB815ABB7}" destId="{D336C6D9-67F9-4DE1-B7BC-217269B2EEE4}" srcOrd="6" destOrd="0" presId="urn:microsoft.com/office/officeart/2005/8/layout/list1"/>
    <dgm:cxn modelId="{E4B07DC9-F1EA-4EE1-B8FE-D7282CC344AD}" type="presParOf" srcId="{3A26D068-EEFE-4813-B855-218AB815ABB7}" destId="{6918765D-F70C-46CB-87D1-A3B2CA80044F}" srcOrd="7" destOrd="0" presId="urn:microsoft.com/office/officeart/2005/8/layout/list1"/>
    <dgm:cxn modelId="{F21260E4-E915-4C2B-AD91-7636F4687B7D}" type="presParOf" srcId="{3A26D068-EEFE-4813-B855-218AB815ABB7}" destId="{736813C5-24F9-418E-A4F5-78F1A183BAA1}" srcOrd="8" destOrd="0" presId="urn:microsoft.com/office/officeart/2005/8/layout/list1"/>
    <dgm:cxn modelId="{10EB4E21-96A5-46EA-BB9C-9C61B580C82D}" type="presParOf" srcId="{736813C5-24F9-418E-A4F5-78F1A183BAA1}" destId="{49C6BC9A-772F-4741-9E31-A1D7E0A8CBF6}" srcOrd="0" destOrd="0" presId="urn:microsoft.com/office/officeart/2005/8/layout/list1"/>
    <dgm:cxn modelId="{5C4B7B24-B5B4-4C19-AA41-C46EF4D6E941}" type="presParOf" srcId="{736813C5-24F9-418E-A4F5-78F1A183BAA1}" destId="{AD011C8E-08C5-448A-918C-B44548EC4416}" srcOrd="1" destOrd="0" presId="urn:microsoft.com/office/officeart/2005/8/layout/list1"/>
    <dgm:cxn modelId="{DA1DD60A-4CEB-4933-A7C5-E3E4502892BD}" type="presParOf" srcId="{3A26D068-EEFE-4813-B855-218AB815ABB7}" destId="{431CEF22-14BF-4816-B687-73B148A8BBC5}" srcOrd="9" destOrd="0" presId="urn:microsoft.com/office/officeart/2005/8/layout/list1"/>
    <dgm:cxn modelId="{08E03B43-F237-4A5B-8EEF-7057D92DF7D5}" type="presParOf" srcId="{3A26D068-EEFE-4813-B855-218AB815ABB7}" destId="{5D759D8A-DB67-4409-93D4-0AA2BF0C0180}"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EBDAA-FC8D-4DF4-A9CA-2B96A683F39F}">
      <dsp:nvSpPr>
        <dsp:cNvPr id="0" name=""/>
        <dsp:cNvSpPr/>
      </dsp:nvSpPr>
      <dsp:spPr>
        <a:xfrm>
          <a:off x="0" y="2011145"/>
          <a:ext cx="3345382" cy="132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lvl="0" algn="just" defTabSz="1600200">
            <a:lnSpc>
              <a:spcPct val="90000"/>
            </a:lnSpc>
            <a:spcBef>
              <a:spcPct val="0"/>
            </a:spcBef>
            <a:spcAft>
              <a:spcPct val="35000"/>
            </a:spcAft>
          </a:pPr>
          <a:r>
            <a:rPr lang="en-US" sz="3600" kern="1200" dirty="0" err="1"/>
            <a:t>Đối</a:t>
          </a:r>
          <a:r>
            <a:rPr lang="en-US" sz="3600" kern="1200" dirty="0"/>
            <a:t> </a:t>
          </a:r>
          <a:r>
            <a:rPr lang="en-US" sz="3600" kern="1200" dirty="0" err="1"/>
            <a:t>tượng</a:t>
          </a:r>
          <a:r>
            <a:rPr lang="en-US" sz="3600" kern="1200" dirty="0"/>
            <a:t> </a:t>
          </a:r>
        </a:p>
        <a:p>
          <a:pPr lvl="0" algn="just" defTabSz="1600200">
            <a:lnSpc>
              <a:spcPct val="90000"/>
            </a:lnSpc>
            <a:spcBef>
              <a:spcPct val="0"/>
            </a:spcBef>
            <a:spcAft>
              <a:spcPct val="35000"/>
            </a:spcAft>
          </a:pPr>
          <a:r>
            <a:rPr lang="en-US" sz="3600" kern="1200" dirty="0" err="1"/>
            <a:t>học</a:t>
          </a:r>
          <a:r>
            <a:rPr lang="en-US" sz="3600" kern="1200" dirty="0"/>
            <a:t> </a:t>
          </a:r>
          <a:r>
            <a:rPr lang="en-US" sz="3600" kern="1200" dirty="0" err="1"/>
            <a:t>viên</a:t>
          </a:r>
          <a:endParaRPr lang="en-US" sz="3600" kern="1200" dirty="0"/>
        </a:p>
      </dsp:txBody>
      <dsp:txXfrm>
        <a:off x="0" y="2011145"/>
        <a:ext cx="3345382" cy="1327218"/>
      </dsp:txXfrm>
    </dsp:sp>
    <dsp:sp modelId="{4659D718-B1F2-4592-9793-1B60FF9BA836}">
      <dsp:nvSpPr>
        <dsp:cNvPr id="0" name=""/>
        <dsp:cNvSpPr/>
      </dsp:nvSpPr>
      <dsp:spPr>
        <a:xfrm>
          <a:off x="3345381" y="891304"/>
          <a:ext cx="669076" cy="35669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5DA9D3-3D5D-438B-B982-626CEED9EC88}">
      <dsp:nvSpPr>
        <dsp:cNvPr id="0" name=""/>
        <dsp:cNvSpPr/>
      </dsp:nvSpPr>
      <dsp:spPr>
        <a:xfrm>
          <a:off x="4282088" y="891304"/>
          <a:ext cx="9099439" cy="356690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285750" lvl="1" indent="-285750" algn="just" defTabSz="1600200">
            <a:lnSpc>
              <a:spcPct val="150000"/>
            </a:lnSpc>
            <a:spcBef>
              <a:spcPct val="0"/>
            </a:spcBef>
            <a:spcAft>
              <a:spcPct val="15000"/>
            </a:spcAft>
            <a:buChar char="••"/>
          </a:pPr>
          <a:r>
            <a:rPr lang="en-US" sz="3600" kern="1200" dirty="0"/>
            <a:t>Lãnh đạo khoa, chuyên trách dinh dưỡng tuyến quận, huyện, thị xã</a:t>
          </a:r>
        </a:p>
        <a:p>
          <a:pPr marL="285750" lvl="1" indent="-285750" algn="just" defTabSz="1600200">
            <a:lnSpc>
              <a:spcPct val="150000"/>
            </a:lnSpc>
            <a:spcBef>
              <a:spcPct val="0"/>
            </a:spcBef>
            <a:spcAft>
              <a:spcPct val="15000"/>
            </a:spcAft>
            <a:buChar char="••"/>
          </a:pPr>
          <a:r>
            <a:rPr lang="en-US" sz="3600" kern="1200" dirty="0" err="1"/>
            <a:t>Trạm</a:t>
          </a:r>
          <a:r>
            <a:rPr lang="en-US" sz="3600" kern="1200" dirty="0"/>
            <a:t> </a:t>
          </a:r>
          <a:r>
            <a:rPr lang="en-US" sz="3600" kern="1200" dirty="0" err="1"/>
            <a:t>trưởng</a:t>
          </a:r>
          <a:r>
            <a:rPr lang="en-US" sz="3600" kern="1200" dirty="0"/>
            <a:t> TYT, </a:t>
          </a:r>
          <a:r>
            <a:rPr lang="en-US" sz="3600" kern="1200" dirty="0" err="1"/>
            <a:t>chuyên</a:t>
          </a:r>
          <a:r>
            <a:rPr lang="en-US" sz="3600" kern="1200" dirty="0"/>
            <a:t> </a:t>
          </a:r>
          <a:r>
            <a:rPr lang="en-US" sz="3600" kern="1200" dirty="0" err="1"/>
            <a:t>trách</a:t>
          </a:r>
          <a:r>
            <a:rPr lang="en-US" sz="3600" kern="1200" dirty="0"/>
            <a:t> </a:t>
          </a:r>
          <a:r>
            <a:rPr lang="en-US" sz="3600" kern="1200" dirty="0" err="1"/>
            <a:t>dinh</a:t>
          </a:r>
          <a:r>
            <a:rPr lang="en-US" sz="3600" kern="1200" dirty="0"/>
            <a:t> </a:t>
          </a:r>
          <a:r>
            <a:rPr lang="en-US" sz="3600" kern="1200" dirty="0" err="1"/>
            <a:t>dưỡng</a:t>
          </a:r>
          <a:r>
            <a:rPr lang="en-US" sz="3600" kern="1200" dirty="0"/>
            <a:t> TYT, </a:t>
          </a:r>
          <a:r>
            <a:rPr lang="en-US" sz="3600" b="1" kern="1200" dirty="0" err="1"/>
            <a:t>cán</a:t>
          </a:r>
          <a:r>
            <a:rPr lang="en-US" sz="3600" b="1" kern="1200" dirty="0"/>
            <a:t> </a:t>
          </a:r>
          <a:r>
            <a:rPr lang="en-US" sz="3600" b="1" kern="1200" dirty="0" err="1"/>
            <a:t>bộ</a:t>
          </a:r>
          <a:r>
            <a:rPr lang="en-US" sz="3600" b="1" kern="1200" dirty="0"/>
            <a:t> y </a:t>
          </a:r>
          <a:r>
            <a:rPr lang="en-US" sz="3600" b="1" kern="1200" dirty="0" err="1"/>
            <a:t>tế</a:t>
          </a:r>
          <a:r>
            <a:rPr lang="en-US" sz="3600" b="1" kern="1200" dirty="0"/>
            <a:t> </a:t>
          </a:r>
          <a:r>
            <a:rPr lang="en-US" sz="3600" b="1" kern="1200" dirty="0" err="1"/>
            <a:t>học</a:t>
          </a:r>
          <a:r>
            <a:rPr lang="en-US" sz="3600" b="1" kern="1200" dirty="0"/>
            <a:t> </a:t>
          </a:r>
          <a:r>
            <a:rPr lang="en-US" sz="3600" b="1" kern="1200" dirty="0" err="1"/>
            <a:t>đường</a:t>
          </a:r>
          <a:endParaRPr lang="en-US" sz="3600" b="1" kern="1200" dirty="0"/>
        </a:p>
      </dsp:txBody>
      <dsp:txXfrm>
        <a:off x="4282088" y="891304"/>
        <a:ext cx="9099439" cy="3566900"/>
      </dsp:txXfrm>
    </dsp:sp>
    <dsp:sp modelId="{0E6A4F8A-4C8E-4939-A08D-3948649310FB}">
      <dsp:nvSpPr>
        <dsp:cNvPr id="0" name=""/>
        <dsp:cNvSpPr/>
      </dsp:nvSpPr>
      <dsp:spPr>
        <a:xfrm>
          <a:off x="0" y="4692204"/>
          <a:ext cx="3345382" cy="132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lvl="0" algn="just" defTabSz="1600200">
            <a:lnSpc>
              <a:spcPct val="90000"/>
            </a:lnSpc>
            <a:spcBef>
              <a:spcPct val="0"/>
            </a:spcBef>
            <a:spcAft>
              <a:spcPct val="35000"/>
            </a:spcAft>
          </a:pPr>
          <a:r>
            <a:rPr lang="en-US" sz="3600" kern="1200" dirty="0" err="1"/>
            <a:t>Thời</a:t>
          </a:r>
          <a:r>
            <a:rPr lang="en-US" sz="3600" kern="1200" dirty="0"/>
            <a:t> </a:t>
          </a:r>
          <a:r>
            <a:rPr lang="en-US" sz="3600" kern="1200" dirty="0" err="1"/>
            <a:t>gian</a:t>
          </a:r>
          <a:r>
            <a:rPr lang="en-US" sz="3600" kern="1200" dirty="0"/>
            <a:t> </a:t>
          </a:r>
        </a:p>
        <a:p>
          <a:pPr lvl="0" algn="just" defTabSz="1600200">
            <a:lnSpc>
              <a:spcPct val="90000"/>
            </a:lnSpc>
            <a:spcBef>
              <a:spcPct val="0"/>
            </a:spcBef>
            <a:spcAft>
              <a:spcPct val="35000"/>
            </a:spcAft>
          </a:pPr>
          <a:r>
            <a:rPr lang="en-US" sz="3600" kern="1200" dirty="0" err="1"/>
            <a:t>đào</a:t>
          </a:r>
          <a:r>
            <a:rPr lang="en-US" sz="3600" kern="1200" dirty="0"/>
            <a:t> </a:t>
          </a:r>
          <a:r>
            <a:rPr lang="en-US" sz="3600" kern="1200" dirty="0" err="1"/>
            <a:t>tạo</a:t>
          </a:r>
          <a:endParaRPr lang="en-US" sz="3600" kern="1200" dirty="0"/>
        </a:p>
      </dsp:txBody>
      <dsp:txXfrm>
        <a:off x="0" y="4692204"/>
        <a:ext cx="3345382" cy="1327218"/>
      </dsp:txXfrm>
    </dsp:sp>
    <dsp:sp modelId="{5C70873B-C5BB-4381-8ACB-AB8E59D7864C}">
      <dsp:nvSpPr>
        <dsp:cNvPr id="0" name=""/>
        <dsp:cNvSpPr/>
      </dsp:nvSpPr>
      <dsp:spPr>
        <a:xfrm>
          <a:off x="3345381" y="4692204"/>
          <a:ext cx="669076" cy="1327218"/>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4C7FEC-3C50-4520-A86B-F52C39231C03}">
      <dsp:nvSpPr>
        <dsp:cNvPr id="0" name=""/>
        <dsp:cNvSpPr/>
      </dsp:nvSpPr>
      <dsp:spPr>
        <a:xfrm>
          <a:off x="4282088" y="4692204"/>
          <a:ext cx="9099439" cy="132721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285750" lvl="1" indent="-285750" algn="just" defTabSz="1600200">
            <a:lnSpc>
              <a:spcPct val="90000"/>
            </a:lnSpc>
            <a:spcBef>
              <a:spcPct val="0"/>
            </a:spcBef>
            <a:spcAft>
              <a:spcPct val="15000"/>
            </a:spcAft>
            <a:buChar char="••"/>
          </a:pPr>
          <a:r>
            <a:rPr lang="en-US" sz="3600" kern="1200" dirty="0"/>
            <a:t>2 </a:t>
          </a:r>
          <a:r>
            <a:rPr lang="en-US" sz="3600" kern="1200" dirty="0" err="1"/>
            <a:t>buổi</a:t>
          </a:r>
          <a:r>
            <a:rPr lang="en-US" sz="3600" kern="1200" dirty="0"/>
            <a:t> (1 </a:t>
          </a:r>
          <a:r>
            <a:rPr lang="en-US" sz="3600" kern="1200" dirty="0" err="1"/>
            <a:t>ngày</a:t>
          </a:r>
          <a:r>
            <a:rPr lang="en-US" sz="3600" kern="1200" dirty="0"/>
            <a:t>) = 8 </a:t>
          </a:r>
          <a:r>
            <a:rPr lang="en-US" sz="3600" kern="1200" dirty="0" err="1"/>
            <a:t>tiết</a:t>
          </a:r>
          <a:endParaRPr lang="en-US" sz="3600" kern="1200" dirty="0"/>
        </a:p>
      </dsp:txBody>
      <dsp:txXfrm>
        <a:off x="4282088" y="4692204"/>
        <a:ext cx="9099439" cy="13272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31E4A-DC5C-4FAB-838A-22433D0D4039}">
      <dsp:nvSpPr>
        <dsp:cNvPr id="0" name=""/>
        <dsp:cNvSpPr/>
      </dsp:nvSpPr>
      <dsp:spPr>
        <a:xfrm rot="10800000">
          <a:off x="3207814" y="327"/>
          <a:ext cx="11553444" cy="1190946"/>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175" tIns="106680" rIns="199136" bIns="106680" numCol="1" spcCol="1270" anchor="ctr" anchorCtr="0">
          <a:noAutofit/>
        </a:bodyPr>
        <a:lstStyle/>
        <a:p>
          <a:pPr lvl="0" algn="l" defTabSz="1244600">
            <a:lnSpc>
              <a:spcPct val="90000"/>
            </a:lnSpc>
            <a:spcBef>
              <a:spcPct val="0"/>
            </a:spcBef>
            <a:spcAft>
              <a:spcPct val="35000"/>
            </a:spcAft>
          </a:pPr>
          <a:r>
            <a:rPr lang="en-US" sz="2800" b="1" kern="1200" dirty="0" err="1"/>
            <a:t>Số</a:t>
          </a:r>
          <a:r>
            <a:rPr lang="en-US" sz="2800" b="1" kern="1200" dirty="0"/>
            <a:t> </a:t>
          </a:r>
          <a:r>
            <a:rPr lang="en-US" sz="2800" b="1" kern="1200" dirty="0" err="1"/>
            <a:t>tầng</a:t>
          </a:r>
          <a:r>
            <a:rPr lang="en-US" sz="2800" b="1" kern="1200" dirty="0"/>
            <a:t>: </a:t>
          </a:r>
          <a:r>
            <a:rPr lang="en-US" sz="2800" b="1" kern="1200" dirty="0" err="1"/>
            <a:t>cố</a:t>
          </a:r>
          <a:r>
            <a:rPr lang="en-US" sz="2800" b="1" kern="1200" dirty="0"/>
            <a:t> </a:t>
          </a:r>
          <a:r>
            <a:rPr lang="en-US" sz="2800" b="1" kern="1200" dirty="0" err="1"/>
            <a:t>định</a:t>
          </a:r>
          <a:r>
            <a:rPr lang="en-US" sz="2800" b="1" kern="1200" dirty="0"/>
            <a:t> 7 </a:t>
          </a:r>
          <a:r>
            <a:rPr lang="en-US" sz="2800" b="1" kern="1200" dirty="0" err="1"/>
            <a:t>tầng</a:t>
          </a:r>
          <a:endParaRPr lang="en-US" sz="2800" b="1" kern="1200" dirty="0"/>
        </a:p>
      </dsp:txBody>
      <dsp:txXfrm rot="10800000">
        <a:off x="3505550" y="327"/>
        <a:ext cx="11255708" cy="1190946"/>
      </dsp:txXfrm>
    </dsp:sp>
    <dsp:sp modelId="{0255D370-5F45-4E1C-BF83-FD4B723DBE71}">
      <dsp:nvSpPr>
        <dsp:cNvPr id="0" name=""/>
        <dsp:cNvSpPr/>
      </dsp:nvSpPr>
      <dsp:spPr>
        <a:xfrm>
          <a:off x="2612341" y="327"/>
          <a:ext cx="1190946" cy="11909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A457B20-7A8A-4EE7-89AB-A413F1347AB5}">
      <dsp:nvSpPr>
        <dsp:cNvPr id="0" name=""/>
        <dsp:cNvSpPr/>
      </dsp:nvSpPr>
      <dsp:spPr>
        <a:xfrm rot="10800000">
          <a:off x="3207814" y="1489010"/>
          <a:ext cx="11553444" cy="1190946"/>
        </a:xfrm>
        <a:prstGeom prst="homePlat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175" tIns="106680" rIns="199136" bIns="106680" numCol="1" spcCol="1270" anchor="ctr" anchorCtr="0">
          <a:noAutofit/>
        </a:bodyPr>
        <a:lstStyle/>
        <a:p>
          <a:pPr lvl="0" algn="l" defTabSz="1244600">
            <a:lnSpc>
              <a:spcPct val="90000"/>
            </a:lnSpc>
            <a:spcBef>
              <a:spcPct val="0"/>
            </a:spcBef>
            <a:spcAft>
              <a:spcPct val="35000"/>
            </a:spcAft>
          </a:pPr>
          <a:r>
            <a:rPr lang="en-US" sz="2800" b="1" kern="1200" dirty="0" err="1"/>
            <a:t>Số</a:t>
          </a:r>
          <a:r>
            <a:rPr lang="en-US" sz="2800" b="1" kern="1200" dirty="0"/>
            <a:t> </a:t>
          </a:r>
          <a:r>
            <a:rPr lang="en-US" sz="2800" b="1" kern="1200" dirty="0" err="1"/>
            <a:t>lượng</a:t>
          </a:r>
          <a:r>
            <a:rPr lang="en-US" sz="2800" b="1" kern="1200" dirty="0"/>
            <a:t> </a:t>
          </a:r>
          <a:r>
            <a:rPr lang="en-US" sz="2800" b="1" kern="1200" dirty="0" err="1"/>
            <a:t>thực</a:t>
          </a:r>
          <a:r>
            <a:rPr lang="en-US" sz="2800" b="1" kern="1200" dirty="0"/>
            <a:t> </a:t>
          </a:r>
          <a:r>
            <a:rPr lang="en-US" sz="2800" b="1" kern="1200" dirty="0" err="1"/>
            <a:t>phẩm</a:t>
          </a:r>
          <a:r>
            <a:rPr lang="en-US" sz="2800" b="1" kern="1200" dirty="0"/>
            <a:t> </a:t>
          </a:r>
          <a:r>
            <a:rPr lang="en-US" sz="2800" b="1" kern="1200" dirty="0" err="1"/>
            <a:t>của</a:t>
          </a:r>
          <a:r>
            <a:rPr lang="en-US" sz="2800" b="1" kern="1200" dirty="0"/>
            <a:t> </a:t>
          </a:r>
          <a:r>
            <a:rPr lang="en-US" sz="2800" b="1" kern="1200" dirty="0" err="1"/>
            <a:t>mỗi</a:t>
          </a:r>
          <a:r>
            <a:rPr lang="en-US" sz="2800" b="1" kern="1200" dirty="0"/>
            <a:t> </a:t>
          </a:r>
          <a:r>
            <a:rPr lang="en-US" sz="2800" b="1" kern="1200" dirty="0" err="1"/>
            <a:t>tầng</a:t>
          </a:r>
          <a:r>
            <a:rPr lang="en-US" sz="2800" b="1" kern="1200" dirty="0"/>
            <a:t>: </a:t>
          </a:r>
          <a:r>
            <a:rPr lang="en-US" sz="2800" b="1" kern="1200" dirty="0" err="1"/>
            <a:t>khác</a:t>
          </a:r>
          <a:r>
            <a:rPr lang="en-US" sz="2800" b="1" kern="1200" dirty="0"/>
            <a:t> </a:t>
          </a:r>
          <a:r>
            <a:rPr lang="en-US" sz="2800" b="1" kern="1200" dirty="0" err="1"/>
            <a:t>nhau</a:t>
          </a:r>
          <a:r>
            <a:rPr lang="en-US" sz="2800" b="1" kern="1200" dirty="0"/>
            <a:t> </a:t>
          </a:r>
          <a:r>
            <a:rPr lang="en-US" sz="2800" b="1" kern="1200" dirty="0" err="1"/>
            <a:t>theo</a:t>
          </a:r>
          <a:r>
            <a:rPr lang="en-US" sz="2800" b="1" kern="1200" dirty="0"/>
            <a:t> </a:t>
          </a:r>
          <a:r>
            <a:rPr lang="en-US" sz="2800" b="1" kern="1200" dirty="0" err="1"/>
            <a:t>tuổi</a:t>
          </a:r>
          <a:endParaRPr lang="en-US" sz="2800" b="1" kern="1200" dirty="0"/>
        </a:p>
      </dsp:txBody>
      <dsp:txXfrm rot="10800000">
        <a:off x="3505550" y="1489010"/>
        <a:ext cx="11255708" cy="1190946"/>
      </dsp:txXfrm>
    </dsp:sp>
    <dsp:sp modelId="{5B94821A-134C-4D52-AD85-392C80AAF76E}">
      <dsp:nvSpPr>
        <dsp:cNvPr id="0" name=""/>
        <dsp:cNvSpPr/>
      </dsp:nvSpPr>
      <dsp:spPr>
        <a:xfrm>
          <a:off x="2612341" y="1489010"/>
          <a:ext cx="1190946" cy="11909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3607E-B102-42F7-A55C-8DDF316BF2AF}">
      <dsp:nvSpPr>
        <dsp:cNvPr id="0" name=""/>
        <dsp:cNvSpPr/>
      </dsp:nvSpPr>
      <dsp:spPr>
        <a:xfrm>
          <a:off x="102201" y="550696"/>
          <a:ext cx="4976604" cy="273806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a:t>3 </a:t>
          </a:r>
          <a:r>
            <a:rPr lang="en-US" sz="4000" b="1" kern="1200" dirty="0" err="1"/>
            <a:t>loại</a:t>
          </a:r>
          <a:r>
            <a:rPr lang="en-US" sz="4000" b="1" kern="1200" dirty="0"/>
            <a:t> </a:t>
          </a:r>
          <a:r>
            <a:rPr lang="en-US" sz="4000" b="1" kern="1200" dirty="0" err="1"/>
            <a:t>tháp</a:t>
          </a:r>
          <a:r>
            <a:rPr lang="en-US" sz="4000" b="1" kern="1200" dirty="0"/>
            <a:t> </a:t>
          </a:r>
          <a:r>
            <a:rPr lang="en-US" sz="4000" b="1" kern="1200" dirty="0" err="1"/>
            <a:t>dinh</a:t>
          </a:r>
          <a:r>
            <a:rPr lang="en-US" sz="4000" b="1" kern="1200" dirty="0"/>
            <a:t> </a:t>
          </a:r>
          <a:r>
            <a:rPr lang="en-US" sz="4000" b="1" kern="1200" dirty="0" err="1"/>
            <a:t>dưỡng</a:t>
          </a:r>
          <a:r>
            <a:rPr lang="en-US" sz="4000" b="1" kern="1200" dirty="0"/>
            <a:t> </a:t>
          </a:r>
          <a:r>
            <a:rPr lang="en-US" sz="4000" b="1" kern="1200" dirty="0" err="1"/>
            <a:t>cho</a:t>
          </a:r>
          <a:r>
            <a:rPr lang="en-US" sz="4000" b="1" kern="1200" dirty="0"/>
            <a:t> </a:t>
          </a:r>
          <a:r>
            <a:rPr lang="en-US" sz="4000" b="1" kern="1200" dirty="0" err="1"/>
            <a:t>trẻ</a:t>
          </a:r>
          <a:r>
            <a:rPr lang="en-US" sz="4000" b="1" kern="1200" dirty="0"/>
            <a:t> </a:t>
          </a:r>
          <a:r>
            <a:rPr lang="en-US" sz="4000" b="1" kern="1200" dirty="0" err="1"/>
            <a:t>học</a:t>
          </a:r>
          <a:r>
            <a:rPr lang="en-US" sz="4000" b="1" kern="1200" dirty="0"/>
            <a:t> </a:t>
          </a:r>
          <a:r>
            <a:rPr lang="en-US" sz="4000" b="1" kern="1200" dirty="0" err="1"/>
            <a:t>đường</a:t>
          </a:r>
          <a:r>
            <a:rPr lang="en-US" sz="4000" b="1" kern="1200" dirty="0"/>
            <a:t> </a:t>
          </a:r>
          <a:r>
            <a:rPr lang="en-US" sz="4000" b="1" kern="1200" dirty="0" err="1"/>
            <a:t>từ</a:t>
          </a:r>
          <a:r>
            <a:rPr lang="en-US" sz="4000" b="1" kern="1200" dirty="0"/>
            <a:t> 6-19 </a:t>
          </a:r>
          <a:r>
            <a:rPr lang="en-US" sz="4000" b="1" kern="1200" dirty="0" err="1"/>
            <a:t>tuổi</a:t>
          </a:r>
          <a:r>
            <a:rPr lang="en-US" sz="4000" b="1" kern="1200" dirty="0"/>
            <a:t> </a:t>
          </a:r>
          <a:r>
            <a:rPr lang="en-US" sz="4000" b="1" kern="1200" dirty="0" err="1"/>
            <a:t>gồm</a:t>
          </a:r>
          <a:r>
            <a:rPr lang="en-US" sz="4000" b="1" kern="1200" dirty="0"/>
            <a:t>:</a:t>
          </a:r>
        </a:p>
      </dsp:txBody>
      <dsp:txXfrm>
        <a:off x="182396" y="630891"/>
        <a:ext cx="4816214" cy="2577675"/>
      </dsp:txXfrm>
    </dsp:sp>
    <dsp:sp modelId="{05411546-17B0-4F1C-8152-AD52D620E982}">
      <dsp:nvSpPr>
        <dsp:cNvPr id="0" name=""/>
        <dsp:cNvSpPr/>
      </dsp:nvSpPr>
      <dsp:spPr>
        <a:xfrm rot="19599220">
          <a:off x="4877813" y="1184483"/>
          <a:ext cx="2441649" cy="128320"/>
        </a:xfrm>
        <a:custGeom>
          <a:avLst/>
          <a:gdLst/>
          <a:ahLst/>
          <a:cxnLst/>
          <a:rect l="0" t="0" r="0" b="0"/>
          <a:pathLst>
            <a:path>
              <a:moveTo>
                <a:pt x="0" y="64160"/>
              </a:moveTo>
              <a:lnTo>
                <a:pt x="2441649" y="6416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1" kern="1200"/>
        </a:p>
      </dsp:txBody>
      <dsp:txXfrm>
        <a:off x="6037597" y="1187602"/>
        <a:ext cx="122082" cy="122082"/>
      </dsp:txXfrm>
    </dsp:sp>
    <dsp:sp modelId="{1DF7E390-ED0F-42EA-89E4-EF371C965285}">
      <dsp:nvSpPr>
        <dsp:cNvPr id="0" name=""/>
        <dsp:cNvSpPr/>
      </dsp:nvSpPr>
      <dsp:spPr>
        <a:xfrm>
          <a:off x="7118470" y="150151"/>
          <a:ext cx="5348255" cy="85481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6-11 </a:t>
          </a:r>
          <a:r>
            <a:rPr lang="en-US" sz="4400" b="1" kern="1200" dirty="0" err="1"/>
            <a:t>tuổi</a:t>
          </a:r>
          <a:r>
            <a:rPr lang="en-US" sz="4400" b="1" kern="1200" dirty="0"/>
            <a:t> </a:t>
          </a:r>
        </a:p>
      </dsp:txBody>
      <dsp:txXfrm>
        <a:off x="7143507" y="175188"/>
        <a:ext cx="5298181" cy="804737"/>
      </dsp:txXfrm>
    </dsp:sp>
    <dsp:sp modelId="{8AC245D6-63A8-4038-82AC-A922419D6662}">
      <dsp:nvSpPr>
        <dsp:cNvPr id="0" name=""/>
        <dsp:cNvSpPr/>
      </dsp:nvSpPr>
      <dsp:spPr>
        <a:xfrm rot="21428951">
          <a:off x="5077541" y="1804720"/>
          <a:ext cx="2044758" cy="128320"/>
        </a:xfrm>
        <a:custGeom>
          <a:avLst/>
          <a:gdLst/>
          <a:ahLst/>
          <a:cxnLst/>
          <a:rect l="0" t="0" r="0" b="0"/>
          <a:pathLst>
            <a:path>
              <a:moveTo>
                <a:pt x="0" y="64160"/>
              </a:moveTo>
              <a:lnTo>
                <a:pt x="2044758" y="6416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1" kern="1200"/>
        </a:p>
      </dsp:txBody>
      <dsp:txXfrm>
        <a:off x="6048801" y="1817761"/>
        <a:ext cx="102237" cy="102237"/>
      </dsp:txXfrm>
    </dsp:sp>
    <dsp:sp modelId="{34871979-820F-49D9-B084-6D14496639E7}">
      <dsp:nvSpPr>
        <dsp:cNvPr id="0" name=""/>
        <dsp:cNvSpPr/>
      </dsp:nvSpPr>
      <dsp:spPr>
        <a:xfrm>
          <a:off x="7121034" y="1408221"/>
          <a:ext cx="5348255" cy="81962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a:t>12-14 </a:t>
          </a:r>
          <a:r>
            <a:rPr lang="en-US" sz="4000" b="1" kern="1200" dirty="0" err="1"/>
            <a:t>tuổi</a:t>
          </a:r>
          <a:endParaRPr lang="en-US" sz="4000" b="1" kern="1200" dirty="0"/>
        </a:p>
      </dsp:txBody>
      <dsp:txXfrm>
        <a:off x="7145040" y="1432227"/>
        <a:ext cx="5300243" cy="771608"/>
      </dsp:txXfrm>
    </dsp:sp>
    <dsp:sp modelId="{7D34D1BD-7BD3-46BE-9B92-03BB2B0236ED}">
      <dsp:nvSpPr>
        <dsp:cNvPr id="0" name=""/>
        <dsp:cNvSpPr/>
      </dsp:nvSpPr>
      <dsp:spPr>
        <a:xfrm rot="1820857">
          <a:off x="4916877" y="2452648"/>
          <a:ext cx="2363523" cy="128320"/>
        </a:xfrm>
        <a:custGeom>
          <a:avLst/>
          <a:gdLst/>
          <a:ahLst/>
          <a:cxnLst/>
          <a:rect l="0" t="0" r="0" b="0"/>
          <a:pathLst>
            <a:path>
              <a:moveTo>
                <a:pt x="0" y="64160"/>
              </a:moveTo>
              <a:lnTo>
                <a:pt x="2363523" y="6416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vi-VN" sz="800" kern="1200"/>
        </a:p>
      </dsp:txBody>
      <dsp:txXfrm>
        <a:off x="6039550" y="2457720"/>
        <a:ext cx="118176" cy="118176"/>
      </dsp:txXfrm>
    </dsp:sp>
    <dsp:sp modelId="{E7CA3600-FB5B-44CE-85AF-0023787287E8}">
      <dsp:nvSpPr>
        <dsp:cNvPr id="0" name=""/>
        <dsp:cNvSpPr/>
      </dsp:nvSpPr>
      <dsp:spPr>
        <a:xfrm>
          <a:off x="7118470" y="2626821"/>
          <a:ext cx="5348255" cy="97413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15-19 </a:t>
          </a:r>
          <a:r>
            <a:rPr lang="en-US" sz="4400" b="1" kern="1200" dirty="0" err="1"/>
            <a:t>tuổi</a:t>
          </a:r>
          <a:endParaRPr lang="en-US" sz="4400" b="1" kern="1200" dirty="0"/>
        </a:p>
      </dsp:txBody>
      <dsp:txXfrm>
        <a:off x="7147001" y="2655352"/>
        <a:ext cx="5291193" cy="9170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F7C94-DDD2-4D28-8301-08EEC970FC7A}">
      <dsp:nvSpPr>
        <dsp:cNvPr id="0" name=""/>
        <dsp:cNvSpPr/>
      </dsp:nvSpPr>
      <dsp:spPr>
        <a:xfrm>
          <a:off x="823320" y="2560263"/>
          <a:ext cx="3053424" cy="167451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ts val="0"/>
            </a:spcAft>
          </a:pPr>
          <a:r>
            <a:rPr lang="en-US" sz="3200" kern="1200" dirty="0" smtClean="0"/>
            <a:t>Theo </a:t>
          </a:r>
          <a:r>
            <a:rPr lang="en-US" sz="3200" kern="1200" dirty="0" err="1" smtClean="0"/>
            <a:t>dõi</a:t>
          </a:r>
          <a:r>
            <a:rPr lang="en-US" sz="3200" kern="1200" dirty="0" smtClean="0"/>
            <a:t> </a:t>
          </a:r>
        </a:p>
        <a:p>
          <a:pPr lvl="0" algn="ctr" defTabSz="1422400">
            <a:lnSpc>
              <a:spcPct val="90000"/>
            </a:lnSpc>
            <a:spcBef>
              <a:spcPct val="0"/>
            </a:spcBef>
            <a:spcAft>
              <a:spcPts val="0"/>
            </a:spcAft>
          </a:pPr>
          <a:r>
            <a:rPr lang="en-US" sz="3200" kern="1200" dirty="0" err="1" smtClean="0"/>
            <a:t>tình</a:t>
          </a:r>
          <a:r>
            <a:rPr lang="en-US" sz="3200" kern="1200" dirty="0" smtClean="0"/>
            <a:t> </a:t>
          </a:r>
          <a:r>
            <a:rPr lang="en-US" sz="3200" kern="1200" dirty="0" err="1" smtClean="0"/>
            <a:t>trạng</a:t>
          </a:r>
          <a:r>
            <a:rPr lang="en-US" sz="3200" kern="1200" dirty="0" smtClean="0"/>
            <a:t> </a:t>
          </a:r>
        </a:p>
        <a:p>
          <a:pPr lvl="0" algn="ctr" defTabSz="1422400">
            <a:lnSpc>
              <a:spcPct val="90000"/>
            </a:lnSpc>
            <a:spcBef>
              <a:spcPct val="0"/>
            </a:spcBef>
            <a:spcAft>
              <a:spcPts val="0"/>
            </a:spcAft>
          </a:pPr>
          <a:r>
            <a:rPr lang="en-US" sz="3200" kern="1200" dirty="0" err="1" smtClean="0"/>
            <a:t>dinh</a:t>
          </a:r>
          <a:r>
            <a:rPr lang="en-US" sz="3200" kern="1200" dirty="0" smtClean="0"/>
            <a:t> </a:t>
          </a:r>
          <a:r>
            <a:rPr lang="en-US" sz="3200" kern="1200" dirty="0" err="1" smtClean="0"/>
            <a:t>dưỡng</a:t>
          </a:r>
          <a:endParaRPr lang="en-US" sz="3200" kern="1200" dirty="0"/>
        </a:p>
      </dsp:txBody>
      <dsp:txXfrm>
        <a:off x="872365" y="2609308"/>
        <a:ext cx="2955334" cy="1576423"/>
      </dsp:txXfrm>
    </dsp:sp>
    <dsp:sp modelId="{CBF33526-29E2-4383-AF88-ACFC7A7F01CB}">
      <dsp:nvSpPr>
        <dsp:cNvPr id="0" name=""/>
        <dsp:cNvSpPr/>
      </dsp:nvSpPr>
      <dsp:spPr>
        <a:xfrm rot="17692822">
          <a:off x="3035923" y="2062822"/>
          <a:ext cx="2903012" cy="35815"/>
        </a:xfrm>
        <a:custGeom>
          <a:avLst/>
          <a:gdLst/>
          <a:ahLst/>
          <a:cxnLst/>
          <a:rect l="0" t="0" r="0" b="0"/>
          <a:pathLst>
            <a:path>
              <a:moveTo>
                <a:pt x="0" y="17907"/>
              </a:moveTo>
              <a:lnTo>
                <a:pt x="2903012" y="179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p>
      </dsp:txBody>
      <dsp:txXfrm>
        <a:off x="4414854" y="2008155"/>
        <a:ext cx="145150" cy="145150"/>
      </dsp:txXfrm>
    </dsp:sp>
    <dsp:sp modelId="{12F45937-5667-45FD-9CB4-3D8C17029008}">
      <dsp:nvSpPr>
        <dsp:cNvPr id="0" name=""/>
        <dsp:cNvSpPr/>
      </dsp:nvSpPr>
      <dsp:spPr>
        <a:xfrm>
          <a:off x="5098114" y="585"/>
          <a:ext cx="3053424" cy="1526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err="1" smtClean="0"/>
            <a:t>Tần</a:t>
          </a:r>
          <a:r>
            <a:rPr lang="en-US" sz="3300" kern="1200" dirty="0" smtClean="0"/>
            <a:t> </a:t>
          </a:r>
          <a:r>
            <a:rPr lang="en-US" sz="3300" kern="1200" dirty="0" err="1" smtClean="0"/>
            <a:t>suất</a:t>
          </a:r>
          <a:r>
            <a:rPr lang="en-US" sz="3300" kern="1200" dirty="0" smtClean="0"/>
            <a:t>: 3 </a:t>
          </a:r>
          <a:r>
            <a:rPr lang="en-US" sz="3300" kern="1200" dirty="0" err="1" smtClean="0"/>
            <a:t>tháng</a:t>
          </a:r>
          <a:r>
            <a:rPr lang="en-US" sz="3300" kern="1200" dirty="0" smtClean="0"/>
            <a:t>/</a:t>
          </a:r>
          <a:r>
            <a:rPr lang="en-US" sz="3300" kern="1200" dirty="0" err="1" smtClean="0"/>
            <a:t>lần</a:t>
          </a:r>
          <a:endParaRPr lang="en-US" sz="3300" kern="1200" dirty="0"/>
        </a:p>
      </dsp:txBody>
      <dsp:txXfrm>
        <a:off x="5142830" y="45301"/>
        <a:ext cx="2963992" cy="1437280"/>
      </dsp:txXfrm>
    </dsp:sp>
    <dsp:sp modelId="{EC68ADE5-0181-4B3E-9749-BA463664DA8D}">
      <dsp:nvSpPr>
        <dsp:cNvPr id="0" name=""/>
        <dsp:cNvSpPr/>
      </dsp:nvSpPr>
      <dsp:spPr>
        <a:xfrm rot="20680163">
          <a:off x="3854924" y="3217482"/>
          <a:ext cx="1226446" cy="35815"/>
        </a:xfrm>
        <a:custGeom>
          <a:avLst/>
          <a:gdLst/>
          <a:ahLst/>
          <a:cxnLst/>
          <a:rect l="0" t="0" r="0" b="0"/>
          <a:pathLst>
            <a:path>
              <a:moveTo>
                <a:pt x="0" y="17907"/>
              </a:moveTo>
              <a:lnTo>
                <a:pt x="1226446" y="179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37486" y="3204729"/>
        <a:ext cx="61322" cy="61322"/>
      </dsp:txXfrm>
    </dsp:sp>
    <dsp:sp modelId="{AE46ED28-08DF-483A-B170-319C16395170}">
      <dsp:nvSpPr>
        <dsp:cNvPr id="0" name=""/>
        <dsp:cNvSpPr/>
      </dsp:nvSpPr>
      <dsp:spPr>
        <a:xfrm>
          <a:off x="5059549" y="2309905"/>
          <a:ext cx="3053424" cy="1526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smtClean="0"/>
            <a:t>Đánh</a:t>
          </a:r>
          <a:r>
            <a:rPr lang="en-US" sz="3200" kern="1200" dirty="0" smtClean="0"/>
            <a:t> </a:t>
          </a:r>
          <a:r>
            <a:rPr lang="en-US" sz="3200" kern="1200" dirty="0" err="1" smtClean="0"/>
            <a:t>giá</a:t>
          </a:r>
          <a:r>
            <a:rPr lang="en-US" sz="3200" kern="1200" dirty="0" smtClean="0"/>
            <a:t>: </a:t>
          </a:r>
          <a:r>
            <a:rPr lang="en-US" sz="3200" kern="1200" dirty="0" err="1" smtClean="0"/>
            <a:t>tình</a:t>
          </a:r>
          <a:r>
            <a:rPr lang="en-US" sz="3200" kern="1200" dirty="0" smtClean="0"/>
            <a:t> </a:t>
          </a:r>
          <a:r>
            <a:rPr lang="en-US" sz="3200" kern="1200" dirty="0" err="1" smtClean="0"/>
            <a:t>trạng</a:t>
          </a:r>
          <a:r>
            <a:rPr lang="en-US" sz="3200" kern="1200" dirty="0" smtClean="0"/>
            <a:t> SDD/ TCBP</a:t>
          </a:r>
          <a:endParaRPr lang="en-US" sz="3200" kern="1200" dirty="0"/>
        </a:p>
      </dsp:txBody>
      <dsp:txXfrm>
        <a:off x="5104265" y="2354621"/>
        <a:ext cx="2963992" cy="1437280"/>
      </dsp:txXfrm>
    </dsp:sp>
    <dsp:sp modelId="{80CA09D6-6579-40A1-921B-AA16763FA28E}">
      <dsp:nvSpPr>
        <dsp:cNvPr id="0" name=""/>
        <dsp:cNvSpPr/>
      </dsp:nvSpPr>
      <dsp:spPr>
        <a:xfrm rot="19267231">
          <a:off x="7860989" y="2341386"/>
          <a:ext cx="2274923" cy="35815"/>
        </a:xfrm>
        <a:custGeom>
          <a:avLst/>
          <a:gdLst/>
          <a:ahLst/>
          <a:cxnLst/>
          <a:rect l="0" t="0" r="0" b="0"/>
          <a:pathLst>
            <a:path>
              <a:moveTo>
                <a:pt x="0" y="17907"/>
              </a:moveTo>
              <a:lnTo>
                <a:pt x="2274923" y="17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8941578" y="2302421"/>
        <a:ext cx="113746" cy="113746"/>
      </dsp:txXfrm>
    </dsp:sp>
    <dsp:sp modelId="{E15BD086-311B-4D8B-B99B-42F3781C0A93}">
      <dsp:nvSpPr>
        <dsp:cNvPr id="0" name=""/>
        <dsp:cNvSpPr/>
      </dsp:nvSpPr>
      <dsp:spPr>
        <a:xfrm>
          <a:off x="9883929" y="881971"/>
          <a:ext cx="5062577" cy="1526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smtClean="0"/>
            <a:t>Áp</a:t>
          </a:r>
          <a:r>
            <a:rPr lang="en-US" sz="3200" kern="1200" dirty="0" smtClean="0"/>
            <a:t> </a:t>
          </a:r>
          <a:r>
            <a:rPr lang="en-US" sz="3200" kern="1200" dirty="0" err="1" smtClean="0"/>
            <a:t>dụng</a:t>
          </a:r>
          <a:r>
            <a:rPr lang="en-US" sz="3200" kern="1200" dirty="0" smtClean="0"/>
            <a:t> </a:t>
          </a:r>
          <a:r>
            <a:rPr lang="en-US" sz="3200" kern="1200" dirty="0" err="1" smtClean="0"/>
            <a:t>tăng</a:t>
          </a:r>
          <a:r>
            <a:rPr lang="en-US" sz="3200" kern="1200" dirty="0" smtClean="0"/>
            <a:t>/</a:t>
          </a:r>
          <a:r>
            <a:rPr lang="en-US" sz="3200" kern="1200" dirty="0" err="1" smtClean="0"/>
            <a:t>giảm</a:t>
          </a:r>
          <a:r>
            <a:rPr lang="en-US" sz="3200" kern="1200" dirty="0" smtClean="0"/>
            <a:t> </a:t>
          </a:r>
          <a:r>
            <a:rPr lang="en-US" sz="3200" kern="1200" dirty="0" err="1" smtClean="0"/>
            <a:t>theo</a:t>
          </a:r>
          <a:r>
            <a:rPr lang="en-US" sz="3200" kern="1200" dirty="0" smtClean="0"/>
            <a:t> </a:t>
          </a:r>
          <a:r>
            <a:rPr lang="en-US" sz="3200" kern="1200" dirty="0" err="1" smtClean="0"/>
            <a:t>tháp</a:t>
          </a:r>
          <a:r>
            <a:rPr lang="en-US" sz="3200" kern="1200" dirty="0" smtClean="0"/>
            <a:t> </a:t>
          </a:r>
          <a:r>
            <a:rPr lang="en-US" sz="3200" kern="1200" dirty="0" err="1" smtClean="0"/>
            <a:t>dinh</a:t>
          </a:r>
          <a:r>
            <a:rPr lang="en-US" sz="3200" kern="1200" dirty="0" smtClean="0"/>
            <a:t> </a:t>
          </a:r>
          <a:r>
            <a:rPr lang="en-US" sz="3200" kern="1200" dirty="0" err="1" smtClean="0"/>
            <a:t>dưỡng</a:t>
          </a:r>
          <a:endParaRPr lang="en-US" sz="3200" kern="1200" dirty="0"/>
        </a:p>
      </dsp:txBody>
      <dsp:txXfrm>
        <a:off x="9928645" y="926687"/>
        <a:ext cx="4973145" cy="1437280"/>
      </dsp:txXfrm>
    </dsp:sp>
    <dsp:sp modelId="{BE23D30C-4808-4986-BB06-7030989A075B}">
      <dsp:nvSpPr>
        <dsp:cNvPr id="0" name=""/>
        <dsp:cNvSpPr/>
      </dsp:nvSpPr>
      <dsp:spPr>
        <a:xfrm rot="662695">
          <a:off x="8097278" y="3217688"/>
          <a:ext cx="1694712" cy="35815"/>
        </a:xfrm>
        <a:custGeom>
          <a:avLst/>
          <a:gdLst/>
          <a:ahLst/>
          <a:cxnLst/>
          <a:rect l="0" t="0" r="0" b="0"/>
          <a:pathLst>
            <a:path>
              <a:moveTo>
                <a:pt x="0" y="17907"/>
              </a:moveTo>
              <a:lnTo>
                <a:pt x="1694712" y="17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8902267" y="3193228"/>
        <a:ext cx="84735" cy="84735"/>
      </dsp:txXfrm>
    </dsp:sp>
    <dsp:sp modelId="{A35696E2-A4E9-4730-A654-3008C044BA5C}">
      <dsp:nvSpPr>
        <dsp:cNvPr id="0" name=""/>
        <dsp:cNvSpPr/>
      </dsp:nvSpPr>
      <dsp:spPr>
        <a:xfrm>
          <a:off x="9776296" y="2634575"/>
          <a:ext cx="5119737" cy="1526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smtClean="0"/>
            <a:t>Khám</a:t>
          </a:r>
          <a:r>
            <a:rPr lang="en-US" sz="3200" kern="1200" dirty="0" smtClean="0"/>
            <a:t> </a:t>
          </a:r>
          <a:r>
            <a:rPr lang="en-US" sz="3200" kern="1200" dirty="0" err="1" smtClean="0"/>
            <a:t>bác</a:t>
          </a:r>
          <a:r>
            <a:rPr lang="en-US" sz="3200" kern="1200" dirty="0" smtClean="0"/>
            <a:t> </a:t>
          </a:r>
          <a:r>
            <a:rPr lang="en-US" sz="3200" kern="1200" dirty="0" err="1" smtClean="0"/>
            <a:t>sĩ</a:t>
          </a:r>
          <a:r>
            <a:rPr lang="en-US" sz="3200" kern="1200" dirty="0" smtClean="0"/>
            <a:t> </a:t>
          </a:r>
          <a:r>
            <a:rPr lang="en-US" sz="3200" kern="1200" dirty="0" err="1" smtClean="0"/>
            <a:t>nếu</a:t>
          </a:r>
          <a:r>
            <a:rPr lang="en-US" sz="3200" kern="1200" dirty="0" smtClean="0"/>
            <a:t> 3 </a:t>
          </a:r>
          <a:r>
            <a:rPr lang="en-US" sz="3200" kern="1200" dirty="0" err="1" smtClean="0"/>
            <a:t>tháng</a:t>
          </a:r>
          <a:r>
            <a:rPr lang="en-US" sz="3200" kern="1200" dirty="0" smtClean="0"/>
            <a:t> </a:t>
          </a:r>
          <a:r>
            <a:rPr lang="en-US" sz="3200" kern="1200" dirty="0" err="1" smtClean="0"/>
            <a:t>không</a:t>
          </a:r>
          <a:r>
            <a:rPr lang="en-US" sz="3200" kern="1200" dirty="0" smtClean="0"/>
            <a:t> </a:t>
          </a:r>
          <a:r>
            <a:rPr lang="en-US" sz="3200" kern="1200" dirty="0" err="1" smtClean="0"/>
            <a:t>cải</a:t>
          </a:r>
          <a:r>
            <a:rPr lang="en-US" sz="3200" kern="1200" dirty="0" smtClean="0"/>
            <a:t> </a:t>
          </a:r>
          <a:r>
            <a:rPr lang="en-US" sz="3200" kern="1200" dirty="0" err="1" smtClean="0"/>
            <a:t>thiện</a:t>
          </a:r>
          <a:endParaRPr lang="en-US" sz="3200" kern="1200" dirty="0"/>
        </a:p>
      </dsp:txBody>
      <dsp:txXfrm>
        <a:off x="9821012" y="2679291"/>
        <a:ext cx="5030305" cy="1437280"/>
      </dsp:txXfrm>
    </dsp:sp>
    <dsp:sp modelId="{91249A32-EED2-4AE0-AD63-68E2E47D4BD0}">
      <dsp:nvSpPr>
        <dsp:cNvPr id="0" name=""/>
        <dsp:cNvSpPr/>
      </dsp:nvSpPr>
      <dsp:spPr>
        <a:xfrm rot="3907178">
          <a:off x="3035923" y="4696401"/>
          <a:ext cx="2903012" cy="35815"/>
        </a:xfrm>
        <a:custGeom>
          <a:avLst/>
          <a:gdLst/>
          <a:ahLst/>
          <a:cxnLst/>
          <a:rect l="0" t="0" r="0" b="0"/>
          <a:pathLst>
            <a:path>
              <a:moveTo>
                <a:pt x="0" y="17907"/>
              </a:moveTo>
              <a:lnTo>
                <a:pt x="2903012" y="179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p>
      </dsp:txBody>
      <dsp:txXfrm>
        <a:off x="4414854" y="4641733"/>
        <a:ext cx="145150" cy="145150"/>
      </dsp:txXfrm>
    </dsp:sp>
    <dsp:sp modelId="{3E466406-2694-4DD4-AE81-00768DFAAF02}">
      <dsp:nvSpPr>
        <dsp:cNvPr id="0" name=""/>
        <dsp:cNvSpPr/>
      </dsp:nvSpPr>
      <dsp:spPr>
        <a:xfrm>
          <a:off x="5098114" y="5267742"/>
          <a:ext cx="3602857" cy="1526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smtClean="0"/>
            <a:t>Đánh</a:t>
          </a:r>
          <a:r>
            <a:rPr lang="en-US" sz="3200" kern="1200" dirty="0" smtClean="0"/>
            <a:t> </a:t>
          </a:r>
          <a:r>
            <a:rPr lang="en-US" sz="3200" kern="1200" dirty="0" err="1" smtClean="0"/>
            <a:t>giá</a:t>
          </a:r>
          <a:r>
            <a:rPr lang="en-US" sz="3200" kern="1200" dirty="0" smtClean="0"/>
            <a:t>: </a:t>
          </a:r>
          <a:r>
            <a:rPr lang="en-US" sz="3200" kern="1200" dirty="0" err="1" smtClean="0"/>
            <a:t>Tốc</a:t>
          </a:r>
          <a:r>
            <a:rPr lang="en-US" sz="3200" kern="1200" dirty="0" smtClean="0"/>
            <a:t> </a:t>
          </a:r>
          <a:r>
            <a:rPr lang="en-US" sz="3200" kern="1200" dirty="0" err="1" smtClean="0"/>
            <a:t>độ</a:t>
          </a:r>
          <a:r>
            <a:rPr lang="en-US" sz="3200" kern="1200" dirty="0" smtClean="0"/>
            <a:t> </a:t>
          </a:r>
          <a:r>
            <a:rPr lang="en-US" sz="3200" kern="1200" dirty="0" err="1" smtClean="0"/>
            <a:t>tăng</a:t>
          </a:r>
          <a:r>
            <a:rPr lang="en-US" sz="3200" kern="1200" dirty="0" smtClean="0"/>
            <a:t> </a:t>
          </a:r>
          <a:r>
            <a:rPr lang="en-US" sz="3200" kern="1200" dirty="0" err="1" smtClean="0"/>
            <a:t>trưởng</a:t>
          </a:r>
          <a:endParaRPr lang="en-US" sz="3200" kern="1200" dirty="0"/>
        </a:p>
      </dsp:txBody>
      <dsp:txXfrm>
        <a:off x="5142830" y="5312458"/>
        <a:ext cx="3513425" cy="1437280"/>
      </dsp:txXfrm>
    </dsp:sp>
    <dsp:sp modelId="{5D1CE0A6-2D37-459A-BEDB-99957338C226}">
      <dsp:nvSpPr>
        <dsp:cNvPr id="0" name=""/>
        <dsp:cNvSpPr/>
      </dsp:nvSpPr>
      <dsp:spPr>
        <a:xfrm rot="19457599">
          <a:off x="8559596" y="5574260"/>
          <a:ext cx="1504121" cy="35815"/>
        </a:xfrm>
        <a:custGeom>
          <a:avLst/>
          <a:gdLst/>
          <a:ahLst/>
          <a:cxnLst/>
          <a:rect l="0" t="0" r="0" b="0"/>
          <a:pathLst>
            <a:path>
              <a:moveTo>
                <a:pt x="0" y="17907"/>
              </a:moveTo>
              <a:lnTo>
                <a:pt x="1504121" y="17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74053" y="5554565"/>
        <a:ext cx="75206" cy="75206"/>
      </dsp:txXfrm>
    </dsp:sp>
    <dsp:sp modelId="{43FD8323-E791-4DD9-8F88-4C9E34672990}">
      <dsp:nvSpPr>
        <dsp:cNvPr id="0" name=""/>
        <dsp:cNvSpPr/>
      </dsp:nvSpPr>
      <dsp:spPr>
        <a:xfrm>
          <a:off x="9922341" y="4389882"/>
          <a:ext cx="5027737" cy="1526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6 </a:t>
          </a:r>
          <a:r>
            <a:rPr lang="en-US" sz="3200" kern="1200" dirty="0" err="1" smtClean="0"/>
            <a:t>tháng</a:t>
          </a:r>
          <a:r>
            <a:rPr lang="en-US" sz="3200" kern="1200" dirty="0" smtClean="0"/>
            <a:t> </a:t>
          </a:r>
          <a:r>
            <a:rPr lang="en-US" sz="3200" kern="1200" dirty="0" err="1" smtClean="0"/>
            <a:t>không</a:t>
          </a:r>
          <a:r>
            <a:rPr lang="en-US" sz="3200" kern="1200" dirty="0" smtClean="0"/>
            <a:t> </a:t>
          </a:r>
          <a:r>
            <a:rPr lang="en-US" sz="3200" kern="1200" dirty="0" err="1" smtClean="0"/>
            <a:t>tăng</a:t>
          </a:r>
          <a:r>
            <a:rPr lang="en-US" sz="3200" kern="1200" dirty="0" smtClean="0"/>
            <a:t> </a:t>
          </a:r>
          <a:r>
            <a:rPr lang="en-US" sz="3200" kern="1200" dirty="0" err="1" smtClean="0"/>
            <a:t>cân</a:t>
          </a:r>
          <a:r>
            <a:rPr lang="en-US" sz="3200" kern="1200" dirty="0" smtClean="0"/>
            <a:t>/ </a:t>
          </a:r>
          <a:r>
            <a:rPr lang="en-US" sz="3200" kern="1200" dirty="0" err="1" smtClean="0"/>
            <a:t>không</a:t>
          </a:r>
          <a:r>
            <a:rPr lang="en-US" sz="3200" kern="1200" dirty="0" smtClean="0"/>
            <a:t> </a:t>
          </a:r>
          <a:r>
            <a:rPr lang="en-US" sz="3200" kern="1200" dirty="0" err="1" smtClean="0"/>
            <a:t>tăng</a:t>
          </a:r>
          <a:r>
            <a:rPr lang="en-US" sz="3200" kern="1200" dirty="0" smtClean="0"/>
            <a:t> </a:t>
          </a:r>
          <a:r>
            <a:rPr lang="en-US" sz="3200" kern="1200" dirty="0" err="1" smtClean="0"/>
            <a:t>chiều</a:t>
          </a:r>
          <a:r>
            <a:rPr lang="en-US" sz="3200" kern="1200" dirty="0" smtClean="0"/>
            <a:t> </a:t>
          </a:r>
          <a:r>
            <a:rPr lang="en-US" sz="3200" kern="1200" dirty="0" err="1" smtClean="0"/>
            <a:t>cao</a:t>
          </a:r>
          <a:endParaRPr lang="en-US" sz="3200" kern="1200" dirty="0"/>
        </a:p>
      </dsp:txBody>
      <dsp:txXfrm>
        <a:off x="9967057" y="4434598"/>
        <a:ext cx="4938305" cy="1437280"/>
      </dsp:txXfrm>
    </dsp:sp>
    <dsp:sp modelId="{26A7E2A1-5DD2-4643-946A-30998BF79294}">
      <dsp:nvSpPr>
        <dsp:cNvPr id="0" name=""/>
        <dsp:cNvSpPr/>
      </dsp:nvSpPr>
      <dsp:spPr>
        <a:xfrm rot="2142401">
          <a:off x="8559596" y="6452120"/>
          <a:ext cx="1504121" cy="35815"/>
        </a:xfrm>
        <a:custGeom>
          <a:avLst/>
          <a:gdLst/>
          <a:ahLst/>
          <a:cxnLst/>
          <a:rect l="0" t="0" r="0" b="0"/>
          <a:pathLst>
            <a:path>
              <a:moveTo>
                <a:pt x="0" y="17907"/>
              </a:moveTo>
              <a:lnTo>
                <a:pt x="1504121" y="17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74053" y="6432424"/>
        <a:ext cx="75206" cy="75206"/>
      </dsp:txXfrm>
    </dsp:sp>
    <dsp:sp modelId="{34269680-75F3-44B6-BACF-3F439DE9A8DA}">
      <dsp:nvSpPr>
        <dsp:cNvPr id="0" name=""/>
        <dsp:cNvSpPr/>
      </dsp:nvSpPr>
      <dsp:spPr>
        <a:xfrm>
          <a:off x="9922341" y="6145601"/>
          <a:ext cx="5027737" cy="1526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3 </a:t>
          </a:r>
          <a:r>
            <a:rPr lang="en-US" sz="3200" kern="1200" dirty="0" err="1" smtClean="0"/>
            <a:t>tháng</a:t>
          </a:r>
          <a:r>
            <a:rPr lang="en-US" sz="3200" kern="1200" dirty="0" smtClean="0"/>
            <a:t> </a:t>
          </a:r>
          <a:r>
            <a:rPr lang="en-US" sz="3200" kern="1200" dirty="0" err="1" smtClean="0"/>
            <a:t>sút</a:t>
          </a:r>
          <a:r>
            <a:rPr lang="en-US" sz="3200" kern="1200" dirty="0" smtClean="0"/>
            <a:t> </a:t>
          </a:r>
          <a:r>
            <a:rPr lang="en-US" sz="3200" kern="1200" dirty="0" err="1" smtClean="0"/>
            <a:t>cân</a:t>
          </a:r>
          <a:r>
            <a:rPr lang="en-US" sz="3200" kern="1200" dirty="0" smtClean="0"/>
            <a:t> </a:t>
          </a:r>
          <a:r>
            <a:rPr lang="en-US" sz="3200" kern="1200" dirty="0" err="1" smtClean="0"/>
            <a:t>trên</a:t>
          </a:r>
          <a:r>
            <a:rPr lang="en-US" sz="3200" kern="1200" dirty="0" smtClean="0"/>
            <a:t> 10%</a:t>
          </a:r>
          <a:endParaRPr lang="en-US" sz="3200" kern="1200" dirty="0"/>
        </a:p>
      </dsp:txBody>
      <dsp:txXfrm>
        <a:off x="9967057" y="6190317"/>
        <a:ext cx="4938305" cy="1437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D9E49-BA05-472C-90C2-D8A553F7B6A8}">
      <dsp:nvSpPr>
        <dsp:cNvPr id="0" name=""/>
        <dsp:cNvSpPr/>
      </dsp:nvSpPr>
      <dsp:spPr>
        <a:xfrm>
          <a:off x="-9063860" y="-1383894"/>
          <a:ext cx="10782289" cy="10782289"/>
        </a:xfrm>
        <a:prstGeom prst="blockArc">
          <a:avLst>
            <a:gd name="adj1" fmla="val 18900000"/>
            <a:gd name="adj2" fmla="val 2700000"/>
            <a:gd name="adj3" fmla="val 200"/>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BBF8EF-D630-4998-9EE5-52A604F025BC}">
      <dsp:nvSpPr>
        <dsp:cNvPr id="0" name=""/>
        <dsp:cNvSpPr/>
      </dsp:nvSpPr>
      <dsp:spPr>
        <a:xfrm>
          <a:off x="749588" y="500746"/>
          <a:ext cx="13095258" cy="1002133"/>
        </a:xfrm>
        <a:prstGeom prst="rect">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5443" tIns="81280" rIns="81280" bIns="81280" numCol="1" spcCol="1270" anchor="ctr" anchorCtr="0">
          <a:noAutofit/>
        </a:bodyPr>
        <a:lstStyle/>
        <a:p>
          <a:pPr lvl="0" algn="l" defTabSz="1422400">
            <a:lnSpc>
              <a:spcPct val="90000"/>
            </a:lnSpc>
            <a:spcBef>
              <a:spcPct val="0"/>
            </a:spcBef>
            <a:spcAft>
              <a:spcPct val="35000"/>
            </a:spcAft>
          </a:pPr>
          <a:r>
            <a:rPr lang="en-US" sz="3200" b="1" i="1" kern="1200" dirty="0">
              <a:latin typeface="Arial" panose="020B0604020202020204" pitchFamily="34" charset="0"/>
              <a:cs typeface="Arial" panose="020B0604020202020204" pitchFamily="34" charset="0"/>
            </a:rPr>
            <a:t>1. </a:t>
          </a:r>
          <a:r>
            <a:rPr lang="en-US" sz="3200" b="1" i="1" kern="1200" dirty="0" err="1">
              <a:latin typeface="Arial" panose="020B0604020202020204" pitchFamily="34" charset="0"/>
              <a:cs typeface="Arial" panose="020B0604020202020204" pitchFamily="34" charset="0"/>
            </a:rPr>
            <a:t>Thực</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trạng</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dinh</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dưỡng</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lứa</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tuổi</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học</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đường</a:t>
          </a:r>
          <a:r>
            <a:rPr lang="en-US" sz="3200" b="1" i="1" kern="1200" dirty="0">
              <a:latin typeface="Arial" panose="020B0604020202020204" pitchFamily="34" charset="0"/>
              <a:cs typeface="Arial" panose="020B0604020202020204" pitchFamily="34" charset="0"/>
            </a:rPr>
            <a:t>.</a:t>
          </a:r>
        </a:p>
      </dsp:txBody>
      <dsp:txXfrm>
        <a:off x="749588" y="500746"/>
        <a:ext cx="13095258" cy="1002133"/>
      </dsp:txXfrm>
    </dsp:sp>
    <dsp:sp modelId="{D303BF2B-4AB5-4469-91B0-2B7E333FC5D4}">
      <dsp:nvSpPr>
        <dsp:cNvPr id="0" name=""/>
        <dsp:cNvSpPr/>
      </dsp:nvSpPr>
      <dsp:spPr>
        <a:xfrm>
          <a:off x="123255" y="375479"/>
          <a:ext cx="1252666" cy="125266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alpha val="9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4C86397-0196-4383-A4ED-09F9BCCAC2C5}">
      <dsp:nvSpPr>
        <dsp:cNvPr id="0" name=""/>
        <dsp:cNvSpPr/>
      </dsp:nvSpPr>
      <dsp:spPr>
        <a:xfrm>
          <a:off x="1467687" y="2003464"/>
          <a:ext cx="12377159" cy="1002133"/>
        </a:xfrm>
        <a:prstGeom prst="rect">
          <a:avLst/>
        </a:prstGeom>
        <a:gradFill rotWithShape="0">
          <a:gsLst>
            <a:gs pos="0">
              <a:schemeClr val="accent1">
                <a:alpha val="90000"/>
                <a:hueOff val="0"/>
                <a:satOff val="0"/>
                <a:lumOff val="0"/>
                <a:alphaOff val="-10000"/>
                <a:tint val="50000"/>
                <a:satMod val="300000"/>
              </a:schemeClr>
            </a:gs>
            <a:gs pos="35000">
              <a:schemeClr val="accent1">
                <a:alpha val="90000"/>
                <a:hueOff val="0"/>
                <a:satOff val="0"/>
                <a:lumOff val="0"/>
                <a:alphaOff val="-10000"/>
                <a:tint val="37000"/>
                <a:satMod val="300000"/>
              </a:schemeClr>
            </a:gs>
            <a:gs pos="100000">
              <a:schemeClr val="accent1">
                <a:alpha val="90000"/>
                <a:hueOff val="0"/>
                <a:satOff val="0"/>
                <a:lumOff val="0"/>
                <a:alphaOff val="-1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5443" tIns="81280" rIns="81280" bIns="81280" numCol="1" spcCol="1270" anchor="ctr" anchorCtr="0">
          <a:noAutofit/>
        </a:bodyPr>
        <a:lstStyle/>
        <a:p>
          <a:pPr lvl="0" algn="l" defTabSz="1422400">
            <a:lnSpc>
              <a:spcPct val="90000"/>
            </a:lnSpc>
            <a:spcBef>
              <a:spcPct val="0"/>
            </a:spcBef>
            <a:spcAft>
              <a:spcPct val="35000"/>
            </a:spcAft>
          </a:pPr>
          <a:r>
            <a:rPr lang="en-US" sz="3200" b="1" i="1" kern="1200" dirty="0">
              <a:latin typeface="Arial" panose="020B0604020202020204" pitchFamily="34" charset="0"/>
              <a:cs typeface="Arial" panose="020B0604020202020204" pitchFamily="34" charset="0"/>
            </a:rPr>
            <a:t>2. </a:t>
          </a:r>
          <a:r>
            <a:rPr lang="en-US" sz="3200" b="1" i="1" kern="1200" dirty="0" err="1">
              <a:latin typeface="Arial" panose="020B0604020202020204" pitchFamily="34" charset="0"/>
              <a:cs typeface="Arial" panose="020B0604020202020204" pitchFamily="34" charset="0"/>
            </a:rPr>
            <a:t>Phương</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pháp</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đánh</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giá</a:t>
          </a:r>
          <a:r>
            <a:rPr lang="en-US" sz="3200" b="1" i="1" kern="1200" dirty="0">
              <a:latin typeface="Arial" panose="020B0604020202020204" pitchFamily="34" charset="0"/>
              <a:cs typeface="Arial" panose="020B0604020202020204" pitchFamily="34" charset="0"/>
            </a:rPr>
            <a:t> TTDD </a:t>
          </a:r>
          <a:r>
            <a:rPr lang="en-US" sz="3200" b="1" i="1" kern="1200" dirty="0" err="1">
              <a:latin typeface="Arial" panose="020B0604020202020204" pitchFamily="34" charset="0"/>
              <a:cs typeface="Arial" panose="020B0604020202020204" pitchFamily="34" charset="0"/>
            </a:rPr>
            <a:t>cho</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học</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sinh</a:t>
          </a:r>
          <a:r>
            <a:rPr lang="en-US" sz="3200" b="1" i="1" kern="1200" dirty="0">
              <a:latin typeface="Arial" panose="020B0604020202020204" pitchFamily="34" charset="0"/>
              <a:cs typeface="Arial" panose="020B0604020202020204" pitchFamily="34" charset="0"/>
            </a:rPr>
            <a:t>.</a:t>
          </a:r>
        </a:p>
      </dsp:txBody>
      <dsp:txXfrm>
        <a:off x="1467687" y="2003464"/>
        <a:ext cx="12377159" cy="1002133"/>
      </dsp:txXfrm>
    </dsp:sp>
    <dsp:sp modelId="{378C9F50-5547-4983-90E5-5C953565B52A}">
      <dsp:nvSpPr>
        <dsp:cNvPr id="0" name=""/>
        <dsp:cNvSpPr/>
      </dsp:nvSpPr>
      <dsp:spPr>
        <a:xfrm>
          <a:off x="841354" y="1878198"/>
          <a:ext cx="1252666" cy="125266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alpha val="90000"/>
              <a:hueOff val="0"/>
              <a:satOff val="0"/>
              <a:lumOff val="0"/>
              <a:alphaOff val="-10000"/>
            </a:schemeClr>
          </a:solidFill>
          <a:prstDash val="solid"/>
        </a:ln>
        <a:effectLst/>
      </dsp:spPr>
      <dsp:style>
        <a:lnRef idx="1">
          <a:scrgbClr r="0" g="0" b="0"/>
        </a:lnRef>
        <a:fillRef idx="2">
          <a:scrgbClr r="0" g="0" b="0"/>
        </a:fillRef>
        <a:effectRef idx="0">
          <a:scrgbClr r="0" g="0" b="0"/>
        </a:effectRef>
        <a:fontRef idx="minor"/>
      </dsp:style>
    </dsp:sp>
    <dsp:sp modelId="{3D99F798-76EB-4BA0-8D76-486946254FA5}">
      <dsp:nvSpPr>
        <dsp:cNvPr id="0" name=""/>
        <dsp:cNvSpPr/>
      </dsp:nvSpPr>
      <dsp:spPr>
        <a:xfrm>
          <a:off x="1688086" y="3506183"/>
          <a:ext cx="12156760" cy="1002133"/>
        </a:xfrm>
        <a:prstGeom prst="rect">
          <a:avLst/>
        </a:prstGeom>
        <a:gradFill rotWithShape="0">
          <a:gsLst>
            <a:gs pos="0">
              <a:schemeClr val="accent1">
                <a:alpha val="90000"/>
                <a:hueOff val="0"/>
                <a:satOff val="0"/>
                <a:lumOff val="0"/>
                <a:alphaOff val="-20000"/>
                <a:tint val="50000"/>
                <a:satMod val="300000"/>
              </a:schemeClr>
            </a:gs>
            <a:gs pos="35000">
              <a:schemeClr val="accent1">
                <a:alpha val="90000"/>
                <a:hueOff val="0"/>
                <a:satOff val="0"/>
                <a:lumOff val="0"/>
                <a:alphaOff val="-20000"/>
                <a:tint val="37000"/>
                <a:satMod val="300000"/>
              </a:schemeClr>
            </a:gs>
            <a:gs pos="100000">
              <a:schemeClr val="accent1">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5443" tIns="81280" rIns="81280" bIns="81280" numCol="1" spcCol="1270" anchor="ctr" anchorCtr="0">
          <a:noAutofit/>
        </a:bodyPr>
        <a:lstStyle/>
        <a:p>
          <a:pPr lvl="0" algn="l" defTabSz="1422400">
            <a:lnSpc>
              <a:spcPct val="90000"/>
            </a:lnSpc>
            <a:spcBef>
              <a:spcPct val="0"/>
            </a:spcBef>
            <a:spcAft>
              <a:spcPct val="35000"/>
            </a:spcAft>
          </a:pPr>
          <a:r>
            <a:rPr lang="en-US" sz="3200" b="1" i="1" kern="1200" dirty="0">
              <a:latin typeface="Arial" panose="020B0604020202020204" pitchFamily="34" charset="0"/>
              <a:cs typeface="Arial" panose="020B0604020202020204" pitchFamily="34" charset="0"/>
            </a:rPr>
            <a:t>3.  </a:t>
          </a:r>
          <a:r>
            <a:rPr lang="en-US" sz="3200" b="1" i="1" kern="1200" dirty="0" err="1">
              <a:latin typeface="Arial" panose="020B0604020202020204" pitchFamily="34" charset="0"/>
              <a:cs typeface="Arial" panose="020B0604020202020204" pitchFamily="34" charset="0"/>
            </a:rPr>
            <a:t>Nhu</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cầu</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dinh</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dưỡng</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cho</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trẻ</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học</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đường</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theo</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từng</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nhóm</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tuổi</a:t>
          </a:r>
          <a:r>
            <a:rPr lang="en-US" sz="3200" b="1" i="1" kern="1200" dirty="0">
              <a:latin typeface="Arial" panose="020B0604020202020204" pitchFamily="34" charset="0"/>
              <a:cs typeface="Arial" panose="020B0604020202020204" pitchFamily="34" charset="0"/>
            </a:rPr>
            <a:t>.</a:t>
          </a:r>
        </a:p>
      </dsp:txBody>
      <dsp:txXfrm>
        <a:off x="1688086" y="3506183"/>
        <a:ext cx="12156760" cy="1002133"/>
      </dsp:txXfrm>
    </dsp:sp>
    <dsp:sp modelId="{0E0D6EA7-A044-49D4-8438-D01F3B3DF28C}">
      <dsp:nvSpPr>
        <dsp:cNvPr id="0" name=""/>
        <dsp:cNvSpPr/>
      </dsp:nvSpPr>
      <dsp:spPr>
        <a:xfrm>
          <a:off x="1061753" y="3380917"/>
          <a:ext cx="1252666" cy="125266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alpha val="90000"/>
              <a:hueOff val="0"/>
              <a:satOff val="0"/>
              <a:lumOff val="0"/>
              <a:alphaOff val="-20000"/>
            </a:schemeClr>
          </a:solidFill>
          <a:prstDash val="solid"/>
        </a:ln>
        <a:effectLst/>
      </dsp:spPr>
      <dsp:style>
        <a:lnRef idx="1">
          <a:scrgbClr r="0" g="0" b="0"/>
        </a:lnRef>
        <a:fillRef idx="2">
          <a:scrgbClr r="0" g="0" b="0"/>
        </a:fillRef>
        <a:effectRef idx="0">
          <a:scrgbClr r="0" g="0" b="0"/>
        </a:effectRef>
        <a:fontRef idx="minor"/>
      </dsp:style>
    </dsp:sp>
    <dsp:sp modelId="{B102683D-05D5-4852-A95F-1A876D1C4AD1}">
      <dsp:nvSpPr>
        <dsp:cNvPr id="0" name=""/>
        <dsp:cNvSpPr/>
      </dsp:nvSpPr>
      <dsp:spPr>
        <a:xfrm>
          <a:off x="1467687" y="5008902"/>
          <a:ext cx="12377159" cy="1002133"/>
        </a:xfrm>
        <a:prstGeom prst="rect">
          <a:avLst/>
        </a:prstGeom>
        <a:gradFill rotWithShape="0">
          <a:gsLst>
            <a:gs pos="0">
              <a:schemeClr val="accent1">
                <a:alpha val="90000"/>
                <a:hueOff val="0"/>
                <a:satOff val="0"/>
                <a:lumOff val="0"/>
                <a:alphaOff val="-30000"/>
                <a:tint val="50000"/>
                <a:satMod val="300000"/>
              </a:schemeClr>
            </a:gs>
            <a:gs pos="35000">
              <a:schemeClr val="accent1">
                <a:alpha val="90000"/>
                <a:hueOff val="0"/>
                <a:satOff val="0"/>
                <a:lumOff val="0"/>
                <a:alphaOff val="-30000"/>
                <a:tint val="37000"/>
                <a:satMod val="300000"/>
              </a:schemeClr>
            </a:gs>
            <a:gs pos="100000">
              <a:schemeClr val="accent1">
                <a:alpha val="90000"/>
                <a:hueOff val="0"/>
                <a:satOff val="0"/>
                <a:lumOff val="0"/>
                <a:alphaOff val="-3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5443" tIns="81280" rIns="81280" bIns="81280" numCol="1" spcCol="1270" anchor="ctr" anchorCtr="0">
          <a:noAutofit/>
        </a:bodyPr>
        <a:lstStyle/>
        <a:p>
          <a:pPr lvl="0" algn="l" defTabSz="1422400">
            <a:lnSpc>
              <a:spcPct val="90000"/>
            </a:lnSpc>
            <a:spcBef>
              <a:spcPct val="0"/>
            </a:spcBef>
            <a:spcAft>
              <a:spcPct val="35000"/>
            </a:spcAft>
          </a:pPr>
          <a:r>
            <a:rPr lang="en-US" sz="3200" b="1" i="1" kern="1200" dirty="0">
              <a:latin typeface="Arial" panose="020B0604020202020204" pitchFamily="34" charset="0"/>
              <a:cs typeface="Arial" panose="020B0604020202020204" pitchFamily="34" charset="0"/>
            </a:rPr>
            <a:t>4. Tháp dinh dưỡng theo lứa tuổi của </a:t>
          </a:r>
          <a:r>
            <a:rPr lang="en-US" sz="3200" b="1" i="1" kern="1200" dirty="0" err="1">
              <a:latin typeface="Arial" panose="020B0604020202020204" pitchFamily="34" charset="0"/>
              <a:cs typeface="Arial" panose="020B0604020202020204" pitchFamily="34" charset="0"/>
            </a:rPr>
            <a:t>học</a:t>
          </a:r>
          <a:r>
            <a:rPr lang="en-US" sz="3200" b="1" i="1" kern="1200" dirty="0">
              <a:latin typeface="Arial" panose="020B0604020202020204" pitchFamily="34" charset="0"/>
              <a:cs typeface="Arial" panose="020B0604020202020204" pitchFamily="34" charset="0"/>
            </a:rPr>
            <a:t> </a:t>
          </a:r>
          <a:r>
            <a:rPr lang="en-US" sz="3200" b="1" i="1" kern="1200" dirty="0" err="1">
              <a:latin typeface="Arial" panose="020B0604020202020204" pitchFamily="34" charset="0"/>
              <a:cs typeface="Arial" panose="020B0604020202020204" pitchFamily="34" charset="0"/>
            </a:rPr>
            <a:t>sinh</a:t>
          </a:r>
          <a:r>
            <a:rPr lang="en-US" sz="3200" b="1" i="1" kern="1200" dirty="0">
              <a:latin typeface="Arial" panose="020B0604020202020204" pitchFamily="34" charset="0"/>
              <a:cs typeface="Arial" panose="020B0604020202020204" pitchFamily="34" charset="0"/>
            </a:rPr>
            <a:t>; </a:t>
          </a:r>
          <a:r>
            <a:rPr lang="en-US" sz="3200" b="1" i="1" kern="1200" dirty="0" err="1">
              <a:solidFill>
                <a:schemeClr val="tx1"/>
              </a:solidFill>
            </a:rPr>
            <a:t>Nhu</a:t>
          </a:r>
          <a:r>
            <a:rPr lang="en-US" sz="3200" b="1" i="1" kern="1200" dirty="0">
              <a:solidFill>
                <a:schemeClr val="tx1"/>
              </a:solidFill>
            </a:rPr>
            <a:t> </a:t>
          </a:r>
          <a:r>
            <a:rPr lang="en-US" sz="3200" b="1" i="1" kern="1200" dirty="0" err="1">
              <a:solidFill>
                <a:schemeClr val="tx1"/>
              </a:solidFill>
            </a:rPr>
            <a:t>cầu</a:t>
          </a:r>
          <a:r>
            <a:rPr lang="en-US" sz="3200" b="1" i="1" kern="1200" dirty="0">
              <a:solidFill>
                <a:schemeClr val="tx1"/>
              </a:solidFill>
            </a:rPr>
            <a:t> </a:t>
          </a:r>
          <a:r>
            <a:rPr lang="en-US" sz="3200" b="1" i="1" kern="1200" dirty="0" err="1">
              <a:solidFill>
                <a:schemeClr val="tx1"/>
              </a:solidFill>
            </a:rPr>
            <a:t>về</a:t>
          </a:r>
          <a:r>
            <a:rPr lang="en-US" sz="3200" b="1" i="1" kern="1200" dirty="0">
              <a:solidFill>
                <a:schemeClr val="tx1"/>
              </a:solidFill>
            </a:rPr>
            <a:t> </a:t>
          </a:r>
          <a:r>
            <a:rPr lang="en-US" sz="3200" b="1" i="1" kern="1200" dirty="0" err="1">
              <a:solidFill>
                <a:schemeClr val="tx1"/>
              </a:solidFill>
            </a:rPr>
            <a:t>nước</a:t>
          </a:r>
          <a:r>
            <a:rPr lang="en-US" sz="3200" b="1" i="1" kern="1200" dirty="0">
              <a:solidFill>
                <a:schemeClr val="tx1"/>
              </a:solidFill>
            </a:rPr>
            <a:t> </a:t>
          </a:r>
          <a:r>
            <a:rPr lang="en-US" sz="3200" b="1" i="1" kern="1200" dirty="0" err="1">
              <a:solidFill>
                <a:schemeClr val="tx1"/>
              </a:solidFill>
            </a:rPr>
            <a:t>cho</a:t>
          </a:r>
          <a:r>
            <a:rPr lang="en-US" sz="3200" b="1" i="1" kern="1200" dirty="0">
              <a:solidFill>
                <a:schemeClr val="tx1"/>
              </a:solidFill>
            </a:rPr>
            <a:t> </a:t>
          </a:r>
          <a:r>
            <a:rPr lang="en-US" sz="3200" b="1" i="1" kern="1200" dirty="0" err="1">
              <a:solidFill>
                <a:schemeClr val="tx1"/>
              </a:solidFill>
            </a:rPr>
            <a:t>trẻ</a:t>
          </a:r>
          <a:r>
            <a:rPr lang="en-US" sz="3200" b="1" i="1" kern="1200" dirty="0">
              <a:solidFill>
                <a:schemeClr val="tx1"/>
              </a:solidFill>
            </a:rPr>
            <a:t> </a:t>
          </a:r>
          <a:r>
            <a:rPr lang="en-US" sz="3200" b="1" i="1" kern="1200" dirty="0" err="1">
              <a:solidFill>
                <a:schemeClr val="tx1"/>
              </a:solidFill>
            </a:rPr>
            <a:t>học</a:t>
          </a:r>
          <a:r>
            <a:rPr lang="en-US" sz="3200" b="1" i="1" kern="1200" dirty="0">
              <a:solidFill>
                <a:schemeClr val="tx1"/>
              </a:solidFill>
            </a:rPr>
            <a:t> </a:t>
          </a:r>
          <a:r>
            <a:rPr lang="en-US" sz="3200" b="1" i="1" kern="1200" dirty="0" err="1">
              <a:solidFill>
                <a:schemeClr val="tx1"/>
              </a:solidFill>
            </a:rPr>
            <a:t>đường</a:t>
          </a:r>
          <a:r>
            <a:rPr lang="en-US" sz="3200" b="1" i="1" kern="1200" dirty="0">
              <a:solidFill>
                <a:schemeClr val="tx1"/>
              </a:solidFill>
            </a:rPr>
            <a:t>.</a:t>
          </a:r>
          <a:r>
            <a:rPr lang="en-US" sz="3200" b="1" i="1" kern="1200" dirty="0">
              <a:latin typeface="Arial" panose="020B0604020202020204" pitchFamily="34" charset="0"/>
              <a:cs typeface="Arial" panose="020B0604020202020204" pitchFamily="34" charset="0"/>
            </a:rPr>
            <a:t> </a:t>
          </a:r>
        </a:p>
      </dsp:txBody>
      <dsp:txXfrm>
        <a:off x="1467687" y="5008902"/>
        <a:ext cx="12377159" cy="1002133"/>
      </dsp:txXfrm>
    </dsp:sp>
    <dsp:sp modelId="{C48C0AF1-3F99-4E78-B7E8-2DA8C1B96F49}">
      <dsp:nvSpPr>
        <dsp:cNvPr id="0" name=""/>
        <dsp:cNvSpPr/>
      </dsp:nvSpPr>
      <dsp:spPr>
        <a:xfrm>
          <a:off x="841354" y="4883636"/>
          <a:ext cx="1252666" cy="125266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alpha val="90000"/>
              <a:hueOff val="0"/>
              <a:satOff val="0"/>
              <a:lumOff val="0"/>
              <a:alphaOff val="-30000"/>
            </a:schemeClr>
          </a:solidFill>
          <a:prstDash val="solid"/>
        </a:ln>
        <a:effectLst/>
      </dsp:spPr>
      <dsp:style>
        <a:lnRef idx="1">
          <a:scrgbClr r="0" g="0" b="0"/>
        </a:lnRef>
        <a:fillRef idx="2">
          <a:scrgbClr r="0" g="0" b="0"/>
        </a:fillRef>
        <a:effectRef idx="0">
          <a:scrgbClr r="0" g="0" b="0"/>
        </a:effectRef>
        <a:fontRef idx="minor"/>
      </dsp:style>
    </dsp:sp>
    <dsp:sp modelId="{D946ABDE-7B98-40A0-B12B-294CCB395FEB}">
      <dsp:nvSpPr>
        <dsp:cNvPr id="0" name=""/>
        <dsp:cNvSpPr/>
      </dsp:nvSpPr>
      <dsp:spPr>
        <a:xfrm>
          <a:off x="749588" y="6511621"/>
          <a:ext cx="13095258" cy="1002133"/>
        </a:xfrm>
        <a:prstGeom prst="rect">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5443" tIns="81280" rIns="81280" bIns="81280" numCol="1" spcCol="1270" anchor="ctr" anchorCtr="0">
          <a:noAutofit/>
        </a:bodyPr>
        <a:lstStyle/>
        <a:p>
          <a:pPr lvl="0" algn="l" defTabSz="1422400">
            <a:lnSpc>
              <a:spcPct val="90000"/>
            </a:lnSpc>
            <a:spcBef>
              <a:spcPct val="0"/>
            </a:spcBef>
            <a:spcAft>
              <a:spcPct val="35000"/>
            </a:spcAft>
          </a:pPr>
          <a:r>
            <a:rPr lang="en-US" sz="3200" b="1" i="1" kern="1200" dirty="0">
              <a:latin typeface="Arial" panose="020B0604020202020204" pitchFamily="34" charset="0"/>
              <a:cs typeface="Arial" panose="020B0604020202020204" pitchFamily="34" charset="0"/>
            </a:rPr>
            <a:t>5. Tháp vận động cho trẻ học đường.  </a:t>
          </a:r>
        </a:p>
      </dsp:txBody>
      <dsp:txXfrm>
        <a:off x="749588" y="6511621"/>
        <a:ext cx="13095258" cy="1002133"/>
      </dsp:txXfrm>
    </dsp:sp>
    <dsp:sp modelId="{1A3F816A-7785-461D-874F-4413804875F6}">
      <dsp:nvSpPr>
        <dsp:cNvPr id="0" name=""/>
        <dsp:cNvSpPr/>
      </dsp:nvSpPr>
      <dsp:spPr>
        <a:xfrm>
          <a:off x="123255" y="6386355"/>
          <a:ext cx="1252666" cy="125266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alpha val="90000"/>
              <a:hueOff val="0"/>
              <a:satOff val="0"/>
              <a:lumOff val="0"/>
              <a:alphaOff val="-4000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0970A-909A-46AE-BC40-CB4127AD87C4}">
      <dsp:nvSpPr>
        <dsp:cNvPr id="0" name=""/>
        <dsp:cNvSpPr/>
      </dsp:nvSpPr>
      <dsp:spPr>
        <a:xfrm>
          <a:off x="6766719" y="3257550"/>
          <a:ext cx="3981450" cy="3981450"/>
        </a:xfrm>
        <a:prstGeom prst="gear9">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err="1"/>
            <a:t>Thiếu</a:t>
          </a:r>
          <a:r>
            <a:rPr lang="en-US" sz="3200" b="1" kern="1200" dirty="0"/>
            <a:t> vi </a:t>
          </a:r>
          <a:r>
            <a:rPr lang="en-US" sz="3200" b="1" kern="1200" dirty="0" err="1"/>
            <a:t>chất</a:t>
          </a:r>
          <a:r>
            <a:rPr lang="en-US" sz="3200" b="1" kern="1200" dirty="0"/>
            <a:t> </a:t>
          </a:r>
          <a:r>
            <a:rPr lang="en-US" sz="3200" b="1" kern="1200" dirty="0" err="1"/>
            <a:t>dinh</a:t>
          </a:r>
          <a:r>
            <a:rPr lang="en-US" sz="3200" b="1" kern="1200" dirty="0"/>
            <a:t> </a:t>
          </a:r>
          <a:r>
            <a:rPr lang="en-US" sz="3200" b="1" kern="1200" dirty="0" err="1"/>
            <a:t>dưỡng</a:t>
          </a:r>
          <a:endParaRPr lang="en-US" sz="3200" b="1" kern="1200" dirty="0"/>
        </a:p>
      </dsp:txBody>
      <dsp:txXfrm>
        <a:off x="7567168" y="4190186"/>
        <a:ext cx="2380552" cy="2046547"/>
      </dsp:txXfrm>
    </dsp:sp>
    <dsp:sp modelId="{37B402F9-6024-43E1-B4A9-42EBCAD19A9A}">
      <dsp:nvSpPr>
        <dsp:cNvPr id="0" name=""/>
        <dsp:cNvSpPr/>
      </dsp:nvSpPr>
      <dsp:spPr>
        <a:xfrm>
          <a:off x="4450239" y="2316480"/>
          <a:ext cx="2895599" cy="2895599"/>
        </a:xfrm>
        <a:prstGeom prst="gear6">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err="1"/>
            <a:t>Thừa</a:t>
          </a:r>
          <a:r>
            <a:rPr lang="en-US" sz="3200" b="1" kern="1200" dirty="0"/>
            <a:t> </a:t>
          </a:r>
          <a:r>
            <a:rPr lang="en-US" sz="3200" b="1" kern="1200" dirty="0" err="1"/>
            <a:t>cân</a:t>
          </a:r>
          <a:r>
            <a:rPr lang="en-US" sz="3200" b="1" kern="1200" dirty="0"/>
            <a:t> </a:t>
          </a:r>
          <a:r>
            <a:rPr lang="en-US" sz="3200" b="1" kern="1200" dirty="0" err="1"/>
            <a:t>béo</a:t>
          </a:r>
          <a:r>
            <a:rPr lang="en-US" sz="3200" b="1" kern="1200" dirty="0"/>
            <a:t> </a:t>
          </a:r>
          <a:r>
            <a:rPr lang="en-US" sz="3200" b="1" kern="1200" dirty="0" err="1"/>
            <a:t>phì</a:t>
          </a:r>
          <a:endParaRPr lang="en-US" sz="3200" b="1" kern="1200" dirty="0"/>
        </a:p>
      </dsp:txBody>
      <dsp:txXfrm>
        <a:off x="5179215" y="3049862"/>
        <a:ext cx="1437647" cy="1428835"/>
      </dsp:txXfrm>
    </dsp:sp>
    <dsp:sp modelId="{0E61BCC8-0AB4-4E72-834F-27E3881DDF27}">
      <dsp:nvSpPr>
        <dsp:cNvPr id="0" name=""/>
        <dsp:cNvSpPr/>
      </dsp:nvSpPr>
      <dsp:spPr>
        <a:xfrm rot="20700000">
          <a:off x="6072070" y="318811"/>
          <a:ext cx="2837096" cy="2837096"/>
        </a:xfrm>
        <a:prstGeom prst="gear6">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a:t>Suy dinh dưỡng</a:t>
          </a:r>
        </a:p>
      </dsp:txBody>
      <dsp:txXfrm rot="-20700000">
        <a:off x="6694329" y="941070"/>
        <a:ext cx="1592580" cy="1592580"/>
      </dsp:txXfrm>
    </dsp:sp>
    <dsp:sp modelId="{C709843E-D534-47C0-B4A5-BD1496A883DA}">
      <dsp:nvSpPr>
        <dsp:cNvPr id="0" name=""/>
        <dsp:cNvSpPr/>
      </dsp:nvSpPr>
      <dsp:spPr>
        <a:xfrm>
          <a:off x="6495190" y="2636862"/>
          <a:ext cx="5096256" cy="5096256"/>
        </a:xfrm>
        <a:prstGeom prst="circularArrow">
          <a:avLst>
            <a:gd name="adj1" fmla="val 4688"/>
            <a:gd name="adj2" fmla="val 299029"/>
            <a:gd name="adj3" fmla="val 2560289"/>
            <a:gd name="adj4" fmla="val 15769302"/>
            <a:gd name="adj5" fmla="val 5469"/>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41A1DB5-90FF-42CB-8B4F-9680599975AB}">
      <dsp:nvSpPr>
        <dsp:cNvPr id="0" name=""/>
        <dsp:cNvSpPr/>
      </dsp:nvSpPr>
      <dsp:spPr>
        <a:xfrm>
          <a:off x="3937433" y="1662726"/>
          <a:ext cx="3702748" cy="3702748"/>
        </a:xfrm>
        <a:prstGeom prst="leftCircularArrow">
          <a:avLst>
            <a:gd name="adj1" fmla="val 6452"/>
            <a:gd name="adj2" fmla="val 429999"/>
            <a:gd name="adj3" fmla="val 10489124"/>
            <a:gd name="adj4" fmla="val 14837806"/>
            <a:gd name="adj5" fmla="val 7527"/>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C30ECA2-70F3-4F53-81CC-B613E88B3831}">
      <dsp:nvSpPr>
        <dsp:cNvPr id="0" name=""/>
        <dsp:cNvSpPr/>
      </dsp:nvSpPr>
      <dsp:spPr>
        <a:xfrm>
          <a:off x="5415820" y="-315685"/>
          <a:ext cx="3992308" cy="3992308"/>
        </a:xfrm>
        <a:prstGeom prst="circularArrow">
          <a:avLst>
            <a:gd name="adj1" fmla="val 5984"/>
            <a:gd name="adj2" fmla="val 394124"/>
            <a:gd name="adj3" fmla="val 13313824"/>
            <a:gd name="adj4" fmla="val 10508221"/>
            <a:gd name="adj5" fmla="val 6981"/>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95676-E459-4099-BDA8-0B507E2ED3B2}">
      <dsp:nvSpPr>
        <dsp:cNvPr id="0" name=""/>
        <dsp:cNvSpPr/>
      </dsp:nvSpPr>
      <dsp:spPr>
        <a:xfrm>
          <a:off x="3206586" y="2599459"/>
          <a:ext cx="2389589" cy="147153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PP </a:t>
          </a:r>
          <a:r>
            <a:rPr lang="en-US" sz="4000" kern="1200" dirty="0" err="1"/>
            <a:t>đánh</a:t>
          </a:r>
          <a:r>
            <a:rPr lang="en-US" sz="4000" kern="1200" dirty="0"/>
            <a:t> </a:t>
          </a:r>
          <a:r>
            <a:rPr lang="en-US" sz="4000" kern="1200" dirty="0" err="1"/>
            <a:t>giá</a:t>
          </a:r>
          <a:r>
            <a:rPr lang="en-US" sz="4000" kern="1200" dirty="0"/>
            <a:t> TTDD</a:t>
          </a:r>
        </a:p>
      </dsp:txBody>
      <dsp:txXfrm>
        <a:off x="3249686" y="2642559"/>
        <a:ext cx="2303389" cy="1385332"/>
      </dsp:txXfrm>
    </dsp:sp>
    <dsp:sp modelId="{71F53E9A-2BFC-46E4-B5C7-D756D082EB4B}">
      <dsp:nvSpPr>
        <dsp:cNvPr id="0" name=""/>
        <dsp:cNvSpPr/>
      </dsp:nvSpPr>
      <dsp:spPr>
        <a:xfrm rot="17945748">
          <a:off x="5050585" y="2393921"/>
          <a:ext cx="2124041" cy="26604"/>
        </a:xfrm>
        <a:custGeom>
          <a:avLst/>
          <a:gdLst/>
          <a:ahLst/>
          <a:cxnLst/>
          <a:rect l="0" t="0" r="0" b="0"/>
          <a:pathLst>
            <a:path>
              <a:moveTo>
                <a:pt x="0" y="13302"/>
              </a:moveTo>
              <a:lnTo>
                <a:pt x="2124041" y="133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0">
            <a:lnSpc>
              <a:spcPct val="90000"/>
            </a:lnSpc>
            <a:spcBef>
              <a:spcPct val="0"/>
            </a:spcBef>
            <a:spcAft>
              <a:spcPct val="35000"/>
            </a:spcAft>
          </a:pPr>
          <a:endParaRPr lang="en-US" sz="4000" kern="1200"/>
        </a:p>
      </dsp:txBody>
      <dsp:txXfrm>
        <a:off x="6059505" y="2354122"/>
        <a:ext cx="106202" cy="106202"/>
      </dsp:txXfrm>
    </dsp:sp>
    <dsp:sp modelId="{3F7AB9F5-08F0-45A4-9F4F-1CBBB7783CDB}">
      <dsp:nvSpPr>
        <dsp:cNvPr id="0" name=""/>
        <dsp:cNvSpPr/>
      </dsp:nvSpPr>
      <dsp:spPr>
        <a:xfrm>
          <a:off x="6629037" y="778012"/>
          <a:ext cx="2014984" cy="140241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PP </a:t>
          </a:r>
          <a:r>
            <a:rPr lang="en-US" sz="4000" kern="1200" dirty="0" err="1"/>
            <a:t>lâm</a:t>
          </a:r>
          <a:r>
            <a:rPr lang="en-US" sz="4000" kern="1200" dirty="0"/>
            <a:t> </a:t>
          </a:r>
          <a:r>
            <a:rPr lang="en-US" sz="4000" kern="1200" dirty="0" err="1"/>
            <a:t>sàng</a:t>
          </a:r>
          <a:endParaRPr lang="en-US" sz="4000" kern="1200" dirty="0"/>
        </a:p>
      </dsp:txBody>
      <dsp:txXfrm>
        <a:off x="6670112" y="819087"/>
        <a:ext cx="1932834" cy="1320268"/>
      </dsp:txXfrm>
    </dsp:sp>
    <dsp:sp modelId="{D83E854E-F1B6-4BE1-B097-6AC5E7FC6371}">
      <dsp:nvSpPr>
        <dsp:cNvPr id="0" name=""/>
        <dsp:cNvSpPr/>
      </dsp:nvSpPr>
      <dsp:spPr>
        <a:xfrm rot="19846843">
          <a:off x="8517916" y="982131"/>
          <a:ext cx="1982112" cy="26604"/>
        </a:xfrm>
        <a:custGeom>
          <a:avLst/>
          <a:gdLst/>
          <a:ahLst/>
          <a:cxnLst/>
          <a:rect l="0" t="0" r="0" b="0"/>
          <a:pathLst>
            <a:path>
              <a:moveTo>
                <a:pt x="0" y="13302"/>
              </a:moveTo>
              <a:lnTo>
                <a:pt x="1982112" y="133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0">
            <a:lnSpc>
              <a:spcPct val="90000"/>
            </a:lnSpc>
            <a:spcBef>
              <a:spcPct val="0"/>
            </a:spcBef>
            <a:spcAft>
              <a:spcPct val="35000"/>
            </a:spcAft>
          </a:pPr>
          <a:endParaRPr lang="en-US" sz="4000" kern="1200"/>
        </a:p>
      </dsp:txBody>
      <dsp:txXfrm>
        <a:off x="9459420" y="945881"/>
        <a:ext cx="99105" cy="99105"/>
      </dsp:txXfrm>
    </dsp:sp>
    <dsp:sp modelId="{975070C5-95D7-4EF8-BE13-EDD66F05F04B}">
      <dsp:nvSpPr>
        <dsp:cNvPr id="0" name=""/>
        <dsp:cNvSpPr/>
      </dsp:nvSpPr>
      <dsp:spPr>
        <a:xfrm>
          <a:off x="10373925" y="7900"/>
          <a:ext cx="4957304" cy="100749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l" defTabSz="1778000">
            <a:lnSpc>
              <a:spcPct val="90000"/>
            </a:lnSpc>
            <a:spcBef>
              <a:spcPct val="0"/>
            </a:spcBef>
            <a:spcAft>
              <a:spcPct val="35000"/>
            </a:spcAft>
          </a:pPr>
          <a:r>
            <a:rPr lang="en-US" sz="4000" kern="1200" dirty="0" err="1"/>
            <a:t>Tiền</a:t>
          </a:r>
          <a:r>
            <a:rPr lang="en-US" sz="4000" kern="1200" dirty="0"/>
            <a:t> </a:t>
          </a:r>
          <a:r>
            <a:rPr lang="en-US" sz="4000" kern="1200" dirty="0" err="1"/>
            <a:t>sử</a:t>
          </a:r>
          <a:r>
            <a:rPr lang="en-US" sz="4000" kern="1200" dirty="0"/>
            <a:t>, </a:t>
          </a:r>
          <a:r>
            <a:rPr lang="en-US" sz="4000" kern="1200" dirty="0" err="1"/>
            <a:t>bệnh</a:t>
          </a:r>
          <a:r>
            <a:rPr lang="en-US" sz="4000" kern="1200" dirty="0"/>
            <a:t> </a:t>
          </a:r>
          <a:r>
            <a:rPr lang="en-US" sz="4000" kern="1200" dirty="0" err="1"/>
            <a:t>sử</a:t>
          </a:r>
          <a:endParaRPr lang="en-US" sz="4000" kern="1200" dirty="0"/>
        </a:p>
      </dsp:txBody>
      <dsp:txXfrm>
        <a:off x="10403433" y="37408"/>
        <a:ext cx="4898288" cy="948476"/>
      </dsp:txXfrm>
    </dsp:sp>
    <dsp:sp modelId="{75BBF5F0-452F-494E-BCA6-812A2D41377E}">
      <dsp:nvSpPr>
        <dsp:cNvPr id="0" name=""/>
        <dsp:cNvSpPr/>
      </dsp:nvSpPr>
      <dsp:spPr>
        <a:xfrm rot="378113">
          <a:off x="8638762" y="1561439"/>
          <a:ext cx="1740420" cy="26604"/>
        </a:xfrm>
        <a:custGeom>
          <a:avLst/>
          <a:gdLst/>
          <a:ahLst/>
          <a:cxnLst/>
          <a:rect l="0" t="0" r="0" b="0"/>
          <a:pathLst>
            <a:path>
              <a:moveTo>
                <a:pt x="0" y="13302"/>
              </a:moveTo>
              <a:lnTo>
                <a:pt x="1740420" y="133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0">
            <a:lnSpc>
              <a:spcPct val="90000"/>
            </a:lnSpc>
            <a:spcBef>
              <a:spcPct val="0"/>
            </a:spcBef>
            <a:spcAft>
              <a:spcPct val="35000"/>
            </a:spcAft>
          </a:pPr>
          <a:endParaRPr lang="en-US" sz="4000" kern="1200"/>
        </a:p>
      </dsp:txBody>
      <dsp:txXfrm>
        <a:off x="9465462" y="1531231"/>
        <a:ext cx="87021" cy="87021"/>
      </dsp:txXfrm>
    </dsp:sp>
    <dsp:sp modelId="{3039D269-94F7-4CEC-8946-7CA98D5FB38B}">
      <dsp:nvSpPr>
        <dsp:cNvPr id="0" name=""/>
        <dsp:cNvSpPr/>
      </dsp:nvSpPr>
      <dsp:spPr>
        <a:xfrm>
          <a:off x="10373925" y="1166516"/>
          <a:ext cx="5069700" cy="100749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l" defTabSz="1778000">
            <a:lnSpc>
              <a:spcPct val="90000"/>
            </a:lnSpc>
            <a:spcBef>
              <a:spcPct val="0"/>
            </a:spcBef>
            <a:spcAft>
              <a:spcPct val="35000"/>
            </a:spcAft>
          </a:pPr>
          <a:r>
            <a:rPr lang="en-US" sz="4000" kern="1200" dirty="0" err="1"/>
            <a:t>Triệu</a:t>
          </a:r>
          <a:r>
            <a:rPr lang="en-US" sz="4000" kern="1200" dirty="0"/>
            <a:t> </a:t>
          </a:r>
          <a:r>
            <a:rPr lang="en-US" sz="4000" kern="1200" dirty="0" err="1"/>
            <a:t>chứng</a:t>
          </a:r>
          <a:r>
            <a:rPr lang="en-US" sz="4000" kern="1200" dirty="0"/>
            <a:t> </a:t>
          </a:r>
          <a:r>
            <a:rPr lang="en-US" sz="4000" kern="1200" dirty="0" err="1"/>
            <a:t>lâm</a:t>
          </a:r>
          <a:r>
            <a:rPr lang="en-US" sz="4000" kern="1200" dirty="0"/>
            <a:t> </a:t>
          </a:r>
          <a:r>
            <a:rPr lang="en-US" sz="4000" kern="1200" dirty="0" err="1"/>
            <a:t>sàng</a:t>
          </a:r>
          <a:endParaRPr lang="en-US" sz="4000" kern="1200" dirty="0"/>
        </a:p>
      </dsp:txBody>
      <dsp:txXfrm>
        <a:off x="10403433" y="1196024"/>
        <a:ext cx="5010684" cy="948476"/>
      </dsp:txXfrm>
    </dsp:sp>
    <dsp:sp modelId="{8E74B52C-8207-4BB0-B9B0-E5154CEC5335}">
      <dsp:nvSpPr>
        <dsp:cNvPr id="0" name=""/>
        <dsp:cNvSpPr/>
      </dsp:nvSpPr>
      <dsp:spPr>
        <a:xfrm rot="2277663">
          <a:off x="8411915" y="2140747"/>
          <a:ext cx="2194115" cy="26604"/>
        </a:xfrm>
        <a:custGeom>
          <a:avLst/>
          <a:gdLst/>
          <a:ahLst/>
          <a:cxnLst/>
          <a:rect l="0" t="0" r="0" b="0"/>
          <a:pathLst>
            <a:path>
              <a:moveTo>
                <a:pt x="0" y="13302"/>
              </a:moveTo>
              <a:lnTo>
                <a:pt x="2194115" y="133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0">
            <a:lnSpc>
              <a:spcPct val="90000"/>
            </a:lnSpc>
            <a:spcBef>
              <a:spcPct val="0"/>
            </a:spcBef>
            <a:spcAft>
              <a:spcPct val="35000"/>
            </a:spcAft>
          </a:pPr>
          <a:endParaRPr lang="en-US" sz="4000" kern="1200"/>
        </a:p>
      </dsp:txBody>
      <dsp:txXfrm>
        <a:off x="9454120" y="2099196"/>
        <a:ext cx="109705" cy="109705"/>
      </dsp:txXfrm>
    </dsp:sp>
    <dsp:sp modelId="{C66577A5-331D-42A8-9105-C8FCF5849BBD}">
      <dsp:nvSpPr>
        <dsp:cNvPr id="0" name=""/>
        <dsp:cNvSpPr/>
      </dsp:nvSpPr>
      <dsp:spPr>
        <a:xfrm>
          <a:off x="10373925" y="2325132"/>
          <a:ext cx="6739134" cy="100749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l" defTabSz="1778000">
            <a:lnSpc>
              <a:spcPct val="90000"/>
            </a:lnSpc>
            <a:spcBef>
              <a:spcPct val="0"/>
            </a:spcBef>
            <a:spcAft>
              <a:spcPct val="35000"/>
            </a:spcAft>
          </a:pPr>
          <a:r>
            <a:rPr lang="en-US" sz="4000" kern="1200" dirty="0" err="1"/>
            <a:t>Công</a:t>
          </a:r>
          <a:r>
            <a:rPr lang="en-US" sz="4000" kern="1200" dirty="0"/>
            <a:t> </a:t>
          </a:r>
          <a:r>
            <a:rPr lang="en-US" sz="4000" kern="1200" dirty="0" err="1"/>
            <a:t>cụ</a:t>
          </a:r>
          <a:r>
            <a:rPr lang="en-US" sz="4000" kern="1200" dirty="0"/>
            <a:t> SGA, MNT, NRS</a:t>
          </a:r>
        </a:p>
      </dsp:txBody>
      <dsp:txXfrm>
        <a:off x="10403433" y="2354640"/>
        <a:ext cx="6680118" cy="948476"/>
      </dsp:txXfrm>
    </dsp:sp>
    <dsp:sp modelId="{7CB017E4-FD28-49BE-AAF3-787B3F9276D1}">
      <dsp:nvSpPr>
        <dsp:cNvPr id="0" name=""/>
        <dsp:cNvSpPr/>
      </dsp:nvSpPr>
      <dsp:spPr>
        <a:xfrm rot="3587161">
          <a:off x="5123991" y="4143310"/>
          <a:ext cx="1901024" cy="26604"/>
        </a:xfrm>
        <a:custGeom>
          <a:avLst/>
          <a:gdLst/>
          <a:ahLst/>
          <a:cxnLst/>
          <a:rect l="0" t="0" r="0" b="0"/>
          <a:pathLst>
            <a:path>
              <a:moveTo>
                <a:pt x="0" y="13302"/>
              </a:moveTo>
              <a:lnTo>
                <a:pt x="1901024" y="133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0">
            <a:lnSpc>
              <a:spcPct val="90000"/>
            </a:lnSpc>
            <a:spcBef>
              <a:spcPct val="0"/>
            </a:spcBef>
            <a:spcAft>
              <a:spcPct val="35000"/>
            </a:spcAft>
          </a:pPr>
          <a:endParaRPr lang="en-US" sz="4000" kern="1200"/>
        </a:p>
      </dsp:txBody>
      <dsp:txXfrm>
        <a:off x="6026977" y="4109087"/>
        <a:ext cx="95051" cy="95051"/>
      </dsp:txXfrm>
    </dsp:sp>
    <dsp:sp modelId="{E37A3BEB-54BA-4F53-940B-CB108031464C}">
      <dsp:nvSpPr>
        <dsp:cNvPr id="0" name=""/>
        <dsp:cNvSpPr/>
      </dsp:nvSpPr>
      <dsp:spPr>
        <a:xfrm>
          <a:off x="6552830" y="4254297"/>
          <a:ext cx="2014984" cy="144740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PP </a:t>
          </a:r>
          <a:r>
            <a:rPr lang="en-US" sz="4000" kern="1200" dirty="0" err="1"/>
            <a:t>cận</a:t>
          </a:r>
          <a:r>
            <a:rPr lang="en-US" sz="4000" kern="1200" dirty="0"/>
            <a:t> </a:t>
          </a:r>
          <a:r>
            <a:rPr lang="en-US" sz="4000" kern="1200" dirty="0" err="1"/>
            <a:t>lâm</a:t>
          </a:r>
          <a:r>
            <a:rPr lang="en-US" sz="4000" kern="1200" dirty="0"/>
            <a:t> </a:t>
          </a:r>
          <a:r>
            <a:rPr lang="en-US" sz="4000" kern="1200" dirty="0" err="1"/>
            <a:t>sàng</a:t>
          </a:r>
          <a:endParaRPr lang="en-US" sz="4000" kern="1200" dirty="0"/>
        </a:p>
      </dsp:txBody>
      <dsp:txXfrm>
        <a:off x="6595223" y="4296690"/>
        <a:ext cx="1930198" cy="1362617"/>
      </dsp:txXfrm>
    </dsp:sp>
    <dsp:sp modelId="{53621845-E136-4ACB-A74D-6AE93744D0F3}">
      <dsp:nvSpPr>
        <dsp:cNvPr id="0" name=""/>
        <dsp:cNvSpPr/>
      </dsp:nvSpPr>
      <dsp:spPr>
        <a:xfrm rot="19875528">
          <a:off x="8440925" y="4469444"/>
          <a:ext cx="2059887" cy="26604"/>
        </a:xfrm>
        <a:custGeom>
          <a:avLst/>
          <a:gdLst/>
          <a:ahLst/>
          <a:cxnLst/>
          <a:rect l="0" t="0" r="0" b="0"/>
          <a:pathLst>
            <a:path>
              <a:moveTo>
                <a:pt x="0" y="13302"/>
              </a:moveTo>
              <a:lnTo>
                <a:pt x="2059887" y="133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0">
            <a:lnSpc>
              <a:spcPct val="90000"/>
            </a:lnSpc>
            <a:spcBef>
              <a:spcPct val="0"/>
            </a:spcBef>
            <a:spcAft>
              <a:spcPct val="35000"/>
            </a:spcAft>
          </a:pPr>
          <a:endParaRPr lang="en-US" sz="4000" kern="1200"/>
        </a:p>
      </dsp:txBody>
      <dsp:txXfrm>
        <a:off x="9419372" y="4431249"/>
        <a:ext cx="102994" cy="102994"/>
      </dsp:txXfrm>
    </dsp:sp>
    <dsp:sp modelId="{7720987B-93DB-4A2F-B482-D9B099217980}">
      <dsp:nvSpPr>
        <dsp:cNvPr id="0" name=""/>
        <dsp:cNvSpPr/>
      </dsp:nvSpPr>
      <dsp:spPr>
        <a:xfrm>
          <a:off x="10373925" y="3483747"/>
          <a:ext cx="4968245" cy="100749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l" defTabSz="1778000">
            <a:lnSpc>
              <a:spcPct val="90000"/>
            </a:lnSpc>
            <a:spcBef>
              <a:spcPct val="0"/>
            </a:spcBef>
            <a:spcAft>
              <a:spcPct val="35000"/>
            </a:spcAft>
          </a:pPr>
          <a:r>
            <a:rPr lang="en-US" sz="4000" kern="1200" dirty="0" err="1"/>
            <a:t>Chỉ</a:t>
          </a:r>
          <a:r>
            <a:rPr lang="en-US" sz="4000" kern="1200" dirty="0"/>
            <a:t> </a:t>
          </a:r>
          <a:r>
            <a:rPr lang="en-US" sz="4000" kern="1200" dirty="0" err="1"/>
            <a:t>số</a:t>
          </a:r>
          <a:r>
            <a:rPr lang="en-US" sz="4000" kern="1200" dirty="0"/>
            <a:t> </a:t>
          </a:r>
          <a:r>
            <a:rPr lang="en-US" sz="4000" kern="1200" dirty="0" err="1"/>
            <a:t>huyết</a:t>
          </a:r>
          <a:r>
            <a:rPr lang="en-US" sz="4000" kern="1200" dirty="0"/>
            <a:t> </a:t>
          </a:r>
          <a:r>
            <a:rPr lang="en-US" sz="4000" kern="1200" dirty="0" err="1"/>
            <a:t>học</a:t>
          </a:r>
          <a:endParaRPr lang="en-US" sz="4000" kern="1200" dirty="0"/>
        </a:p>
      </dsp:txBody>
      <dsp:txXfrm>
        <a:off x="10403433" y="3513255"/>
        <a:ext cx="4909229" cy="948476"/>
      </dsp:txXfrm>
    </dsp:sp>
    <dsp:sp modelId="{85F8FB2E-2949-4FD2-8659-960FBDB9E8D6}">
      <dsp:nvSpPr>
        <dsp:cNvPr id="0" name=""/>
        <dsp:cNvSpPr/>
      </dsp:nvSpPr>
      <dsp:spPr>
        <a:xfrm rot="319061">
          <a:off x="8563911" y="5048752"/>
          <a:ext cx="1813917" cy="26604"/>
        </a:xfrm>
        <a:custGeom>
          <a:avLst/>
          <a:gdLst/>
          <a:ahLst/>
          <a:cxnLst/>
          <a:rect l="0" t="0" r="0" b="0"/>
          <a:pathLst>
            <a:path>
              <a:moveTo>
                <a:pt x="0" y="13302"/>
              </a:moveTo>
              <a:lnTo>
                <a:pt x="1813917" y="133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0">
            <a:lnSpc>
              <a:spcPct val="90000"/>
            </a:lnSpc>
            <a:spcBef>
              <a:spcPct val="0"/>
            </a:spcBef>
            <a:spcAft>
              <a:spcPct val="35000"/>
            </a:spcAft>
          </a:pPr>
          <a:endParaRPr lang="en-US" sz="4000" kern="1200"/>
        </a:p>
      </dsp:txBody>
      <dsp:txXfrm>
        <a:off x="9425521" y="5016706"/>
        <a:ext cx="90695" cy="90695"/>
      </dsp:txXfrm>
    </dsp:sp>
    <dsp:sp modelId="{4181E320-CF31-4305-895A-DB3D66C1962B}">
      <dsp:nvSpPr>
        <dsp:cNvPr id="0" name=""/>
        <dsp:cNvSpPr/>
      </dsp:nvSpPr>
      <dsp:spPr>
        <a:xfrm>
          <a:off x="10373925" y="4642363"/>
          <a:ext cx="4929215" cy="100749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l" defTabSz="1778000">
            <a:lnSpc>
              <a:spcPct val="90000"/>
            </a:lnSpc>
            <a:spcBef>
              <a:spcPct val="0"/>
            </a:spcBef>
            <a:spcAft>
              <a:spcPct val="35000"/>
            </a:spcAft>
          </a:pPr>
          <a:r>
            <a:rPr lang="en-US" sz="4000" kern="1200" dirty="0" err="1"/>
            <a:t>Chỉ</a:t>
          </a:r>
          <a:r>
            <a:rPr lang="en-US" sz="4000" kern="1200" dirty="0"/>
            <a:t> </a:t>
          </a:r>
          <a:r>
            <a:rPr lang="en-US" sz="4000" kern="1200" dirty="0" err="1"/>
            <a:t>số</a:t>
          </a:r>
          <a:r>
            <a:rPr lang="en-US" sz="4000" kern="1200" dirty="0"/>
            <a:t> </a:t>
          </a:r>
          <a:r>
            <a:rPr lang="en-US" sz="4000" kern="1200" dirty="0" err="1"/>
            <a:t>sinh</a:t>
          </a:r>
          <a:r>
            <a:rPr lang="en-US" sz="4000" kern="1200" dirty="0"/>
            <a:t> </a:t>
          </a:r>
          <a:r>
            <a:rPr lang="en-US" sz="4000" kern="1200" dirty="0" err="1"/>
            <a:t>hóa</a:t>
          </a:r>
          <a:endParaRPr lang="en-US" sz="4000" kern="1200" dirty="0"/>
        </a:p>
      </dsp:txBody>
      <dsp:txXfrm>
        <a:off x="10403433" y="4671871"/>
        <a:ext cx="4870199" cy="948476"/>
      </dsp:txXfrm>
    </dsp:sp>
    <dsp:sp modelId="{6C4A1D00-AC98-4E04-ACC3-A5C41941E227}">
      <dsp:nvSpPr>
        <dsp:cNvPr id="0" name=""/>
        <dsp:cNvSpPr/>
      </dsp:nvSpPr>
      <dsp:spPr>
        <a:xfrm rot="2178007">
          <a:off x="8350352" y="5628060"/>
          <a:ext cx="2241035" cy="26604"/>
        </a:xfrm>
        <a:custGeom>
          <a:avLst/>
          <a:gdLst/>
          <a:ahLst/>
          <a:cxnLst/>
          <a:rect l="0" t="0" r="0" b="0"/>
          <a:pathLst>
            <a:path>
              <a:moveTo>
                <a:pt x="0" y="13302"/>
              </a:moveTo>
              <a:lnTo>
                <a:pt x="2241035" y="133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0">
            <a:lnSpc>
              <a:spcPct val="90000"/>
            </a:lnSpc>
            <a:spcBef>
              <a:spcPct val="0"/>
            </a:spcBef>
            <a:spcAft>
              <a:spcPct val="35000"/>
            </a:spcAft>
          </a:pPr>
          <a:endParaRPr lang="en-US" sz="4000" kern="1200"/>
        </a:p>
      </dsp:txBody>
      <dsp:txXfrm>
        <a:off x="9414844" y="5585336"/>
        <a:ext cx="112051" cy="112051"/>
      </dsp:txXfrm>
    </dsp:sp>
    <dsp:sp modelId="{C7573330-428F-4BD3-AF99-6D5B6AF3A7A8}">
      <dsp:nvSpPr>
        <dsp:cNvPr id="0" name=""/>
        <dsp:cNvSpPr/>
      </dsp:nvSpPr>
      <dsp:spPr>
        <a:xfrm>
          <a:off x="10373925" y="5800979"/>
          <a:ext cx="4990450" cy="100749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l" defTabSz="1778000">
            <a:lnSpc>
              <a:spcPct val="90000"/>
            </a:lnSpc>
            <a:spcBef>
              <a:spcPct val="0"/>
            </a:spcBef>
            <a:spcAft>
              <a:spcPct val="35000"/>
            </a:spcAft>
          </a:pPr>
          <a:r>
            <a:rPr lang="en-US" sz="4000" kern="1200" dirty="0"/>
            <a:t>XN </a:t>
          </a:r>
          <a:r>
            <a:rPr lang="en-US" sz="4000" kern="1200" dirty="0" err="1"/>
            <a:t>nước</a:t>
          </a:r>
          <a:r>
            <a:rPr lang="en-US" sz="4000" kern="1200" dirty="0"/>
            <a:t> </a:t>
          </a:r>
          <a:r>
            <a:rPr lang="en-US" sz="4000" kern="1200" dirty="0" err="1"/>
            <a:t>tiểu</a:t>
          </a:r>
          <a:r>
            <a:rPr lang="en-US" sz="4000" kern="1200" dirty="0"/>
            <a:t>, </a:t>
          </a:r>
          <a:r>
            <a:rPr lang="en-US" sz="4000" kern="1200" dirty="0" err="1"/>
            <a:t>phân</a:t>
          </a:r>
          <a:endParaRPr lang="en-US" sz="4000" kern="1200" dirty="0"/>
        </a:p>
      </dsp:txBody>
      <dsp:txXfrm>
        <a:off x="10403433" y="5830487"/>
        <a:ext cx="4931434" cy="9484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95676-E459-4099-BDA8-0B507E2ED3B2}">
      <dsp:nvSpPr>
        <dsp:cNvPr id="0" name=""/>
        <dsp:cNvSpPr/>
      </dsp:nvSpPr>
      <dsp:spPr>
        <a:xfrm>
          <a:off x="0" y="3252954"/>
          <a:ext cx="2518957" cy="257371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a:t>PP </a:t>
          </a:r>
          <a:r>
            <a:rPr lang="en-US" sz="3600" kern="1200" dirty="0" err="1"/>
            <a:t>đánh</a:t>
          </a:r>
          <a:r>
            <a:rPr lang="en-US" sz="3600" kern="1200" dirty="0"/>
            <a:t> </a:t>
          </a:r>
          <a:r>
            <a:rPr lang="en-US" sz="3600" kern="1200" dirty="0" err="1"/>
            <a:t>giá</a:t>
          </a:r>
          <a:r>
            <a:rPr lang="en-US" sz="3600" kern="1200" dirty="0"/>
            <a:t> TTDD</a:t>
          </a:r>
        </a:p>
      </dsp:txBody>
      <dsp:txXfrm>
        <a:off x="73778" y="3326732"/>
        <a:ext cx="2371401" cy="2426156"/>
      </dsp:txXfrm>
    </dsp:sp>
    <dsp:sp modelId="{71F53E9A-2BFC-46E4-B5C7-D756D082EB4B}">
      <dsp:nvSpPr>
        <dsp:cNvPr id="0" name=""/>
        <dsp:cNvSpPr/>
      </dsp:nvSpPr>
      <dsp:spPr>
        <a:xfrm rot="16576913">
          <a:off x="1790493" y="3712356"/>
          <a:ext cx="1635930" cy="28799"/>
        </a:xfrm>
        <a:custGeom>
          <a:avLst/>
          <a:gdLst/>
          <a:ahLst/>
          <a:cxnLst/>
          <a:rect l="0" t="0" r="0" b="0"/>
          <a:pathLst>
            <a:path>
              <a:moveTo>
                <a:pt x="0" y="14399"/>
              </a:moveTo>
              <a:lnTo>
                <a:pt x="1635930" y="1439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2567560" y="3685858"/>
        <a:ext cx="81796" cy="81796"/>
      </dsp:txXfrm>
    </dsp:sp>
    <dsp:sp modelId="{3F7AB9F5-08F0-45A4-9F4F-1CBBB7783CDB}">
      <dsp:nvSpPr>
        <dsp:cNvPr id="0" name=""/>
        <dsp:cNvSpPr/>
      </dsp:nvSpPr>
      <dsp:spPr>
        <a:xfrm>
          <a:off x="2697960" y="1432516"/>
          <a:ext cx="2796510" cy="2962371"/>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120000"/>
            </a:lnSpc>
            <a:spcBef>
              <a:spcPct val="0"/>
            </a:spcBef>
            <a:spcAft>
              <a:spcPct val="35000"/>
            </a:spcAft>
          </a:pPr>
          <a:r>
            <a:rPr lang="en-US" sz="3600" kern="1200" dirty="0"/>
            <a:t>PP </a:t>
          </a:r>
          <a:r>
            <a:rPr lang="en-US" sz="3600" kern="1200" dirty="0" err="1"/>
            <a:t>đánh</a:t>
          </a:r>
          <a:r>
            <a:rPr lang="en-US" sz="3600" kern="1200" dirty="0"/>
            <a:t> </a:t>
          </a:r>
          <a:r>
            <a:rPr lang="en-US" sz="3600" kern="1200" dirty="0" err="1"/>
            <a:t>giá</a:t>
          </a:r>
          <a:r>
            <a:rPr lang="en-US" sz="3600" kern="1200" dirty="0"/>
            <a:t> </a:t>
          </a:r>
          <a:r>
            <a:rPr lang="en-US" sz="3600" kern="1200" dirty="0" err="1"/>
            <a:t>khẩu</a:t>
          </a:r>
          <a:r>
            <a:rPr lang="en-US" sz="3600" kern="1200" dirty="0"/>
            <a:t> </a:t>
          </a:r>
          <a:r>
            <a:rPr lang="en-US" sz="3600" kern="1200" dirty="0" err="1"/>
            <a:t>phần</a:t>
          </a:r>
          <a:r>
            <a:rPr lang="en-US" sz="3600" kern="1200" dirty="0"/>
            <a:t> </a:t>
          </a:r>
          <a:r>
            <a:rPr lang="en-US" sz="3600" kern="1200" dirty="0" err="1"/>
            <a:t>ăn</a:t>
          </a:r>
          <a:endParaRPr lang="en-US" sz="3600" kern="1200" dirty="0"/>
        </a:p>
      </dsp:txBody>
      <dsp:txXfrm>
        <a:off x="2779867" y="1514423"/>
        <a:ext cx="2632696" cy="2798557"/>
      </dsp:txXfrm>
    </dsp:sp>
    <dsp:sp modelId="{D83E854E-F1B6-4BE1-B097-6AC5E7FC6371}">
      <dsp:nvSpPr>
        <dsp:cNvPr id="0" name=""/>
        <dsp:cNvSpPr/>
      </dsp:nvSpPr>
      <dsp:spPr>
        <a:xfrm rot="17310684">
          <a:off x="5149557" y="2420085"/>
          <a:ext cx="1010728" cy="28799"/>
        </a:xfrm>
        <a:custGeom>
          <a:avLst/>
          <a:gdLst/>
          <a:ahLst/>
          <a:cxnLst/>
          <a:rect l="0" t="0" r="0" b="0"/>
          <a:pathLst>
            <a:path>
              <a:moveTo>
                <a:pt x="0" y="14399"/>
              </a:moveTo>
              <a:lnTo>
                <a:pt x="1010728" y="143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5629653" y="2409217"/>
        <a:ext cx="50536" cy="50536"/>
      </dsp:txXfrm>
    </dsp:sp>
    <dsp:sp modelId="{975070C5-95D7-4EF8-BE13-EDD66F05F04B}">
      <dsp:nvSpPr>
        <dsp:cNvPr id="0" name=""/>
        <dsp:cNvSpPr/>
      </dsp:nvSpPr>
      <dsp:spPr>
        <a:xfrm>
          <a:off x="5815371" y="1256140"/>
          <a:ext cx="7913818" cy="1398255"/>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a:t> </a:t>
          </a:r>
          <a:r>
            <a:rPr lang="en-US" sz="3600" kern="1200" dirty="0" err="1"/>
            <a:t>Hỏi</a:t>
          </a:r>
          <a:r>
            <a:rPr lang="en-US" sz="3600" kern="1200" dirty="0"/>
            <a:t> </a:t>
          </a:r>
          <a:r>
            <a:rPr lang="en-US" sz="3600" kern="1200" dirty="0" err="1"/>
            <a:t>ghi</a:t>
          </a:r>
          <a:r>
            <a:rPr lang="en-US" sz="3600" kern="1200" dirty="0"/>
            <a:t> </a:t>
          </a:r>
          <a:r>
            <a:rPr lang="en-US" sz="3600" kern="1200" dirty="0" err="1"/>
            <a:t>khẩu</a:t>
          </a:r>
          <a:r>
            <a:rPr lang="en-US" sz="3600" kern="1200" dirty="0"/>
            <a:t> </a:t>
          </a:r>
          <a:r>
            <a:rPr lang="en-US" sz="3600" kern="1200" dirty="0" err="1"/>
            <a:t>phần</a:t>
          </a:r>
          <a:r>
            <a:rPr lang="en-US" sz="3600" kern="1200" dirty="0"/>
            <a:t> </a:t>
          </a:r>
          <a:r>
            <a:rPr lang="en-US" sz="3600" kern="1200" dirty="0" err="1"/>
            <a:t>ăn</a:t>
          </a:r>
          <a:r>
            <a:rPr lang="en-US" sz="3600" kern="1200" dirty="0"/>
            <a:t> 24h</a:t>
          </a:r>
        </a:p>
      </dsp:txBody>
      <dsp:txXfrm>
        <a:off x="5856324" y="1297093"/>
        <a:ext cx="7831912" cy="1316349"/>
      </dsp:txXfrm>
    </dsp:sp>
    <dsp:sp modelId="{75BBF5F0-452F-494E-BCA6-812A2D41377E}">
      <dsp:nvSpPr>
        <dsp:cNvPr id="0" name=""/>
        <dsp:cNvSpPr/>
      </dsp:nvSpPr>
      <dsp:spPr>
        <a:xfrm rot="3842031">
          <a:off x="5280582" y="3241372"/>
          <a:ext cx="760954" cy="28799"/>
        </a:xfrm>
        <a:custGeom>
          <a:avLst/>
          <a:gdLst/>
          <a:ahLst/>
          <a:cxnLst/>
          <a:rect l="0" t="0" r="0" b="0"/>
          <a:pathLst>
            <a:path>
              <a:moveTo>
                <a:pt x="0" y="14399"/>
              </a:moveTo>
              <a:lnTo>
                <a:pt x="760954" y="143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5642035" y="3236748"/>
        <a:ext cx="38047" cy="38047"/>
      </dsp:txXfrm>
    </dsp:sp>
    <dsp:sp modelId="{3039D269-94F7-4CEC-8946-7CA98D5FB38B}">
      <dsp:nvSpPr>
        <dsp:cNvPr id="0" name=""/>
        <dsp:cNvSpPr/>
      </dsp:nvSpPr>
      <dsp:spPr>
        <a:xfrm>
          <a:off x="5827647" y="2898713"/>
          <a:ext cx="8024308" cy="1398255"/>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a:t> </a:t>
          </a:r>
          <a:r>
            <a:rPr lang="en-US" sz="3600" kern="1200" dirty="0" err="1"/>
            <a:t>Hỏi</a:t>
          </a:r>
          <a:r>
            <a:rPr lang="en-US" sz="3600" kern="1200" dirty="0"/>
            <a:t> </a:t>
          </a:r>
          <a:r>
            <a:rPr lang="en-US" sz="3600" kern="1200" dirty="0" err="1"/>
            <a:t>ghi</a:t>
          </a:r>
          <a:r>
            <a:rPr lang="en-US" sz="3600" kern="1200" dirty="0"/>
            <a:t> </a:t>
          </a:r>
          <a:r>
            <a:rPr lang="en-US" sz="3600" kern="1200" dirty="0" err="1"/>
            <a:t>tần</a:t>
          </a:r>
          <a:r>
            <a:rPr lang="en-US" sz="3600" kern="1200" dirty="0"/>
            <a:t> </a:t>
          </a:r>
          <a:r>
            <a:rPr lang="en-US" sz="3600" kern="1200" dirty="0" err="1"/>
            <a:t>suất</a:t>
          </a:r>
          <a:r>
            <a:rPr lang="en-US" sz="3600" kern="1200" dirty="0"/>
            <a:t> </a:t>
          </a:r>
          <a:r>
            <a:rPr lang="en-US" sz="3600" kern="1200" dirty="0" err="1"/>
            <a:t>tiêu</a:t>
          </a:r>
          <a:r>
            <a:rPr lang="en-US" sz="3600" kern="1200" dirty="0"/>
            <a:t> </a:t>
          </a:r>
          <a:r>
            <a:rPr lang="en-US" sz="3600" kern="1200" dirty="0" err="1"/>
            <a:t>thụ</a:t>
          </a:r>
          <a:r>
            <a:rPr lang="en-US" sz="3600" kern="1200" dirty="0"/>
            <a:t> </a:t>
          </a:r>
          <a:r>
            <a:rPr lang="en-US" sz="3600" kern="1200" dirty="0" err="1"/>
            <a:t>thực</a:t>
          </a:r>
          <a:r>
            <a:rPr lang="en-US" sz="3600" kern="1200" dirty="0"/>
            <a:t> </a:t>
          </a:r>
          <a:r>
            <a:rPr lang="en-US" sz="3600" kern="1200" dirty="0" err="1"/>
            <a:t>phẩm</a:t>
          </a:r>
          <a:endParaRPr lang="en-US" sz="3600" kern="1200" dirty="0"/>
        </a:p>
      </dsp:txBody>
      <dsp:txXfrm>
        <a:off x="5868600" y="2939666"/>
        <a:ext cx="7942402" cy="1316349"/>
      </dsp:txXfrm>
    </dsp:sp>
    <dsp:sp modelId="{7CB017E4-FD28-49BE-AAF3-787B3F9276D1}">
      <dsp:nvSpPr>
        <dsp:cNvPr id="0" name=""/>
        <dsp:cNvSpPr/>
      </dsp:nvSpPr>
      <dsp:spPr>
        <a:xfrm rot="5036553">
          <a:off x="1760306" y="5368828"/>
          <a:ext cx="1696305" cy="28799"/>
        </a:xfrm>
        <a:custGeom>
          <a:avLst/>
          <a:gdLst/>
          <a:ahLst/>
          <a:cxnLst/>
          <a:rect l="0" t="0" r="0" b="0"/>
          <a:pathLst>
            <a:path>
              <a:moveTo>
                <a:pt x="0" y="14399"/>
              </a:moveTo>
              <a:lnTo>
                <a:pt x="1696305" y="1439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2566051" y="5340820"/>
        <a:ext cx="84815" cy="84815"/>
      </dsp:txXfrm>
    </dsp:sp>
    <dsp:sp modelId="{E37A3BEB-54BA-4F53-940B-CB108031464C}">
      <dsp:nvSpPr>
        <dsp:cNvPr id="0" name=""/>
        <dsp:cNvSpPr/>
      </dsp:nvSpPr>
      <dsp:spPr>
        <a:xfrm>
          <a:off x="2697960" y="5527517"/>
          <a:ext cx="2796510" cy="1398255"/>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a:t>PP </a:t>
          </a:r>
          <a:r>
            <a:rPr lang="en-US" sz="3600" kern="1200" dirty="0" err="1"/>
            <a:t>nhân</a:t>
          </a:r>
          <a:r>
            <a:rPr lang="en-US" sz="3600" kern="1200" dirty="0"/>
            <a:t> </a:t>
          </a:r>
          <a:r>
            <a:rPr lang="en-US" sz="3600" kern="1200" dirty="0" err="1"/>
            <a:t>trắc</a:t>
          </a:r>
          <a:endParaRPr lang="en-US" sz="3600" kern="1200" dirty="0"/>
        </a:p>
      </dsp:txBody>
      <dsp:txXfrm>
        <a:off x="2738913" y="5568470"/>
        <a:ext cx="2714604" cy="1316349"/>
      </dsp:txXfrm>
    </dsp:sp>
    <dsp:sp modelId="{53621845-E136-4ACB-A74D-6AE93744D0F3}">
      <dsp:nvSpPr>
        <dsp:cNvPr id="0" name=""/>
        <dsp:cNvSpPr/>
      </dsp:nvSpPr>
      <dsp:spPr>
        <a:xfrm rot="17253373">
          <a:off x="5108787" y="5685697"/>
          <a:ext cx="1104544" cy="28799"/>
        </a:xfrm>
        <a:custGeom>
          <a:avLst/>
          <a:gdLst/>
          <a:ahLst/>
          <a:cxnLst/>
          <a:rect l="0" t="0" r="0" b="0"/>
          <a:pathLst>
            <a:path>
              <a:moveTo>
                <a:pt x="0" y="14399"/>
              </a:moveTo>
              <a:lnTo>
                <a:pt x="1104544" y="143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600200">
            <a:lnSpc>
              <a:spcPct val="90000"/>
            </a:lnSpc>
            <a:spcBef>
              <a:spcPct val="0"/>
            </a:spcBef>
            <a:spcAft>
              <a:spcPct val="35000"/>
            </a:spcAft>
          </a:pPr>
          <a:endParaRPr lang="en-US" sz="3600" kern="1200"/>
        </a:p>
      </dsp:txBody>
      <dsp:txXfrm>
        <a:off x="5633446" y="5672483"/>
        <a:ext cx="55227" cy="55227"/>
      </dsp:txXfrm>
    </dsp:sp>
    <dsp:sp modelId="{7720987B-93DB-4A2F-B482-D9B099217980}">
      <dsp:nvSpPr>
        <dsp:cNvPr id="0" name=""/>
        <dsp:cNvSpPr/>
      </dsp:nvSpPr>
      <dsp:spPr>
        <a:xfrm>
          <a:off x="5827647" y="4474421"/>
          <a:ext cx="8030740" cy="1398255"/>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a:t> </a:t>
          </a:r>
          <a:r>
            <a:rPr lang="en-US" sz="3600" kern="1200" dirty="0" err="1"/>
            <a:t>Chiều</a:t>
          </a:r>
          <a:r>
            <a:rPr lang="en-US" sz="3600" kern="1200" dirty="0"/>
            <a:t> </a:t>
          </a:r>
          <a:r>
            <a:rPr lang="en-US" sz="3600" kern="1200" dirty="0" err="1"/>
            <a:t>cao</a:t>
          </a:r>
          <a:r>
            <a:rPr lang="en-US" sz="3600" kern="1200" dirty="0"/>
            <a:t>, </a:t>
          </a:r>
          <a:r>
            <a:rPr lang="en-US" sz="3600" kern="1200" dirty="0" err="1"/>
            <a:t>Cân</a:t>
          </a:r>
          <a:r>
            <a:rPr lang="en-US" sz="3600" kern="1200" dirty="0"/>
            <a:t> </a:t>
          </a:r>
          <a:r>
            <a:rPr lang="en-US" sz="3600" kern="1200" dirty="0" err="1"/>
            <a:t>nặng</a:t>
          </a:r>
          <a:endParaRPr lang="en-US" sz="3600" kern="1200" dirty="0"/>
        </a:p>
      </dsp:txBody>
      <dsp:txXfrm>
        <a:off x="5868600" y="4515374"/>
        <a:ext cx="7948834" cy="1316349"/>
      </dsp:txXfrm>
    </dsp:sp>
    <dsp:sp modelId="{DD5F0B88-BD70-48EF-A82C-B6EFE0E1B328}">
      <dsp:nvSpPr>
        <dsp:cNvPr id="0" name=""/>
        <dsp:cNvSpPr/>
      </dsp:nvSpPr>
      <dsp:spPr>
        <a:xfrm rot="4173201">
          <a:off x="5271668" y="6533096"/>
          <a:ext cx="684848" cy="28799"/>
        </a:xfrm>
        <a:custGeom>
          <a:avLst/>
          <a:gdLst/>
          <a:ahLst/>
          <a:cxnLst/>
          <a:rect l="0" t="0" r="0" b="0"/>
          <a:pathLst>
            <a:path>
              <a:moveTo>
                <a:pt x="0" y="14399"/>
              </a:moveTo>
              <a:lnTo>
                <a:pt x="684848" y="143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96971" y="6530374"/>
        <a:ext cx="34242" cy="34242"/>
      </dsp:txXfrm>
    </dsp:sp>
    <dsp:sp modelId="{88A51BEB-EAAB-4186-84F6-5E51D07A8B0B}">
      <dsp:nvSpPr>
        <dsp:cNvPr id="0" name=""/>
        <dsp:cNvSpPr/>
      </dsp:nvSpPr>
      <dsp:spPr>
        <a:xfrm>
          <a:off x="5733713" y="6169219"/>
          <a:ext cx="7865522" cy="1398255"/>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t>Chu vi vòng cánh tay, Bề dày lớp mỡ dưới da</a:t>
          </a:r>
          <a:endParaRPr lang="en-US" sz="3600" kern="1200" dirty="0"/>
        </a:p>
      </dsp:txBody>
      <dsp:txXfrm>
        <a:off x="5774666" y="6210172"/>
        <a:ext cx="7783616" cy="13163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6F2E2-664E-4DB0-B31A-50A375292231}">
      <dsp:nvSpPr>
        <dsp:cNvPr id="0" name=""/>
        <dsp:cNvSpPr/>
      </dsp:nvSpPr>
      <dsp:spPr>
        <a:xfrm>
          <a:off x="67" y="21765"/>
          <a:ext cx="6448471" cy="109440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err="1"/>
            <a:t>Ưu</a:t>
          </a:r>
          <a:r>
            <a:rPr lang="en-US" sz="3200" kern="1200" dirty="0"/>
            <a:t> </a:t>
          </a:r>
          <a:r>
            <a:rPr lang="en-US" sz="3200" kern="1200" dirty="0" err="1"/>
            <a:t>điểm</a:t>
          </a:r>
          <a:endParaRPr lang="en-US" sz="3200" kern="1200" dirty="0"/>
        </a:p>
      </dsp:txBody>
      <dsp:txXfrm>
        <a:off x="67" y="21765"/>
        <a:ext cx="6448471" cy="1094400"/>
      </dsp:txXfrm>
    </dsp:sp>
    <dsp:sp modelId="{3A1F6355-0152-42E5-8421-5815671B911E}">
      <dsp:nvSpPr>
        <dsp:cNvPr id="0" name=""/>
        <dsp:cNvSpPr/>
      </dsp:nvSpPr>
      <dsp:spPr>
        <a:xfrm>
          <a:off x="67" y="1116165"/>
          <a:ext cx="6448471" cy="5424119"/>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100000"/>
            </a:lnSpc>
            <a:spcBef>
              <a:spcPct val="0"/>
            </a:spcBef>
            <a:spcAft>
              <a:spcPts val="1200"/>
            </a:spcAft>
            <a:buChar char="••"/>
          </a:pPr>
          <a:r>
            <a:rPr lang="en-US" sz="3200" kern="1200" dirty="0" err="1">
              <a:latin typeface="Arial" charset="0"/>
              <a:cs typeface="Arial" charset="0"/>
            </a:rPr>
            <a:t>Đơn</a:t>
          </a:r>
          <a:r>
            <a:rPr lang="en-US" sz="3200" kern="1200" dirty="0">
              <a:latin typeface="Arial" charset="0"/>
              <a:cs typeface="Arial" charset="0"/>
            </a:rPr>
            <a:t> </a:t>
          </a:r>
          <a:r>
            <a:rPr lang="en-US" sz="3200" kern="1200" dirty="0" err="1">
              <a:latin typeface="Arial" charset="0"/>
              <a:cs typeface="Arial" charset="0"/>
            </a:rPr>
            <a:t>giản</a:t>
          </a:r>
          <a:endParaRPr lang="en-US" sz="3200" kern="1200" dirty="0"/>
        </a:p>
        <a:p>
          <a:pPr marL="285750" lvl="1" indent="-285750" algn="l" defTabSz="1422400">
            <a:lnSpc>
              <a:spcPct val="100000"/>
            </a:lnSpc>
            <a:spcBef>
              <a:spcPct val="0"/>
            </a:spcBef>
            <a:spcAft>
              <a:spcPts val="1200"/>
            </a:spcAft>
            <a:buChar char="••"/>
          </a:pPr>
          <a:r>
            <a:rPr lang="en-US" sz="3200" kern="1200" dirty="0">
              <a:latin typeface="Arial" charset="0"/>
              <a:cs typeface="Arial" charset="0"/>
            </a:rPr>
            <a:t>An </a:t>
          </a:r>
          <a:r>
            <a:rPr lang="en-US" sz="3200" kern="1200" dirty="0" err="1">
              <a:latin typeface="Arial" charset="0"/>
              <a:cs typeface="Arial" charset="0"/>
            </a:rPr>
            <a:t>toàn</a:t>
          </a:r>
          <a:endParaRPr lang="en-US" sz="3200" kern="1200" dirty="0">
            <a:latin typeface="Arial" charset="0"/>
            <a:cs typeface="Arial" charset="0"/>
          </a:endParaRPr>
        </a:p>
        <a:p>
          <a:pPr marL="285750" lvl="1" indent="-285750" algn="l" defTabSz="1422400">
            <a:lnSpc>
              <a:spcPct val="100000"/>
            </a:lnSpc>
            <a:spcBef>
              <a:spcPct val="0"/>
            </a:spcBef>
            <a:spcAft>
              <a:spcPts val="1200"/>
            </a:spcAft>
            <a:buChar char="••"/>
          </a:pPr>
          <a:r>
            <a:rPr lang="en-US" sz="3200" kern="1200" dirty="0" err="1">
              <a:latin typeface="Arial" charset="0"/>
              <a:cs typeface="Arial" charset="0"/>
            </a:rPr>
            <a:t>Nhanh</a:t>
          </a:r>
          <a:r>
            <a:rPr lang="en-US" sz="3200" kern="1200" dirty="0">
              <a:latin typeface="Arial" charset="0"/>
              <a:cs typeface="Arial" charset="0"/>
            </a:rPr>
            <a:t>, </a:t>
          </a:r>
          <a:r>
            <a:rPr lang="en-US" sz="3200" kern="1200" dirty="0" err="1">
              <a:latin typeface="Arial" charset="0"/>
              <a:cs typeface="Arial" charset="0"/>
            </a:rPr>
            <a:t>có</a:t>
          </a:r>
          <a:r>
            <a:rPr lang="en-US" sz="3200" kern="1200" dirty="0">
              <a:latin typeface="Arial" charset="0"/>
              <a:cs typeface="Arial" charset="0"/>
            </a:rPr>
            <a:t> </a:t>
          </a:r>
          <a:r>
            <a:rPr lang="en-US" sz="3200" kern="1200" dirty="0" err="1">
              <a:latin typeface="Arial" charset="0"/>
              <a:cs typeface="Arial" charset="0"/>
            </a:rPr>
            <a:t>thể</a:t>
          </a:r>
          <a:r>
            <a:rPr lang="en-US" sz="3200" kern="1200" dirty="0">
              <a:latin typeface="Arial" charset="0"/>
              <a:cs typeface="Arial" charset="0"/>
            </a:rPr>
            <a:t> </a:t>
          </a:r>
          <a:r>
            <a:rPr lang="en-US" sz="3200" kern="1200" dirty="0" err="1">
              <a:latin typeface="Arial" charset="0"/>
              <a:cs typeface="Arial" charset="0"/>
            </a:rPr>
            <a:t>điều</a:t>
          </a:r>
          <a:r>
            <a:rPr lang="en-US" sz="3200" kern="1200" dirty="0">
              <a:latin typeface="Arial" charset="0"/>
              <a:cs typeface="Arial" charset="0"/>
            </a:rPr>
            <a:t> </a:t>
          </a:r>
          <a:r>
            <a:rPr lang="en-US" sz="3200" kern="1200" dirty="0" err="1">
              <a:latin typeface="Arial" charset="0"/>
              <a:cs typeface="Arial" charset="0"/>
            </a:rPr>
            <a:t>tra</a:t>
          </a:r>
          <a:r>
            <a:rPr lang="en-US" sz="3200" kern="1200" dirty="0">
              <a:latin typeface="Arial" charset="0"/>
              <a:cs typeface="Arial" charset="0"/>
            </a:rPr>
            <a:t> </a:t>
          </a:r>
          <a:r>
            <a:rPr lang="en-US" sz="3200" kern="1200" dirty="0" err="1">
              <a:latin typeface="Arial" charset="0"/>
              <a:cs typeface="Arial" charset="0"/>
            </a:rPr>
            <a:t>trên</a:t>
          </a:r>
          <a:r>
            <a:rPr lang="en-US" sz="3200" kern="1200" dirty="0">
              <a:latin typeface="Arial" charset="0"/>
              <a:cs typeface="Arial" charset="0"/>
            </a:rPr>
            <a:t> </a:t>
          </a:r>
          <a:r>
            <a:rPr lang="en-US" sz="3200" kern="1200" dirty="0" err="1">
              <a:latin typeface="Arial" charset="0"/>
              <a:cs typeface="Arial" charset="0"/>
            </a:rPr>
            <a:t>mẫu</a:t>
          </a:r>
          <a:r>
            <a:rPr lang="en-US" sz="3200" kern="1200" dirty="0">
              <a:latin typeface="Arial" charset="0"/>
              <a:cs typeface="Arial" charset="0"/>
            </a:rPr>
            <a:t> </a:t>
          </a:r>
          <a:r>
            <a:rPr lang="en-US" sz="3200" kern="1200" dirty="0" err="1">
              <a:latin typeface="Arial" charset="0"/>
              <a:cs typeface="Arial" charset="0"/>
            </a:rPr>
            <a:t>lớn</a:t>
          </a:r>
          <a:endParaRPr lang="en-US" sz="3200" kern="1200" dirty="0">
            <a:latin typeface="Arial" charset="0"/>
            <a:cs typeface="Arial" charset="0"/>
          </a:endParaRPr>
        </a:p>
        <a:p>
          <a:pPr marL="285750" lvl="1" indent="-285750" algn="l" defTabSz="1422400">
            <a:lnSpc>
              <a:spcPct val="100000"/>
            </a:lnSpc>
            <a:spcBef>
              <a:spcPct val="0"/>
            </a:spcBef>
            <a:spcAft>
              <a:spcPts val="1200"/>
            </a:spcAft>
            <a:buChar char="••"/>
          </a:pPr>
          <a:r>
            <a:rPr lang="en-US" sz="3200" kern="1200" dirty="0" err="1">
              <a:latin typeface="Arial" charset="0"/>
              <a:cs typeface="Arial" charset="0"/>
            </a:rPr>
            <a:t>Dễ</a:t>
          </a:r>
          <a:r>
            <a:rPr lang="en-US" sz="3200" kern="1200" dirty="0">
              <a:latin typeface="Arial" charset="0"/>
              <a:cs typeface="Arial" charset="0"/>
            </a:rPr>
            <a:t> </a:t>
          </a:r>
          <a:r>
            <a:rPr lang="en-US" sz="3200" kern="1200" dirty="0" err="1">
              <a:latin typeface="Arial" charset="0"/>
              <a:cs typeface="Arial" charset="0"/>
            </a:rPr>
            <a:t>thực</a:t>
          </a:r>
          <a:r>
            <a:rPr lang="en-US" sz="3200" kern="1200" dirty="0">
              <a:latin typeface="Arial" charset="0"/>
              <a:cs typeface="Arial" charset="0"/>
            </a:rPr>
            <a:t> </a:t>
          </a:r>
          <a:r>
            <a:rPr lang="en-US" sz="3200" kern="1200" dirty="0" err="1">
              <a:latin typeface="Arial" charset="0"/>
              <a:cs typeface="Arial" charset="0"/>
            </a:rPr>
            <a:t>hiện</a:t>
          </a:r>
          <a:r>
            <a:rPr lang="en-US" sz="3200" kern="1200" dirty="0">
              <a:latin typeface="Arial" charset="0"/>
              <a:cs typeface="Arial" charset="0"/>
            </a:rPr>
            <a:t> </a:t>
          </a:r>
          <a:r>
            <a:rPr lang="en-US" sz="3200" kern="1200" dirty="0" err="1">
              <a:latin typeface="Arial" charset="0"/>
              <a:cs typeface="Arial" charset="0"/>
            </a:rPr>
            <a:t>hơn</a:t>
          </a:r>
          <a:r>
            <a:rPr lang="en-US" sz="3200" kern="1200" dirty="0">
              <a:latin typeface="Arial" charset="0"/>
              <a:cs typeface="Arial" charset="0"/>
            </a:rPr>
            <a:t> so </a:t>
          </a:r>
          <a:r>
            <a:rPr lang="en-US" sz="3200" kern="1200" dirty="0" err="1">
              <a:latin typeface="Arial" charset="0"/>
              <a:cs typeface="Arial" charset="0"/>
            </a:rPr>
            <a:t>với</a:t>
          </a:r>
          <a:r>
            <a:rPr lang="en-US" sz="3200" kern="1200" dirty="0">
              <a:latin typeface="Arial" charset="0"/>
              <a:cs typeface="Arial" charset="0"/>
            </a:rPr>
            <a:t> </a:t>
          </a:r>
          <a:r>
            <a:rPr lang="en-US" sz="3200" kern="1200" dirty="0" err="1">
              <a:latin typeface="Arial" charset="0"/>
              <a:cs typeface="Arial" charset="0"/>
            </a:rPr>
            <a:t>các</a:t>
          </a:r>
          <a:r>
            <a:rPr lang="en-US" sz="3200" kern="1200" dirty="0">
              <a:latin typeface="Arial" charset="0"/>
              <a:cs typeface="Arial" charset="0"/>
            </a:rPr>
            <a:t> </a:t>
          </a:r>
          <a:r>
            <a:rPr lang="en-US" sz="3200" kern="1200" dirty="0" err="1">
              <a:latin typeface="Arial" charset="0"/>
              <a:cs typeface="Arial" charset="0"/>
            </a:rPr>
            <a:t>phương</a:t>
          </a:r>
          <a:r>
            <a:rPr lang="en-US" sz="3200" kern="1200" dirty="0">
              <a:latin typeface="Arial" charset="0"/>
              <a:cs typeface="Arial" charset="0"/>
            </a:rPr>
            <a:t> </a:t>
          </a:r>
          <a:r>
            <a:rPr lang="en-US" sz="3200" kern="1200" dirty="0" err="1">
              <a:latin typeface="Arial" charset="0"/>
              <a:cs typeface="Arial" charset="0"/>
            </a:rPr>
            <a:t>pháp</a:t>
          </a:r>
          <a:r>
            <a:rPr lang="en-US" sz="3200" kern="1200" dirty="0">
              <a:latin typeface="Arial" charset="0"/>
              <a:cs typeface="Arial" charset="0"/>
            </a:rPr>
            <a:t> </a:t>
          </a:r>
          <a:r>
            <a:rPr lang="en-US" sz="3200" kern="1200" dirty="0" err="1">
              <a:latin typeface="Arial" charset="0"/>
              <a:cs typeface="Arial" charset="0"/>
            </a:rPr>
            <a:t>khác</a:t>
          </a:r>
          <a:endParaRPr lang="en-US" sz="3200" kern="1200" dirty="0">
            <a:latin typeface="Arial" charset="0"/>
            <a:cs typeface="Arial" charset="0"/>
          </a:endParaRPr>
        </a:p>
        <a:p>
          <a:pPr marL="285750" lvl="1" indent="-285750" algn="l" defTabSz="1422400">
            <a:lnSpc>
              <a:spcPct val="100000"/>
            </a:lnSpc>
            <a:spcBef>
              <a:spcPct val="0"/>
            </a:spcBef>
            <a:spcAft>
              <a:spcPts val="1200"/>
            </a:spcAft>
            <a:buChar char="••"/>
          </a:pPr>
          <a:r>
            <a:rPr lang="en-US" sz="3200" kern="1200" dirty="0" err="1">
              <a:latin typeface="Arial" charset="0"/>
              <a:cs typeface="Arial" charset="0"/>
            </a:rPr>
            <a:t>Dụng</a:t>
          </a:r>
          <a:r>
            <a:rPr lang="en-US" sz="3200" kern="1200" dirty="0">
              <a:latin typeface="Arial" charset="0"/>
              <a:cs typeface="Arial" charset="0"/>
            </a:rPr>
            <a:t> </a:t>
          </a:r>
          <a:r>
            <a:rPr lang="en-US" sz="3200" kern="1200" dirty="0" err="1">
              <a:latin typeface="Arial" charset="0"/>
              <a:cs typeface="Arial" charset="0"/>
            </a:rPr>
            <a:t>cụ</a:t>
          </a:r>
          <a:r>
            <a:rPr lang="en-US" sz="3200" kern="1200" dirty="0">
              <a:latin typeface="Arial" charset="0"/>
              <a:cs typeface="Arial" charset="0"/>
            </a:rPr>
            <a:t> </a:t>
          </a:r>
          <a:r>
            <a:rPr lang="en-US" sz="3200" kern="1200" dirty="0" err="1">
              <a:latin typeface="Arial" charset="0"/>
              <a:cs typeface="Arial" charset="0"/>
            </a:rPr>
            <a:t>đơn</a:t>
          </a:r>
          <a:r>
            <a:rPr lang="en-US" sz="3200" kern="1200" dirty="0">
              <a:latin typeface="Arial" charset="0"/>
              <a:cs typeface="Arial" charset="0"/>
            </a:rPr>
            <a:t> </a:t>
          </a:r>
          <a:r>
            <a:rPr lang="en-US" sz="3200" kern="1200" dirty="0" err="1">
              <a:latin typeface="Arial" charset="0"/>
              <a:cs typeface="Arial" charset="0"/>
            </a:rPr>
            <a:t>giản</a:t>
          </a:r>
          <a:r>
            <a:rPr lang="en-US" sz="3200" kern="1200" dirty="0">
              <a:latin typeface="Arial" charset="0"/>
              <a:cs typeface="Arial" charset="0"/>
            </a:rPr>
            <a:t>, </a:t>
          </a:r>
          <a:r>
            <a:rPr lang="en-US" sz="3200" kern="1200" dirty="0" err="1">
              <a:latin typeface="Arial" charset="0"/>
              <a:cs typeface="Arial" charset="0"/>
            </a:rPr>
            <a:t>dễ</a:t>
          </a:r>
          <a:r>
            <a:rPr lang="en-US" sz="3200" kern="1200" dirty="0">
              <a:latin typeface="Arial" charset="0"/>
              <a:cs typeface="Arial" charset="0"/>
            </a:rPr>
            <a:t> </a:t>
          </a:r>
          <a:r>
            <a:rPr lang="en-US" sz="3200" kern="1200" dirty="0" err="1">
              <a:latin typeface="Arial" charset="0"/>
              <a:cs typeface="Arial" charset="0"/>
            </a:rPr>
            <a:t>vận</a:t>
          </a:r>
          <a:r>
            <a:rPr lang="en-US" sz="3200" kern="1200" dirty="0">
              <a:latin typeface="Arial" charset="0"/>
              <a:cs typeface="Arial" charset="0"/>
            </a:rPr>
            <a:t> </a:t>
          </a:r>
          <a:r>
            <a:rPr lang="en-US" sz="3200" kern="1200" dirty="0" err="1">
              <a:latin typeface="Arial" charset="0"/>
              <a:cs typeface="Arial" charset="0"/>
            </a:rPr>
            <a:t>chuyển</a:t>
          </a:r>
          <a:endParaRPr lang="en-US" sz="3200" kern="1200" dirty="0">
            <a:latin typeface="Arial" charset="0"/>
            <a:cs typeface="Arial" charset="0"/>
          </a:endParaRPr>
        </a:p>
        <a:p>
          <a:pPr marL="285750" lvl="1" indent="-285750" algn="l" defTabSz="1422400">
            <a:lnSpc>
              <a:spcPct val="100000"/>
            </a:lnSpc>
            <a:spcBef>
              <a:spcPct val="0"/>
            </a:spcBef>
            <a:spcAft>
              <a:spcPts val="1200"/>
            </a:spcAft>
            <a:buChar char="••"/>
          </a:pPr>
          <a:r>
            <a:rPr lang="en-US" sz="3200" kern="1200" dirty="0" err="1">
              <a:latin typeface="Arial" charset="0"/>
              <a:cs typeface="Arial" charset="0"/>
            </a:rPr>
            <a:t>Xác</a:t>
          </a:r>
          <a:r>
            <a:rPr lang="en-US" sz="3200" kern="1200" dirty="0">
              <a:latin typeface="Arial" charset="0"/>
              <a:cs typeface="Arial" charset="0"/>
            </a:rPr>
            <a:t> </a:t>
          </a:r>
          <a:r>
            <a:rPr lang="en-US" sz="3200" kern="1200" dirty="0" err="1">
              <a:latin typeface="Arial" charset="0"/>
              <a:cs typeface="Arial" charset="0"/>
            </a:rPr>
            <a:t>định</a:t>
          </a:r>
          <a:r>
            <a:rPr lang="en-US" sz="3200" kern="1200" dirty="0">
              <a:latin typeface="Arial" charset="0"/>
              <a:cs typeface="Arial" charset="0"/>
            </a:rPr>
            <a:t> </a:t>
          </a:r>
          <a:r>
            <a:rPr lang="en-US" sz="3200" kern="1200" dirty="0" err="1">
              <a:latin typeface="Arial" charset="0"/>
              <a:cs typeface="Arial" charset="0"/>
            </a:rPr>
            <a:t>được</a:t>
          </a:r>
          <a:r>
            <a:rPr lang="en-US" sz="3200" kern="1200" dirty="0">
              <a:latin typeface="Arial" charset="0"/>
              <a:cs typeface="Arial" charset="0"/>
            </a:rPr>
            <a:t> </a:t>
          </a:r>
          <a:r>
            <a:rPr lang="en-US" sz="3200" kern="1200" dirty="0" err="1">
              <a:latin typeface="Arial" charset="0"/>
              <a:cs typeface="Arial" charset="0"/>
            </a:rPr>
            <a:t>mức</a:t>
          </a:r>
          <a:r>
            <a:rPr lang="en-US" sz="3200" kern="1200" dirty="0">
              <a:latin typeface="Arial" charset="0"/>
              <a:cs typeface="Arial" charset="0"/>
            </a:rPr>
            <a:t> </a:t>
          </a:r>
          <a:r>
            <a:rPr lang="en-US" sz="3200" kern="1200" dirty="0" err="1">
              <a:latin typeface="Arial" charset="0"/>
              <a:cs typeface="Arial" charset="0"/>
            </a:rPr>
            <a:t>độ</a:t>
          </a:r>
          <a:r>
            <a:rPr lang="en-US" sz="3200" kern="1200" dirty="0">
              <a:latin typeface="Arial" charset="0"/>
              <a:cs typeface="Arial" charset="0"/>
            </a:rPr>
            <a:t> SDD</a:t>
          </a:r>
          <a:endParaRPr lang="vi-VN" sz="3200" kern="1200" dirty="0">
            <a:cs typeface="Arial" charset="0"/>
          </a:endParaRPr>
        </a:p>
      </dsp:txBody>
      <dsp:txXfrm>
        <a:off x="67" y="1116165"/>
        <a:ext cx="6448471" cy="5424119"/>
      </dsp:txXfrm>
    </dsp:sp>
    <dsp:sp modelId="{4E471C9B-393F-4942-B33B-B9C4B4589489}">
      <dsp:nvSpPr>
        <dsp:cNvPr id="0" name=""/>
        <dsp:cNvSpPr/>
      </dsp:nvSpPr>
      <dsp:spPr>
        <a:xfrm>
          <a:off x="7351324" y="21765"/>
          <a:ext cx="6448471" cy="1094400"/>
        </a:xfrm>
        <a:prstGeom prst="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w="9525"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err="1"/>
            <a:t>Nhược</a:t>
          </a:r>
          <a:r>
            <a:rPr lang="en-US" sz="3200" kern="1200" dirty="0"/>
            <a:t> </a:t>
          </a:r>
          <a:r>
            <a:rPr lang="en-US" sz="3200" kern="1200" dirty="0" err="1"/>
            <a:t>điểm</a:t>
          </a:r>
          <a:endParaRPr lang="en-US" sz="3200" kern="1200" dirty="0"/>
        </a:p>
      </dsp:txBody>
      <dsp:txXfrm>
        <a:off x="7351324" y="21765"/>
        <a:ext cx="6448471" cy="1094400"/>
      </dsp:txXfrm>
    </dsp:sp>
    <dsp:sp modelId="{0B1FFD2C-C1BB-4EFA-BF50-228187607941}">
      <dsp:nvSpPr>
        <dsp:cNvPr id="0" name=""/>
        <dsp:cNvSpPr/>
      </dsp:nvSpPr>
      <dsp:spPr>
        <a:xfrm>
          <a:off x="7351324" y="1116165"/>
          <a:ext cx="6448471" cy="5424119"/>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150000"/>
            </a:lnSpc>
            <a:spcBef>
              <a:spcPct val="0"/>
            </a:spcBef>
            <a:spcAft>
              <a:spcPts val="600"/>
            </a:spcAft>
            <a:buChar char="••"/>
          </a:pPr>
          <a:r>
            <a:rPr lang="en-US" sz="3200" kern="1200" dirty="0" err="1">
              <a:latin typeface="Arial" charset="0"/>
              <a:cs typeface="Arial" charset="0"/>
            </a:rPr>
            <a:t>Không</a:t>
          </a:r>
          <a:r>
            <a:rPr lang="en-US" sz="3200" kern="1200" dirty="0">
              <a:latin typeface="Arial" charset="0"/>
              <a:cs typeface="Arial" charset="0"/>
            </a:rPr>
            <a:t> </a:t>
          </a:r>
          <a:r>
            <a:rPr lang="en-US" sz="3200" kern="1200" dirty="0" err="1">
              <a:latin typeface="Arial" charset="0"/>
              <a:cs typeface="Arial" charset="0"/>
            </a:rPr>
            <a:t>đánh</a:t>
          </a:r>
          <a:r>
            <a:rPr lang="en-US" sz="3200" kern="1200" dirty="0">
              <a:latin typeface="Arial" charset="0"/>
              <a:cs typeface="Arial" charset="0"/>
            </a:rPr>
            <a:t> </a:t>
          </a:r>
          <a:r>
            <a:rPr lang="en-US" sz="3200" kern="1200" dirty="0" err="1">
              <a:latin typeface="Arial" charset="0"/>
              <a:cs typeface="Arial" charset="0"/>
            </a:rPr>
            <a:t>giá</a:t>
          </a:r>
          <a:r>
            <a:rPr lang="en-US" sz="3200" kern="1200" dirty="0">
              <a:latin typeface="Arial" charset="0"/>
              <a:cs typeface="Arial" charset="0"/>
            </a:rPr>
            <a:t> </a:t>
          </a:r>
          <a:r>
            <a:rPr lang="en-US" sz="3200" kern="1200" dirty="0" err="1">
              <a:latin typeface="Arial" charset="0"/>
              <a:cs typeface="Arial" charset="0"/>
            </a:rPr>
            <a:t>được</a:t>
          </a:r>
          <a:r>
            <a:rPr lang="en-US" sz="3200" kern="1200" dirty="0">
              <a:latin typeface="Arial" charset="0"/>
              <a:cs typeface="Arial" charset="0"/>
            </a:rPr>
            <a:t> </a:t>
          </a:r>
          <a:r>
            <a:rPr lang="en-US" sz="3200" kern="1200" dirty="0" err="1">
              <a:latin typeface="Arial" charset="0"/>
              <a:cs typeface="Arial" charset="0"/>
            </a:rPr>
            <a:t>sự</a:t>
          </a:r>
          <a:r>
            <a:rPr lang="en-US" sz="3200" kern="1200" dirty="0">
              <a:latin typeface="Arial" charset="0"/>
              <a:cs typeface="Arial" charset="0"/>
            </a:rPr>
            <a:t> </a:t>
          </a:r>
          <a:r>
            <a:rPr lang="en-US" sz="3200" kern="1200" dirty="0" err="1">
              <a:latin typeface="Arial" charset="0"/>
              <a:cs typeface="Arial" charset="0"/>
            </a:rPr>
            <a:t>thay</a:t>
          </a:r>
          <a:r>
            <a:rPr lang="en-US" sz="3200" kern="1200" dirty="0">
              <a:latin typeface="Arial" charset="0"/>
              <a:cs typeface="Arial" charset="0"/>
            </a:rPr>
            <a:t> </a:t>
          </a:r>
          <a:r>
            <a:rPr lang="en-US" sz="3200" kern="1200" dirty="0" err="1">
              <a:latin typeface="Arial" charset="0"/>
              <a:cs typeface="Arial" charset="0"/>
            </a:rPr>
            <a:t>đổi</a:t>
          </a:r>
          <a:r>
            <a:rPr lang="en-US" sz="3200" kern="1200" dirty="0">
              <a:latin typeface="Arial" charset="0"/>
              <a:cs typeface="Arial" charset="0"/>
            </a:rPr>
            <a:t> </a:t>
          </a:r>
          <a:r>
            <a:rPr lang="en-US" sz="3200" kern="1200" dirty="0" err="1">
              <a:latin typeface="Arial" charset="0"/>
              <a:cs typeface="Arial" charset="0"/>
            </a:rPr>
            <a:t>về</a:t>
          </a:r>
          <a:r>
            <a:rPr lang="en-US" sz="3200" kern="1200" dirty="0">
              <a:latin typeface="Arial" charset="0"/>
              <a:cs typeface="Arial" charset="0"/>
            </a:rPr>
            <a:t> TTDD </a:t>
          </a:r>
          <a:r>
            <a:rPr lang="en-US" sz="3200" kern="1200" dirty="0" err="1">
              <a:latin typeface="Arial" charset="0"/>
              <a:cs typeface="Arial" charset="0"/>
            </a:rPr>
            <a:t>trong</a:t>
          </a:r>
          <a:r>
            <a:rPr lang="en-US" sz="3200" kern="1200" dirty="0">
              <a:latin typeface="Arial" charset="0"/>
              <a:cs typeface="Arial" charset="0"/>
            </a:rPr>
            <a:t> </a:t>
          </a:r>
          <a:r>
            <a:rPr lang="en-US" sz="3200" kern="1200" dirty="0" err="1">
              <a:latin typeface="Arial" charset="0"/>
              <a:cs typeface="Arial" charset="0"/>
            </a:rPr>
            <a:t>giai</a:t>
          </a:r>
          <a:r>
            <a:rPr lang="en-US" sz="3200" kern="1200" dirty="0">
              <a:latin typeface="Arial" charset="0"/>
              <a:cs typeface="Arial" charset="0"/>
            </a:rPr>
            <a:t> </a:t>
          </a:r>
          <a:r>
            <a:rPr lang="en-US" sz="3200" kern="1200" dirty="0" err="1">
              <a:latin typeface="Arial" charset="0"/>
              <a:cs typeface="Arial" charset="0"/>
            </a:rPr>
            <a:t>đoạn</a:t>
          </a:r>
          <a:r>
            <a:rPr lang="en-US" sz="3200" kern="1200" dirty="0">
              <a:latin typeface="Arial" charset="0"/>
              <a:cs typeface="Arial" charset="0"/>
            </a:rPr>
            <a:t> </a:t>
          </a:r>
          <a:r>
            <a:rPr lang="en-US" sz="3200" kern="1200" dirty="0" err="1">
              <a:latin typeface="Arial" charset="0"/>
              <a:cs typeface="Arial" charset="0"/>
            </a:rPr>
            <a:t>ngắn</a:t>
          </a:r>
          <a:endParaRPr lang="en-US" sz="3200" kern="1200" dirty="0"/>
        </a:p>
        <a:p>
          <a:pPr marL="285750" lvl="1" indent="-285750" algn="l" defTabSz="1422400">
            <a:lnSpc>
              <a:spcPct val="150000"/>
            </a:lnSpc>
            <a:spcBef>
              <a:spcPct val="0"/>
            </a:spcBef>
            <a:spcAft>
              <a:spcPts val="600"/>
            </a:spcAft>
            <a:buChar char="••"/>
          </a:pPr>
          <a:r>
            <a:rPr lang="en-US" sz="3200" kern="1200" dirty="0" err="1">
              <a:latin typeface="Arial" charset="0"/>
              <a:cs typeface="Arial" charset="0"/>
            </a:rPr>
            <a:t>Không</a:t>
          </a:r>
          <a:r>
            <a:rPr lang="en-US" sz="3200" kern="1200" dirty="0">
              <a:latin typeface="Arial" charset="0"/>
              <a:cs typeface="Arial" charset="0"/>
            </a:rPr>
            <a:t> </a:t>
          </a:r>
          <a:r>
            <a:rPr lang="en-US" sz="3200" kern="1200" dirty="0" err="1">
              <a:latin typeface="Arial" charset="0"/>
              <a:cs typeface="Arial" charset="0"/>
            </a:rPr>
            <a:t>nhạy</a:t>
          </a:r>
          <a:r>
            <a:rPr lang="en-US" sz="3200" kern="1200" dirty="0">
              <a:latin typeface="Arial" charset="0"/>
              <a:cs typeface="Arial" charset="0"/>
            </a:rPr>
            <a:t> </a:t>
          </a:r>
          <a:r>
            <a:rPr lang="en-US" sz="3200" kern="1200" dirty="0" err="1">
              <a:latin typeface="Arial" charset="0"/>
              <a:cs typeface="Arial" charset="0"/>
            </a:rPr>
            <a:t>để</a:t>
          </a:r>
          <a:r>
            <a:rPr lang="en-US" sz="3200" kern="1200" dirty="0">
              <a:latin typeface="Arial" charset="0"/>
              <a:cs typeface="Arial" charset="0"/>
            </a:rPr>
            <a:t> </a:t>
          </a:r>
          <a:r>
            <a:rPr lang="en-US" sz="3200" kern="1200" dirty="0" err="1">
              <a:latin typeface="Arial" charset="0"/>
              <a:cs typeface="Arial" charset="0"/>
            </a:rPr>
            <a:t>xác</a:t>
          </a:r>
          <a:r>
            <a:rPr lang="en-US" sz="3200" kern="1200" dirty="0">
              <a:latin typeface="Arial" charset="0"/>
              <a:cs typeface="Arial" charset="0"/>
            </a:rPr>
            <a:t> </a:t>
          </a:r>
          <a:r>
            <a:rPr lang="en-US" sz="3200" kern="1200" dirty="0" err="1">
              <a:latin typeface="Arial" charset="0"/>
              <a:cs typeface="Arial" charset="0"/>
            </a:rPr>
            <a:t>định</a:t>
          </a:r>
          <a:r>
            <a:rPr lang="en-US" sz="3200" kern="1200" dirty="0">
              <a:latin typeface="Arial" charset="0"/>
              <a:cs typeface="Arial" charset="0"/>
            </a:rPr>
            <a:t> </a:t>
          </a:r>
          <a:r>
            <a:rPr lang="en-US" sz="3200" kern="1200" dirty="0" err="1">
              <a:latin typeface="Arial" charset="0"/>
              <a:cs typeface="Arial" charset="0"/>
            </a:rPr>
            <a:t>các</a:t>
          </a:r>
          <a:r>
            <a:rPr lang="en-US" sz="3200" kern="1200" dirty="0">
              <a:latin typeface="Arial" charset="0"/>
              <a:cs typeface="Arial" charset="0"/>
            </a:rPr>
            <a:t> </a:t>
          </a:r>
          <a:r>
            <a:rPr lang="en-US" sz="3200" kern="1200" dirty="0" err="1">
              <a:latin typeface="Arial" charset="0"/>
              <a:cs typeface="Arial" charset="0"/>
            </a:rPr>
            <a:t>thiếu</a:t>
          </a:r>
          <a:r>
            <a:rPr lang="en-US" sz="3200" kern="1200" dirty="0">
              <a:latin typeface="Arial" charset="0"/>
              <a:cs typeface="Arial" charset="0"/>
            </a:rPr>
            <a:t> </a:t>
          </a:r>
          <a:r>
            <a:rPr lang="en-US" sz="3200" kern="1200" dirty="0" err="1">
              <a:latin typeface="Arial" charset="0"/>
              <a:cs typeface="Arial" charset="0"/>
            </a:rPr>
            <a:t>hụt</a:t>
          </a:r>
          <a:r>
            <a:rPr lang="en-US" sz="3200" kern="1200" dirty="0">
              <a:latin typeface="Arial" charset="0"/>
              <a:cs typeface="Arial" charset="0"/>
            </a:rPr>
            <a:t> </a:t>
          </a:r>
          <a:r>
            <a:rPr lang="en-US" sz="3200" kern="1200" dirty="0" err="1">
              <a:latin typeface="Arial" charset="0"/>
              <a:cs typeface="Arial" charset="0"/>
            </a:rPr>
            <a:t>dinh</a:t>
          </a:r>
          <a:r>
            <a:rPr lang="en-US" sz="3200" kern="1200" dirty="0">
              <a:latin typeface="Arial" charset="0"/>
              <a:cs typeface="Arial" charset="0"/>
            </a:rPr>
            <a:t> </a:t>
          </a:r>
          <a:r>
            <a:rPr lang="en-US" sz="3200" kern="1200" dirty="0" err="1">
              <a:latin typeface="Arial" charset="0"/>
              <a:cs typeface="Arial" charset="0"/>
            </a:rPr>
            <a:t>dưỡng</a:t>
          </a:r>
          <a:r>
            <a:rPr lang="en-US" sz="3200" kern="1200" dirty="0">
              <a:latin typeface="Arial" charset="0"/>
              <a:cs typeface="Arial" charset="0"/>
            </a:rPr>
            <a:t> </a:t>
          </a:r>
          <a:r>
            <a:rPr lang="en-US" sz="3200" kern="1200" dirty="0" err="1">
              <a:latin typeface="Arial" charset="0"/>
              <a:cs typeface="Arial" charset="0"/>
            </a:rPr>
            <a:t>đặc</a:t>
          </a:r>
          <a:r>
            <a:rPr lang="en-US" sz="3200" kern="1200" dirty="0">
              <a:latin typeface="Arial" charset="0"/>
              <a:cs typeface="Arial" charset="0"/>
            </a:rPr>
            <a:t> </a:t>
          </a:r>
          <a:r>
            <a:rPr lang="en-US" sz="3200" kern="1200" dirty="0" err="1">
              <a:latin typeface="Arial" charset="0"/>
              <a:cs typeface="Arial" charset="0"/>
            </a:rPr>
            <a:t>hiệu</a:t>
          </a:r>
          <a:endParaRPr lang="en-US" sz="3200" kern="1200" dirty="0">
            <a:latin typeface="Arial" charset="0"/>
            <a:cs typeface="Arial" charset="0"/>
          </a:endParaRPr>
        </a:p>
        <a:p>
          <a:pPr marL="285750" lvl="1" indent="-285750" algn="l" defTabSz="1422400">
            <a:lnSpc>
              <a:spcPct val="150000"/>
            </a:lnSpc>
            <a:spcBef>
              <a:spcPct val="0"/>
            </a:spcBef>
            <a:spcAft>
              <a:spcPts val="600"/>
            </a:spcAft>
            <a:buChar char="••"/>
          </a:pPr>
          <a:r>
            <a:rPr lang="en-US" sz="3200" kern="1200" dirty="0">
              <a:latin typeface="Arial" charset="0"/>
              <a:cs typeface="Arial" charset="0"/>
              <a:sym typeface="Wingdings" pitchFamily="2" charset="2"/>
            </a:rPr>
            <a:t> </a:t>
          </a:r>
          <a:r>
            <a:rPr lang="en-US" sz="3200" kern="1200" dirty="0" err="1">
              <a:latin typeface="Arial" charset="0"/>
              <a:cs typeface="Arial" charset="0"/>
              <a:sym typeface="Wingdings" pitchFamily="2" charset="2"/>
            </a:rPr>
            <a:t>Dùng</a:t>
          </a:r>
          <a:r>
            <a:rPr lang="en-US" sz="3200" kern="1200" dirty="0">
              <a:latin typeface="Arial" charset="0"/>
              <a:cs typeface="Arial" charset="0"/>
              <a:sym typeface="Wingdings" pitchFamily="2" charset="2"/>
            </a:rPr>
            <a:t> </a:t>
          </a:r>
          <a:r>
            <a:rPr lang="en-US" sz="3200" kern="1200" dirty="0" err="1">
              <a:latin typeface="Arial" charset="0"/>
              <a:cs typeface="Arial" charset="0"/>
              <a:sym typeface="Wingdings" pitchFamily="2" charset="2"/>
            </a:rPr>
            <a:t>để</a:t>
          </a:r>
          <a:r>
            <a:rPr lang="en-US" sz="3200" kern="1200" dirty="0">
              <a:latin typeface="Arial" charset="0"/>
              <a:cs typeface="Arial" charset="0"/>
              <a:sym typeface="Wingdings" pitchFamily="2" charset="2"/>
            </a:rPr>
            <a:t> </a:t>
          </a:r>
          <a:r>
            <a:rPr lang="en-US" sz="3200" kern="1200" dirty="0" err="1">
              <a:latin typeface="Arial" charset="0"/>
              <a:cs typeface="Arial" charset="0"/>
              <a:sym typeface="Wingdings" pitchFamily="2" charset="2"/>
            </a:rPr>
            <a:t>sàng</a:t>
          </a:r>
          <a:r>
            <a:rPr lang="en-US" sz="3200" kern="1200" dirty="0">
              <a:latin typeface="Arial" charset="0"/>
              <a:cs typeface="Arial" charset="0"/>
              <a:sym typeface="Wingdings" pitchFamily="2" charset="2"/>
            </a:rPr>
            <a:t> </a:t>
          </a:r>
          <a:r>
            <a:rPr lang="en-US" sz="3200" kern="1200" dirty="0" err="1">
              <a:latin typeface="Arial" charset="0"/>
              <a:cs typeface="Arial" charset="0"/>
              <a:sym typeface="Wingdings" pitchFamily="2" charset="2"/>
            </a:rPr>
            <a:t>lọc</a:t>
          </a:r>
          <a:endParaRPr lang="en-US" sz="3200" kern="1200" dirty="0">
            <a:latin typeface="Arial" charset="0"/>
            <a:cs typeface="Arial" charset="0"/>
          </a:endParaRPr>
        </a:p>
      </dsp:txBody>
      <dsp:txXfrm>
        <a:off x="7351324" y="1116165"/>
        <a:ext cx="6448471" cy="54241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ACD61-EE3F-4D17-8D1F-B16EC4B92AEA}">
      <dsp:nvSpPr>
        <dsp:cNvPr id="0" name=""/>
        <dsp:cNvSpPr/>
      </dsp:nvSpPr>
      <dsp:spPr>
        <a:xfrm>
          <a:off x="11735476" y="4244915"/>
          <a:ext cx="1195104" cy="568761"/>
        </a:xfrm>
        <a:custGeom>
          <a:avLst/>
          <a:gdLst/>
          <a:ahLst/>
          <a:cxnLst/>
          <a:rect l="0" t="0" r="0" b="0"/>
          <a:pathLst>
            <a:path>
              <a:moveTo>
                <a:pt x="0" y="0"/>
              </a:moveTo>
              <a:lnTo>
                <a:pt x="0" y="387594"/>
              </a:lnTo>
              <a:lnTo>
                <a:pt x="1195104" y="387594"/>
              </a:lnTo>
              <a:lnTo>
                <a:pt x="1195104" y="5687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DC9F47-AC73-4239-9E00-3A20E3B542A4}">
      <dsp:nvSpPr>
        <dsp:cNvPr id="0" name=""/>
        <dsp:cNvSpPr/>
      </dsp:nvSpPr>
      <dsp:spPr>
        <a:xfrm>
          <a:off x="10540372" y="4244915"/>
          <a:ext cx="1195104" cy="568761"/>
        </a:xfrm>
        <a:custGeom>
          <a:avLst/>
          <a:gdLst/>
          <a:ahLst/>
          <a:cxnLst/>
          <a:rect l="0" t="0" r="0" b="0"/>
          <a:pathLst>
            <a:path>
              <a:moveTo>
                <a:pt x="1195104" y="0"/>
              </a:moveTo>
              <a:lnTo>
                <a:pt x="1195104" y="387594"/>
              </a:lnTo>
              <a:lnTo>
                <a:pt x="0" y="387594"/>
              </a:lnTo>
              <a:lnTo>
                <a:pt x="0" y="5687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8EAD47-96A6-4456-96E3-7AA182762F57}">
      <dsp:nvSpPr>
        <dsp:cNvPr id="0" name=""/>
        <dsp:cNvSpPr/>
      </dsp:nvSpPr>
      <dsp:spPr>
        <a:xfrm>
          <a:off x="6955059" y="2434332"/>
          <a:ext cx="4780417" cy="568761"/>
        </a:xfrm>
        <a:custGeom>
          <a:avLst/>
          <a:gdLst/>
          <a:ahLst/>
          <a:cxnLst/>
          <a:rect l="0" t="0" r="0" b="0"/>
          <a:pathLst>
            <a:path>
              <a:moveTo>
                <a:pt x="0" y="0"/>
              </a:moveTo>
              <a:lnTo>
                <a:pt x="0" y="387594"/>
              </a:lnTo>
              <a:lnTo>
                <a:pt x="4780417" y="387594"/>
              </a:lnTo>
              <a:lnTo>
                <a:pt x="4780417" y="5687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C81B76-304E-405D-ACCA-4E50A78E14D2}">
      <dsp:nvSpPr>
        <dsp:cNvPr id="0" name=""/>
        <dsp:cNvSpPr/>
      </dsp:nvSpPr>
      <dsp:spPr>
        <a:xfrm>
          <a:off x="6955059" y="4244915"/>
          <a:ext cx="1195104" cy="568761"/>
        </a:xfrm>
        <a:custGeom>
          <a:avLst/>
          <a:gdLst/>
          <a:ahLst/>
          <a:cxnLst/>
          <a:rect l="0" t="0" r="0" b="0"/>
          <a:pathLst>
            <a:path>
              <a:moveTo>
                <a:pt x="0" y="0"/>
              </a:moveTo>
              <a:lnTo>
                <a:pt x="0" y="387594"/>
              </a:lnTo>
              <a:lnTo>
                <a:pt x="1195104" y="387594"/>
              </a:lnTo>
              <a:lnTo>
                <a:pt x="1195104" y="5687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9D65A-0067-49A6-8E2E-85AA78E42726}">
      <dsp:nvSpPr>
        <dsp:cNvPr id="0" name=""/>
        <dsp:cNvSpPr/>
      </dsp:nvSpPr>
      <dsp:spPr>
        <a:xfrm>
          <a:off x="5759954" y="4244915"/>
          <a:ext cx="1195104" cy="568761"/>
        </a:xfrm>
        <a:custGeom>
          <a:avLst/>
          <a:gdLst/>
          <a:ahLst/>
          <a:cxnLst/>
          <a:rect l="0" t="0" r="0" b="0"/>
          <a:pathLst>
            <a:path>
              <a:moveTo>
                <a:pt x="1195104" y="0"/>
              </a:moveTo>
              <a:lnTo>
                <a:pt x="1195104" y="387594"/>
              </a:lnTo>
              <a:lnTo>
                <a:pt x="0" y="387594"/>
              </a:lnTo>
              <a:lnTo>
                <a:pt x="0" y="5687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C5BA39-7AB5-4C0C-9191-3BA7AC46D205}">
      <dsp:nvSpPr>
        <dsp:cNvPr id="0" name=""/>
        <dsp:cNvSpPr/>
      </dsp:nvSpPr>
      <dsp:spPr>
        <a:xfrm>
          <a:off x="6909339" y="2434332"/>
          <a:ext cx="91440" cy="568761"/>
        </a:xfrm>
        <a:custGeom>
          <a:avLst/>
          <a:gdLst/>
          <a:ahLst/>
          <a:cxnLst/>
          <a:rect l="0" t="0" r="0" b="0"/>
          <a:pathLst>
            <a:path>
              <a:moveTo>
                <a:pt x="45720" y="0"/>
              </a:moveTo>
              <a:lnTo>
                <a:pt x="45720" y="5687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2937FC-4082-405A-8D5D-A5753CB2E5DD}">
      <dsp:nvSpPr>
        <dsp:cNvPr id="0" name=""/>
        <dsp:cNvSpPr/>
      </dsp:nvSpPr>
      <dsp:spPr>
        <a:xfrm>
          <a:off x="2174641" y="4244915"/>
          <a:ext cx="1195104" cy="568761"/>
        </a:xfrm>
        <a:custGeom>
          <a:avLst/>
          <a:gdLst/>
          <a:ahLst/>
          <a:cxnLst/>
          <a:rect l="0" t="0" r="0" b="0"/>
          <a:pathLst>
            <a:path>
              <a:moveTo>
                <a:pt x="0" y="0"/>
              </a:moveTo>
              <a:lnTo>
                <a:pt x="0" y="387594"/>
              </a:lnTo>
              <a:lnTo>
                <a:pt x="1195104" y="387594"/>
              </a:lnTo>
              <a:lnTo>
                <a:pt x="1195104" y="5687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808EFC-56D3-434B-BEBE-BD70247E703E}">
      <dsp:nvSpPr>
        <dsp:cNvPr id="0" name=""/>
        <dsp:cNvSpPr/>
      </dsp:nvSpPr>
      <dsp:spPr>
        <a:xfrm>
          <a:off x="979537" y="4244915"/>
          <a:ext cx="1195104" cy="568761"/>
        </a:xfrm>
        <a:custGeom>
          <a:avLst/>
          <a:gdLst/>
          <a:ahLst/>
          <a:cxnLst/>
          <a:rect l="0" t="0" r="0" b="0"/>
          <a:pathLst>
            <a:path>
              <a:moveTo>
                <a:pt x="1195104" y="0"/>
              </a:moveTo>
              <a:lnTo>
                <a:pt x="1195104" y="387594"/>
              </a:lnTo>
              <a:lnTo>
                <a:pt x="0" y="387594"/>
              </a:lnTo>
              <a:lnTo>
                <a:pt x="0" y="5687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56503-7C82-467A-BB01-EA7CFC0FF145}">
      <dsp:nvSpPr>
        <dsp:cNvPr id="0" name=""/>
        <dsp:cNvSpPr/>
      </dsp:nvSpPr>
      <dsp:spPr>
        <a:xfrm>
          <a:off x="2174641" y="2434332"/>
          <a:ext cx="4780417" cy="568761"/>
        </a:xfrm>
        <a:custGeom>
          <a:avLst/>
          <a:gdLst/>
          <a:ahLst/>
          <a:cxnLst/>
          <a:rect l="0" t="0" r="0" b="0"/>
          <a:pathLst>
            <a:path>
              <a:moveTo>
                <a:pt x="4780417" y="0"/>
              </a:moveTo>
              <a:lnTo>
                <a:pt x="4780417" y="387594"/>
              </a:lnTo>
              <a:lnTo>
                <a:pt x="0" y="387594"/>
              </a:lnTo>
              <a:lnTo>
                <a:pt x="0" y="5687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8C478D-5720-42AE-A9C8-8EC3F099E58D}">
      <dsp:nvSpPr>
        <dsp:cNvPr id="0" name=""/>
        <dsp:cNvSpPr/>
      </dsp:nvSpPr>
      <dsp:spPr>
        <a:xfrm>
          <a:off x="5977246" y="1192510"/>
          <a:ext cx="1955625" cy="124182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2BB423-85D6-487C-9E29-61B9BAA12A1D}">
      <dsp:nvSpPr>
        <dsp:cNvPr id="0" name=""/>
        <dsp:cNvSpPr/>
      </dsp:nvSpPr>
      <dsp:spPr>
        <a:xfrm>
          <a:off x="6194538" y="1398937"/>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Bảng</a:t>
          </a:r>
          <a:r>
            <a:rPr lang="en-US" sz="2900" kern="1200" dirty="0"/>
            <a:t> </a:t>
          </a:r>
          <a:r>
            <a:rPr lang="en-US" sz="2900" kern="1200" dirty="0" err="1"/>
            <a:t>tra</a:t>
          </a:r>
          <a:r>
            <a:rPr lang="en-US" sz="2900" kern="1200" dirty="0"/>
            <a:t> TTDD</a:t>
          </a:r>
        </a:p>
      </dsp:txBody>
      <dsp:txXfrm>
        <a:off x="6230910" y="1435309"/>
        <a:ext cx="1882881" cy="1169078"/>
      </dsp:txXfrm>
    </dsp:sp>
    <dsp:sp modelId="{A7353838-24FC-454D-B151-3AB4290ED8A5}">
      <dsp:nvSpPr>
        <dsp:cNvPr id="0" name=""/>
        <dsp:cNvSpPr/>
      </dsp:nvSpPr>
      <dsp:spPr>
        <a:xfrm>
          <a:off x="1196828" y="3003093"/>
          <a:ext cx="1955625" cy="124182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58050-B5BA-4AE9-AC60-4348ED9985C7}">
      <dsp:nvSpPr>
        <dsp:cNvPr id="0" name=""/>
        <dsp:cNvSpPr/>
      </dsp:nvSpPr>
      <dsp:spPr>
        <a:xfrm>
          <a:off x="1414120" y="3209521"/>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t>Cân</a:t>
          </a:r>
          <a:r>
            <a:rPr lang="en-US" sz="2900" kern="1200" dirty="0" smtClean="0"/>
            <a:t> </a:t>
          </a:r>
          <a:r>
            <a:rPr lang="en-US" sz="2900" kern="1200" dirty="0" err="1" smtClean="0"/>
            <a:t>nặng</a:t>
          </a:r>
          <a:r>
            <a:rPr lang="en-US" sz="2900" kern="1200" dirty="0" smtClean="0"/>
            <a:t> </a:t>
          </a:r>
          <a:r>
            <a:rPr lang="en-US" sz="2900" kern="1200" dirty="0" err="1" smtClean="0"/>
            <a:t>theo</a:t>
          </a:r>
          <a:r>
            <a:rPr lang="en-US" sz="2900" kern="1200" dirty="0" smtClean="0"/>
            <a:t> tuổi</a:t>
          </a:r>
          <a:endParaRPr lang="en-US" sz="2900" kern="1200" dirty="0"/>
        </a:p>
      </dsp:txBody>
      <dsp:txXfrm>
        <a:off x="1450492" y="3245893"/>
        <a:ext cx="1882881" cy="1169078"/>
      </dsp:txXfrm>
    </dsp:sp>
    <dsp:sp modelId="{D44969B6-A36E-4776-AFD5-BCDE3C5F74A0}">
      <dsp:nvSpPr>
        <dsp:cNvPr id="0" name=""/>
        <dsp:cNvSpPr/>
      </dsp:nvSpPr>
      <dsp:spPr>
        <a:xfrm>
          <a:off x="1724" y="4813677"/>
          <a:ext cx="1955625" cy="124182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6E3110-FFB9-49BD-BF6C-1DE07FE78405}">
      <dsp:nvSpPr>
        <dsp:cNvPr id="0" name=""/>
        <dsp:cNvSpPr/>
      </dsp:nvSpPr>
      <dsp:spPr>
        <a:xfrm>
          <a:off x="219016" y="5020104"/>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t>Giới</a:t>
          </a:r>
          <a:r>
            <a:rPr lang="en-US" sz="2900" kern="1200" dirty="0" smtClean="0"/>
            <a:t> </a:t>
          </a:r>
          <a:r>
            <a:rPr lang="en-US" sz="2900" kern="1200" dirty="0" err="1" smtClean="0"/>
            <a:t>nam</a:t>
          </a:r>
          <a:endParaRPr lang="en-US" sz="2900" kern="1200" dirty="0"/>
        </a:p>
      </dsp:txBody>
      <dsp:txXfrm>
        <a:off x="255388" y="5056476"/>
        <a:ext cx="1882881" cy="1169078"/>
      </dsp:txXfrm>
    </dsp:sp>
    <dsp:sp modelId="{AB9D4DAF-5839-4442-8A29-8AC7A793AA1A}">
      <dsp:nvSpPr>
        <dsp:cNvPr id="0" name=""/>
        <dsp:cNvSpPr/>
      </dsp:nvSpPr>
      <dsp:spPr>
        <a:xfrm>
          <a:off x="2391933" y="4813677"/>
          <a:ext cx="1955625" cy="124182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6933FF-E891-40B1-93E4-CBF5637526CE}">
      <dsp:nvSpPr>
        <dsp:cNvPr id="0" name=""/>
        <dsp:cNvSpPr/>
      </dsp:nvSpPr>
      <dsp:spPr>
        <a:xfrm>
          <a:off x="2609225" y="5020104"/>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Giới</a:t>
          </a:r>
          <a:r>
            <a:rPr lang="en-US" sz="2900" kern="1200" dirty="0"/>
            <a:t> </a:t>
          </a:r>
          <a:r>
            <a:rPr lang="en-US" sz="2900" kern="1200" dirty="0" err="1"/>
            <a:t>nữ</a:t>
          </a:r>
          <a:endParaRPr lang="en-US" sz="2900" kern="1200" dirty="0"/>
        </a:p>
      </dsp:txBody>
      <dsp:txXfrm>
        <a:off x="2645597" y="5056476"/>
        <a:ext cx="1882881" cy="1169078"/>
      </dsp:txXfrm>
    </dsp:sp>
    <dsp:sp modelId="{17E0A5F0-6C96-4B0F-B525-22A2CC9B186C}">
      <dsp:nvSpPr>
        <dsp:cNvPr id="0" name=""/>
        <dsp:cNvSpPr/>
      </dsp:nvSpPr>
      <dsp:spPr>
        <a:xfrm>
          <a:off x="5977246" y="3003093"/>
          <a:ext cx="1955625" cy="124182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199715-5C16-4404-B180-B5CE58DC2931}">
      <dsp:nvSpPr>
        <dsp:cNvPr id="0" name=""/>
        <dsp:cNvSpPr/>
      </dsp:nvSpPr>
      <dsp:spPr>
        <a:xfrm>
          <a:off x="6194538" y="3209521"/>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t>Chiều</a:t>
          </a:r>
          <a:r>
            <a:rPr lang="en-US" sz="2900" kern="1200" dirty="0" smtClean="0"/>
            <a:t> </a:t>
          </a:r>
          <a:r>
            <a:rPr lang="en-US" sz="2900" kern="1200" dirty="0" err="1" smtClean="0"/>
            <a:t>cao</a:t>
          </a:r>
          <a:r>
            <a:rPr lang="en-US" sz="2900" kern="1200" dirty="0" smtClean="0"/>
            <a:t> </a:t>
          </a:r>
          <a:r>
            <a:rPr lang="en-US" sz="2900" kern="1200" dirty="0" err="1" smtClean="0"/>
            <a:t>theo</a:t>
          </a:r>
          <a:r>
            <a:rPr lang="en-US" sz="2900" kern="1200" dirty="0" smtClean="0"/>
            <a:t> tuổi</a:t>
          </a:r>
          <a:endParaRPr lang="en-US" sz="2900" kern="1200" dirty="0"/>
        </a:p>
      </dsp:txBody>
      <dsp:txXfrm>
        <a:off x="6230910" y="3245893"/>
        <a:ext cx="1882881" cy="1169078"/>
      </dsp:txXfrm>
    </dsp:sp>
    <dsp:sp modelId="{1C6E5EBE-BE7A-4500-8A32-3F7C9BDC1047}">
      <dsp:nvSpPr>
        <dsp:cNvPr id="0" name=""/>
        <dsp:cNvSpPr/>
      </dsp:nvSpPr>
      <dsp:spPr>
        <a:xfrm>
          <a:off x="4782142" y="4813677"/>
          <a:ext cx="1955625" cy="124182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4C1744-4E3F-4265-92B9-7A93A59AABA4}">
      <dsp:nvSpPr>
        <dsp:cNvPr id="0" name=""/>
        <dsp:cNvSpPr/>
      </dsp:nvSpPr>
      <dsp:spPr>
        <a:xfrm>
          <a:off x="4999433" y="5020104"/>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Giới</a:t>
          </a:r>
          <a:r>
            <a:rPr lang="en-US" sz="2900" kern="1200" dirty="0"/>
            <a:t> </a:t>
          </a:r>
          <a:r>
            <a:rPr lang="en-US" sz="2900" kern="1200" dirty="0" err="1"/>
            <a:t>nam</a:t>
          </a:r>
          <a:endParaRPr lang="en-US" sz="2900" kern="1200" dirty="0"/>
        </a:p>
      </dsp:txBody>
      <dsp:txXfrm>
        <a:off x="5035805" y="5056476"/>
        <a:ext cx="1882881" cy="1169078"/>
      </dsp:txXfrm>
    </dsp:sp>
    <dsp:sp modelId="{D2148897-B69C-4471-A642-CDEAC7DA038D}">
      <dsp:nvSpPr>
        <dsp:cNvPr id="0" name=""/>
        <dsp:cNvSpPr/>
      </dsp:nvSpPr>
      <dsp:spPr>
        <a:xfrm>
          <a:off x="7172350" y="4813677"/>
          <a:ext cx="1955625" cy="124182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A048D-B7FE-4CBC-BBF3-DB728AD3F5AD}">
      <dsp:nvSpPr>
        <dsp:cNvPr id="0" name=""/>
        <dsp:cNvSpPr/>
      </dsp:nvSpPr>
      <dsp:spPr>
        <a:xfrm>
          <a:off x="7389642" y="5020104"/>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Giới</a:t>
          </a:r>
          <a:r>
            <a:rPr lang="en-US" sz="2900" kern="1200" dirty="0"/>
            <a:t> </a:t>
          </a:r>
          <a:r>
            <a:rPr lang="en-US" sz="2900" kern="1200" dirty="0" err="1"/>
            <a:t>nữ</a:t>
          </a:r>
          <a:endParaRPr lang="en-US" sz="2900" kern="1200" dirty="0"/>
        </a:p>
      </dsp:txBody>
      <dsp:txXfrm>
        <a:off x="7426014" y="5056476"/>
        <a:ext cx="1882881" cy="1169078"/>
      </dsp:txXfrm>
    </dsp:sp>
    <dsp:sp modelId="{596F9B17-B890-4935-8D5D-5BC2569A2274}">
      <dsp:nvSpPr>
        <dsp:cNvPr id="0" name=""/>
        <dsp:cNvSpPr/>
      </dsp:nvSpPr>
      <dsp:spPr>
        <a:xfrm>
          <a:off x="10757664" y="3003093"/>
          <a:ext cx="1955625" cy="124182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C85B1A-6FA6-4007-8678-1C48523DBE82}">
      <dsp:nvSpPr>
        <dsp:cNvPr id="0" name=""/>
        <dsp:cNvSpPr/>
      </dsp:nvSpPr>
      <dsp:spPr>
        <a:xfrm>
          <a:off x="10974955" y="3209521"/>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BMI </a:t>
          </a:r>
          <a:r>
            <a:rPr lang="en-US" sz="2900" kern="1200" dirty="0" err="1"/>
            <a:t>theo</a:t>
          </a:r>
          <a:r>
            <a:rPr lang="en-US" sz="2900" kern="1200" dirty="0"/>
            <a:t> </a:t>
          </a:r>
          <a:r>
            <a:rPr lang="en-US" sz="2900" kern="1200" dirty="0" err="1"/>
            <a:t>tuổi</a:t>
          </a:r>
          <a:endParaRPr lang="en-US" sz="2900" kern="1200" dirty="0"/>
        </a:p>
      </dsp:txBody>
      <dsp:txXfrm>
        <a:off x="11011327" y="3245893"/>
        <a:ext cx="1882881" cy="1169078"/>
      </dsp:txXfrm>
    </dsp:sp>
    <dsp:sp modelId="{77525922-43C4-414F-88B8-5DDD53F4BF5B}">
      <dsp:nvSpPr>
        <dsp:cNvPr id="0" name=""/>
        <dsp:cNvSpPr/>
      </dsp:nvSpPr>
      <dsp:spPr>
        <a:xfrm>
          <a:off x="9562559" y="4813677"/>
          <a:ext cx="1955625" cy="124182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C06268-2387-4FB9-A3B7-2FEA4A516059}">
      <dsp:nvSpPr>
        <dsp:cNvPr id="0" name=""/>
        <dsp:cNvSpPr/>
      </dsp:nvSpPr>
      <dsp:spPr>
        <a:xfrm>
          <a:off x="9779851" y="5020104"/>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Giới</a:t>
          </a:r>
          <a:r>
            <a:rPr lang="en-US" sz="2900" kern="1200" dirty="0"/>
            <a:t> </a:t>
          </a:r>
          <a:r>
            <a:rPr lang="en-US" sz="2900" kern="1200" dirty="0" err="1"/>
            <a:t>nam</a:t>
          </a:r>
          <a:endParaRPr lang="en-US" sz="2900" kern="1200" dirty="0"/>
        </a:p>
      </dsp:txBody>
      <dsp:txXfrm>
        <a:off x="9816223" y="5056476"/>
        <a:ext cx="1882881" cy="1169078"/>
      </dsp:txXfrm>
    </dsp:sp>
    <dsp:sp modelId="{CF5DB727-5FC7-4608-B601-1580EAD73608}">
      <dsp:nvSpPr>
        <dsp:cNvPr id="0" name=""/>
        <dsp:cNvSpPr/>
      </dsp:nvSpPr>
      <dsp:spPr>
        <a:xfrm>
          <a:off x="11952768" y="4813677"/>
          <a:ext cx="1955625" cy="124182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C42EA-6520-4430-AAC1-93D4FF4C4D64}">
      <dsp:nvSpPr>
        <dsp:cNvPr id="0" name=""/>
        <dsp:cNvSpPr/>
      </dsp:nvSpPr>
      <dsp:spPr>
        <a:xfrm>
          <a:off x="12170060" y="5020104"/>
          <a:ext cx="1955625" cy="124182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Giới</a:t>
          </a:r>
          <a:r>
            <a:rPr lang="en-US" sz="2900" kern="1200" dirty="0"/>
            <a:t> </a:t>
          </a:r>
          <a:r>
            <a:rPr lang="en-US" sz="2900" kern="1200" dirty="0" err="1"/>
            <a:t>nữ</a:t>
          </a:r>
          <a:endParaRPr lang="en-US" sz="2900" kern="1200" dirty="0"/>
        </a:p>
      </dsp:txBody>
      <dsp:txXfrm>
        <a:off x="12206432" y="5056476"/>
        <a:ext cx="1882881" cy="11690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41A86-5292-4CF3-91D0-D721231328AA}">
      <dsp:nvSpPr>
        <dsp:cNvPr id="0" name=""/>
        <dsp:cNvSpPr/>
      </dsp:nvSpPr>
      <dsp:spPr>
        <a:xfrm>
          <a:off x="10443725" y="3874905"/>
          <a:ext cx="2942132" cy="643485"/>
        </a:xfrm>
        <a:custGeom>
          <a:avLst/>
          <a:gdLst/>
          <a:ahLst/>
          <a:cxnLst/>
          <a:rect l="0" t="0" r="0" b="0"/>
          <a:pathLst>
            <a:path>
              <a:moveTo>
                <a:pt x="0" y="0"/>
              </a:moveTo>
              <a:lnTo>
                <a:pt x="0" y="438516"/>
              </a:lnTo>
              <a:lnTo>
                <a:pt x="2942132" y="438516"/>
              </a:lnTo>
              <a:lnTo>
                <a:pt x="2942132" y="6434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9F2D14-7010-443C-9F9E-BA558E85B0BF}">
      <dsp:nvSpPr>
        <dsp:cNvPr id="0" name=""/>
        <dsp:cNvSpPr/>
      </dsp:nvSpPr>
      <dsp:spPr>
        <a:xfrm>
          <a:off x="10443725" y="3874905"/>
          <a:ext cx="237894" cy="643485"/>
        </a:xfrm>
        <a:custGeom>
          <a:avLst/>
          <a:gdLst/>
          <a:ahLst/>
          <a:cxnLst/>
          <a:rect l="0" t="0" r="0" b="0"/>
          <a:pathLst>
            <a:path>
              <a:moveTo>
                <a:pt x="0" y="0"/>
              </a:moveTo>
              <a:lnTo>
                <a:pt x="0" y="438516"/>
              </a:lnTo>
              <a:lnTo>
                <a:pt x="237894" y="438516"/>
              </a:lnTo>
              <a:lnTo>
                <a:pt x="237894" y="6434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8BE506-364C-4F3F-9743-2A102C392F8F}">
      <dsp:nvSpPr>
        <dsp:cNvPr id="0" name=""/>
        <dsp:cNvSpPr/>
      </dsp:nvSpPr>
      <dsp:spPr>
        <a:xfrm>
          <a:off x="7739487" y="3874905"/>
          <a:ext cx="2704238" cy="643485"/>
        </a:xfrm>
        <a:custGeom>
          <a:avLst/>
          <a:gdLst/>
          <a:ahLst/>
          <a:cxnLst/>
          <a:rect l="0" t="0" r="0" b="0"/>
          <a:pathLst>
            <a:path>
              <a:moveTo>
                <a:pt x="2704238" y="0"/>
              </a:moveTo>
              <a:lnTo>
                <a:pt x="2704238" y="438516"/>
              </a:lnTo>
              <a:lnTo>
                <a:pt x="0" y="438516"/>
              </a:lnTo>
              <a:lnTo>
                <a:pt x="0" y="6434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BC920B-2C88-4A20-A319-9FE18CDC38D8}">
      <dsp:nvSpPr>
        <dsp:cNvPr id="0" name=""/>
        <dsp:cNvSpPr/>
      </dsp:nvSpPr>
      <dsp:spPr>
        <a:xfrm>
          <a:off x="5900312" y="1826445"/>
          <a:ext cx="4543413" cy="643485"/>
        </a:xfrm>
        <a:custGeom>
          <a:avLst/>
          <a:gdLst/>
          <a:ahLst/>
          <a:cxnLst/>
          <a:rect l="0" t="0" r="0" b="0"/>
          <a:pathLst>
            <a:path>
              <a:moveTo>
                <a:pt x="0" y="0"/>
              </a:moveTo>
              <a:lnTo>
                <a:pt x="0" y="438516"/>
              </a:lnTo>
              <a:lnTo>
                <a:pt x="4543413" y="438516"/>
              </a:lnTo>
              <a:lnTo>
                <a:pt x="4543413" y="64348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9D65A-0067-49A6-8E2E-85AA78E42726}">
      <dsp:nvSpPr>
        <dsp:cNvPr id="0" name=""/>
        <dsp:cNvSpPr/>
      </dsp:nvSpPr>
      <dsp:spPr>
        <a:xfrm>
          <a:off x="4506229" y="3874905"/>
          <a:ext cx="91440" cy="643485"/>
        </a:xfrm>
        <a:custGeom>
          <a:avLst/>
          <a:gdLst/>
          <a:ahLst/>
          <a:cxnLst/>
          <a:rect l="0" t="0" r="0" b="0"/>
          <a:pathLst>
            <a:path>
              <a:moveTo>
                <a:pt x="45720" y="0"/>
              </a:moveTo>
              <a:lnTo>
                <a:pt x="45720" y="6434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E3D033-EAFC-46C6-8DC6-BD5D303DF4F1}">
      <dsp:nvSpPr>
        <dsp:cNvPr id="0" name=""/>
        <dsp:cNvSpPr/>
      </dsp:nvSpPr>
      <dsp:spPr>
        <a:xfrm>
          <a:off x="4551949" y="1826445"/>
          <a:ext cx="1348363" cy="643485"/>
        </a:xfrm>
        <a:custGeom>
          <a:avLst/>
          <a:gdLst/>
          <a:ahLst/>
          <a:cxnLst/>
          <a:rect l="0" t="0" r="0" b="0"/>
          <a:pathLst>
            <a:path>
              <a:moveTo>
                <a:pt x="1348363" y="0"/>
              </a:moveTo>
              <a:lnTo>
                <a:pt x="1348363" y="438516"/>
              </a:lnTo>
              <a:lnTo>
                <a:pt x="0" y="438516"/>
              </a:lnTo>
              <a:lnTo>
                <a:pt x="0" y="64348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D1F540-7E99-4BAC-9F85-76E7FCB30ACC}">
      <dsp:nvSpPr>
        <dsp:cNvPr id="0" name=""/>
        <dsp:cNvSpPr/>
      </dsp:nvSpPr>
      <dsp:spPr>
        <a:xfrm>
          <a:off x="1311179" y="3874905"/>
          <a:ext cx="91440" cy="643485"/>
        </a:xfrm>
        <a:custGeom>
          <a:avLst/>
          <a:gdLst/>
          <a:ahLst/>
          <a:cxnLst/>
          <a:rect l="0" t="0" r="0" b="0"/>
          <a:pathLst>
            <a:path>
              <a:moveTo>
                <a:pt x="45720" y="0"/>
              </a:moveTo>
              <a:lnTo>
                <a:pt x="45720" y="6434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56503-7C82-467A-BB01-EA7CFC0FF145}">
      <dsp:nvSpPr>
        <dsp:cNvPr id="0" name=""/>
        <dsp:cNvSpPr/>
      </dsp:nvSpPr>
      <dsp:spPr>
        <a:xfrm>
          <a:off x="1356899" y="1826445"/>
          <a:ext cx="4543413" cy="643485"/>
        </a:xfrm>
        <a:custGeom>
          <a:avLst/>
          <a:gdLst/>
          <a:ahLst/>
          <a:cxnLst/>
          <a:rect l="0" t="0" r="0" b="0"/>
          <a:pathLst>
            <a:path>
              <a:moveTo>
                <a:pt x="4543413" y="0"/>
              </a:moveTo>
              <a:lnTo>
                <a:pt x="4543413" y="438516"/>
              </a:lnTo>
              <a:lnTo>
                <a:pt x="0" y="438516"/>
              </a:lnTo>
              <a:lnTo>
                <a:pt x="0" y="64348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8C478D-5720-42AE-A9C8-8EC3F099E58D}">
      <dsp:nvSpPr>
        <dsp:cNvPr id="0" name=""/>
        <dsp:cNvSpPr/>
      </dsp:nvSpPr>
      <dsp:spPr>
        <a:xfrm>
          <a:off x="4794033" y="421470"/>
          <a:ext cx="2212558" cy="140497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2BB423-85D6-487C-9E29-61B9BAA12A1D}">
      <dsp:nvSpPr>
        <dsp:cNvPr id="0" name=""/>
        <dsp:cNvSpPr/>
      </dsp:nvSpPr>
      <dsp:spPr>
        <a:xfrm>
          <a:off x="5039872" y="655018"/>
          <a:ext cx="2212558" cy="140497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t>Đánh</a:t>
          </a:r>
          <a:r>
            <a:rPr lang="en-US" sz="3000" b="1" kern="1200" dirty="0" smtClean="0"/>
            <a:t> </a:t>
          </a:r>
          <a:r>
            <a:rPr lang="en-US" sz="3000" b="1" kern="1200" dirty="0" err="1" smtClean="0"/>
            <a:t>giá</a:t>
          </a:r>
          <a:r>
            <a:rPr lang="en-US" sz="3000" b="1" kern="1200" dirty="0" smtClean="0"/>
            <a:t> TTDD</a:t>
          </a:r>
          <a:endParaRPr lang="en-US" sz="3000" b="1" kern="1200" dirty="0"/>
        </a:p>
      </dsp:txBody>
      <dsp:txXfrm>
        <a:off x="5081022" y="696168"/>
        <a:ext cx="2130258" cy="1322674"/>
      </dsp:txXfrm>
    </dsp:sp>
    <dsp:sp modelId="{A7353838-24FC-454D-B151-3AB4290ED8A5}">
      <dsp:nvSpPr>
        <dsp:cNvPr id="0" name=""/>
        <dsp:cNvSpPr/>
      </dsp:nvSpPr>
      <dsp:spPr>
        <a:xfrm>
          <a:off x="250619" y="2469931"/>
          <a:ext cx="2212558" cy="140497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58050-B5BA-4AE9-AC60-4348ED9985C7}">
      <dsp:nvSpPr>
        <dsp:cNvPr id="0" name=""/>
        <dsp:cNvSpPr/>
      </dsp:nvSpPr>
      <dsp:spPr>
        <a:xfrm>
          <a:off x="496459" y="2703479"/>
          <a:ext cx="2212558" cy="1404974"/>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t>Cân</a:t>
          </a:r>
          <a:r>
            <a:rPr lang="en-US" sz="3000" b="1" kern="1200" dirty="0" smtClean="0"/>
            <a:t> </a:t>
          </a:r>
          <a:r>
            <a:rPr lang="en-US" sz="3000" b="1" kern="1200" dirty="0" err="1" smtClean="0"/>
            <a:t>nặng</a:t>
          </a:r>
          <a:r>
            <a:rPr lang="en-US" sz="3000" b="1" kern="1200" dirty="0" smtClean="0"/>
            <a:t> </a:t>
          </a:r>
          <a:r>
            <a:rPr lang="en-US" sz="3000" b="1" kern="1200" dirty="0" err="1" smtClean="0"/>
            <a:t>theo</a:t>
          </a:r>
          <a:r>
            <a:rPr lang="en-US" sz="3000" b="1" kern="1200" dirty="0" smtClean="0"/>
            <a:t> </a:t>
          </a:r>
          <a:r>
            <a:rPr lang="en-US" sz="3000" b="1" kern="1200" dirty="0" err="1" smtClean="0"/>
            <a:t>tuổi</a:t>
          </a:r>
          <a:endParaRPr lang="en-US" sz="3000" b="1" kern="1200" dirty="0" smtClean="0"/>
        </a:p>
      </dsp:txBody>
      <dsp:txXfrm>
        <a:off x="537609" y="2744629"/>
        <a:ext cx="2130258" cy="1322674"/>
      </dsp:txXfrm>
    </dsp:sp>
    <dsp:sp modelId="{27964009-C052-43A8-8222-35E8D2D4EF9E}">
      <dsp:nvSpPr>
        <dsp:cNvPr id="0" name=""/>
        <dsp:cNvSpPr/>
      </dsp:nvSpPr>
      <dsp:spPr>
        <a:xfrm>
          <a:off x="5213" y="4518391"/>
          <a:ext cx="2703370" cy="140497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74B0DE-CED2-47DB-A277-F0100291CD03}">
      <dsp:nvSpPr>
        <dsp:cNvPr id="0" name=""/>
        <dsp:cNvSpPr/>
      </dsp:nvSpPr>
      <dsp:spPr>
        <a:xfrm>
          <a:off x="251053" y="4751939"/>
          <a:ext cx="2703370" cy="140497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&lt; -2 SD: SDD </a:t>
          </a:r>
          <a:r>
            <a:rPr lang="en-US" sz="3000" b="1" kern="1200" dirty="0" err="1" smtClean="0"/>
            <a:t>nhẹ</a:t>
          </a:r>
          <a:r>
            <a:rPr lang="en-US" sz="3000" b="1" kern="1200" dirty="0" smtClean="0"/>
            <a:t> </a:t>
          </a:r>
          <a:r>
            <a:rPr lang="en-US" sz="3000" b="1" kern="1200" dirty="0" err="1" smtClean="0"/>
            <a:t>cân</a:t>
          </a:r>
          <a:endParaRPr lang="en-US" sz="3000" b="1" kern="1200" dirty="0"/>
        </a:p>
      </dsp:txBody>
      <dsp:txXfrm>
        <a:off x="292203" y="4793089"/>
        <a:ext cx="2621070" cy="1322674"/>
      </dsp:txXfrm>
    </dsp:sp>
    <dsp:sp modelId="{9EF79E93-3F03-46B7-8D6D-D30ADA0CFE17}">
      <dsp:nvSpPr>
        <dsp:cNvPr id="0" name=""/>
        <dsp:cNvSpPr/>
      </dsp:nvSpPr>
      <dsp:spPr>
        <a:xfrm>
          <a:off x="3445669" y="2469931"/>
          <a:ext cx="2212558" cy="140497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2C8E1E-1766-4923-B271-E469DC96E862}">
      <dsp:nvSpPr>
        <dsp:cNvPr id="0" name=""/>
        <dsp:cNvSpPr/>
      </dsp:nvSpPr>
      <dsp:spPr>
        <a:xfrm>
          <a:off x="3691509" y="2703479"/>
          <a:ext cx="2212558" cy="1404974"/>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t>Chiều</a:t>
          </a:r>
          <a:r>
            <a:rPr lang="en-US" sz="3000" b="1" kern="1200" dirty="0" smtClean="0"/>
            <a:t> </a:t>
          </a:r>
          <a:r>
            <a:rPr lang="en-US" sz="3000" b="1" kern="1200" dirty="0" err="1" smtClean="0"/>
            <a:t>cao</a:t>
          </a:r>
          <a:r>
            <a:rPr lang="en-US" sz="3000" b="1" kern="1200" dirty="0" smtClean="0"/>
            <a:t> </a:t>
          </a:r>
          <a:r>
            <a:rPr lang="en-US" sz="3000" b="1" kern="1200" dirty="0" err="1" smtClean="0"/>
            <a:t>theo</a:t>
          </a:r>
          <a:r>
            <a:rPr lang="en-US" sz="3000" b="1" kern="1200" dirty="0" smtClean="0"/>
            <a:t> </a:t>
          </a:r>
          <a:r>
            <a:rPr lang="en-US" sz="3000" b="1" kern="1200" dirty="0" err="1" smtClean="0"/>
            <a:t>tuổi</a:t>
          </a:r>
          <a:endParaRPr lang="en-US" sz="3000" b="1" kern="1200" dirty="0"/>
        </a:p>
      </dsp:txBody>
      <dsp:txXfrm>
        <a:off x="3732659" y="2744629"/>
        <a:ext cx="2130258" cy="1322674"/>
      </dsp:txXfrm>
    </dsp:sp>
    <dsp:sp modelId="{1C6E5EBE-BE7A-4500-8A32-3F7C9BDC1047}">
      <dsp:nvSpPr>
        <dsp:cNvPr id="0" name=""/>
        <dsp:cNvSpPr/>
      </dsp:nvSpPr>
      <dsp:spPr>
        <a:xfrm>
          <a:off x="3200263" y="4518391"/>
          <a:ext cx="2703370" cy="140497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4C1744-4E3F-4265-92B9-7A93A59AABA4}">
      <dsp:nvSpPr>
        <dsp:cNvPr id="0" name=""/>
        <dsp:cNvSpPr/>
      </dsp:nvSpPr>
      <dsp:spPr>
        <a:xfrm>
          <a:off x="3446103" y="4751939"/>
          <a:ext cx="2703370" cy="140497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&lt; -2 SD: SDD </a:t>
          </a:r>
          <a:r>
            <a:rPr lang="en-US" sz="3000" b="1" kern="1200" dirty="0" err="1" smtClean="0"/>
            <a:t>thấp</a:t>
          </a:r>
          <a:r>
            <a:rPr lang="en-US" sz="3000" b="1" kern="1200" dirty="0" smtClean="0"/>
            <a:t> </a:t>
          </a:r>
          <a:r>
            <a:rPr lang="en-US" sz="3000" b="1" kern="1200" dirty="0" err="1" smtClean="0"/>
            <a:t>còi</a:t>
          </a:r>
          <a:endParaRPr lang="en-US" sz="3000" b="1" kern="1200" dirty="0"/>
        </a:p>
      </dsp:txBody>
      <dsp:txXfrm>
        <a:off x="3487253" y="4793089"/>
        <a:ext cx="2621070" cy="1322674"/>
      </dsp:txXfrm>
    </dsp:sp>
    <dsp:sp modelId="{08A7349D-5902-48F0-A917-CDCE7E4D0FFF}">
      <dsp:nvSpPr>
        <dsp:cNvPr id="0" name=""/>
        <dsp:cNvSpPr/>
      </dsp:nvSpPr>
      <dsp:spPr>
        <a:xfrm>
          <a:off x="9337446" y="2469931"/>
          <a:ext cx="2212558" cy="140497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88BA57-EF37-41F7-BF57-64934BEDE124}">
      <dsp:nvSpPr>
        <dsp:cNvPr id="0" name=""/>
        <dsp:cNvSpPr/>
      </dsp:nvSpPr>
      <dsp:spPr>
        <a:xfrm>
          <a:off x="9583286" y="2703479"/>
          <a:ext cx="2212558" cy="1404974"/>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BMI </a:t>
          </a:r>
          <a:r>
            <a:rPr lang="en-US" sz="3000" b="1" kern="1200" dirty="0" err="1" smtClean="0"/>
            <a:t>theo</a:t>
          </a:r>
          <a:r>
            <a:rPr lang="en-US" sz="3000" b="1" kern="1200" dirty="0" smtClean="0"/>
            <a:t> </a:t>
          </a:r>
          <a:r>
            <a:rPr lang="en-US" sz="3000" b="1" kern="1200" dirty="0" err="1" smtClean="0"/>
            <a:t>tuổi</a:t>
          </a:r>
          <a:endParaRPr lang="en-US" sz="3000" b="1" kern="1200" dirty="0"/>
        </a:p>
      </dsp:txBody>
      <dsp:txXfrm>
        <a:off x="9624436" y="2744629"/>
        <a:ext cx="2130258" cy="1322674"/>
      </dsp:txXfrm>
    </dsp:sp>
    <dsp:sp modelId="{70954F6D-4E80-47A7-A430-88407980F013}">
      <dsp:nvSpPr>
        <dsp:cNvPr id="0" name=""/>
        <dsp:cNvSpPr/>
      </dsp:nvSpPr>
      <dsp:spPr>
        <a:xfrm>
          <a:off x="6395313" y="4518391"/>
          <a:ext cx="2688347" cy="140497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F6BCE-FD3C-4CCC-B7EF-1C3811F072D8}">
      <dsp:nvSpPr>
        <dsp:cNvPr id="0" name=""/>
        <dsp:cNvSpPr/>
      </dsp:nvSpPr>
      <dsp:spPr>
        <a:xfrm>
          <a:off x="6641153" y="4751939"/>
          <a:ext cx="2688347" cy="140497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&lt; -2 SD: SDD </a:t>
          </a:r>
          <a:r>
            <a:rPr lang="en-US" sz="3000" b="1" kern="1200" dirty="0" err="1" smtClean="0"/>
            <a:t>gầy</a:t>
          </a:r>
          <a:r>
            <a:rPr lang="en-US" sz="3000" b="1" kern="1200" dirty="0" smtClean="0"/>
            <a:t> </a:t>
          </a:r>
          <a:r>
            <a:rPr lang="en-US" sz="3000" b="1" kern="1200" dirty="0" err="1" smtClean="0"/>
            <a:t>còm</a:t>
          </a:r>
          <a:endParaRPr lang="en-US" sz="3000" b="1" kern="1200" dirty="0"/>
        </a:p>
      </dsp:txBody>
      <dsp:txXfrm>
        <a:off x="6682303" y="4793089"/>
        <a:ext cx="2606047" cy="1322674"/>
      </dsp:txXfrm>
    </dsp:sp>
    <dsp:sp modelId="{DBBC7843-B164-440C-BB60-A4DE768450A1}">
      <dsp:nvSpPr>
        <dsp:cNvPr id="0" name=""/>
        <dsp:cNvSpPr/>
      </dsp:nvSpPr>
      <dsp:spPr>
        <a:xfrm>
          <a:off x="9575340" y="4518391"/>
          <a:ext cx="2212558" cy="140497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37D9EC-7C89-462F-841F-724B99EE6EC9}">
      <dsp:nvSpPr>
        <dsp:cNvPr id="0" name=""/>
        <dsp:cNvSpPr/>
      </dsp:nvSpPr>
      <dsp:spPr>
        <a:xfrm>
          <a:off x="9821180" y="4751939"/>
          <a:ext cx="2212558" cy="140497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&gt;1 SD : </a:t>
          </a:r>
          <a:r>
            <a:rPr lang="en-US" sz="3000" b="1" kern="1200" dirty="0" err="1" smtClean="0"/>
            <a:t>Thừa</a:t>
          </a:r>
          <a:r>
            <a:rPr lang="en-US" sz="3000" b="1" kern="1200" dirty="0" smtClean="0"/>
            <a:t> </a:t>
          </a:r>
          <a:r>
            <a:rPr lang="en-US" sz="3000" b="1" kern="1200" dirty="0" err="1" smtClean="0"/>
            <a:t>cân</a:t>
          </a:r>
          <a:r>
            <a:rPr lang="en-US" sz="3000" b="1" kern="1200" dirty="0" smtClean="0"/>
            <a:t> </a:t>
          </a:r>
          <a:endParaRPr lang="en-US" sz="3000" b="1" kern="1200" dirty="0"/>
        </a:p>
      </dsp:txBody>
      <dsp:txXfrm>
        <a:off x="9862330" y="4793089"/>
        <a:ext cx="2130258" cy="1322674"/>
      </dsp:txXfrm>
    </dsp:sp>
    <dsp:sp modelId="{ADCC784D-B6A5-45BB-BA42-AB6E47C14A2E}">
      <dsp:nvSpPr>
        <dsp:cNvPr id="0" name=""/>
        <dsp:cNvSpPr/>
      </dsp:nvSpPr>
      <dsp:spPr>
        <a:xfrm>
          <a:off x="12279578" y="4518391"/>
          <a:ext cx="2212558" cy="140497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BB6F4-E013-4342-BEFC-36B349F6365E}">
      <dsp:nvSpPr>
        <dsp:cNvPr id="0" name=""/>
        <dsp:cNvSpPr/>
      </dsp:nvSpPr>
      <dsp:spPr>
        <a:xfrm>
          <a:off x="12525418" y="4751939"/>
          <a:ext cx="2212558" cy="140497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&gt;2 SD : </a:t>
          </a:r>
          <a:r>
            <a:rPr lang="en-US" sz="3000" b="1" kern="1200" dirty="0" err="1" smtClean="0"/>
            <a:t>Béo</a:t>
          </a:r>
          <a:r>
            <a:rPr lang="en-US" sz="3000" b="1" kern="1200" dirty="0" smtClean="0"/>
            <a:t> </a:t>
          </a:r>
          <a:r>
            <a:rPr lang="en-US" sz="3000" b="1" kern="1200" dirty="0" err="1" smtClean="0"/>
            <a:t>phì</a:t>
          </a:r>
          <a:endParaRPr lang="en-US" sz="3000" b="1" kern="1200" dirty="0"/>
        </a:p>
      </dsp:txBody>
      <dsp:txXfrm>
        <a:off x="12566568" y="4793089"/>
        <a:ext cx="2130258" cy="13226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5AF16-E9AC-4938-8E20-5C2A7786C888}">
      <dsp:nvSpPr>
        <dsp:cNvPr id="0" name=""/>
        <dsp:cNvSpPr/>
      </dsp:nvSpPr>
      <dsp:spPr>
        <a:xfrm>
          <a:off x="0" y="490784"/>
          <a:ext cx="6156084" cy="4631655"/>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7781" tIns="562356" rIns="477781"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1. </a:t>
          </a:r>
          <a:r>
            <a:rPr lang="vi-VN" sz="3200" kern="1200" dirty="0"/>
            <a:t>Ngũ cốc, khoai</a:t>
          </a:r>
          <a:r>
            <a:rPr lang="en-US" sz="3200" kern="1200" dirty="0"/>
            <a:t> </a:t>
          </a:r>
          <a:r>
            <a:rPr lang="en-US" sz="3200" kern="1200" dirty="0" err="1"/>
            <a:t>củ</a:t>
          </a:r>
          <a:r>
            <a:rPr lang="vi-VN" sz="3200" kern="1200" dirty="0"/>
            <a:t> và các </a:t>
          </a:r>
          <a:r>
            <a:rPr lang="en-US" sz="3200" kern="1200" dirty="0" err="1"/>
            <a:t>sản</a:t>
          </a:r>
          <a:r>
            <a:rPr lang="vi-VN" sz="3200" kern="1200" dirty="0"/>
            <a:t> phẩm chế biến</a:t>
          </a:r>
        </a:p>
        <a:p>
          <a:pPr marL="285750" lvl="1" indent="-285750" algn="l" defTabSz="1422400">
            <a:lnSpc>
              <a:spcPct val="90000"/>
            </a:lnSpc>
            <a:spcBef>
              <a:spcPct val="0"/>
            </a:spcBef>
            <a:spcAft>
              <a:spcPct val="15000"/>
            </a:spcAft>
            <a:buChar char="••"/>
          </a:pPr>
          <a:r>
            <a:rPr lang="en-US" sz="3200" kern="1200" dirty="0"/>
            <a:t>2. </a:t>
          </a:r>
          <a:r>
            <a:rPr lang="vi-VN" sz="3200" kern="1200" dirty="0"/>
            <a:t>Rau củ quả, trái cây</a:t>
          </a:r>
        </a:p>
        <a:p>
          <a:pPr marL="285750" lvl="1" indent="-285750" algn="l" defTabSz="1422400">
            <a:lnSpc>
              <a:spcPct val="90000"/>
            </a:lnSpc>
            <a:spcBef>
              <a:spcPct val="0"/>
            </a:spcBef>
            <a:spcAft>
              <a:spcPct val="15000"/>
            </a:spcAft>
            <a:buChar char="••"/>
          </a:pPr>
          <a:r>
            <a:rPr lang="en-US" sz="3200" kern="1200" dirty="0"/>
            <a:t>3. </a:t>
          </a:r>
          <a:r>
            <a:rPr lang="vi-VN" sz="3200" kern="1200" dirty="0"/>
            <a:t>Thịt, cá, trứng</a:t>
          </a:r>
          <a:endParaRPr lang="en-US" sz="3200" kern="1200" dirty="0"/>
        </a:p>
        <a:p>
          <a:pPr marL="285750" lvl="1" indent="-285750" algn="l" defTabSz="1422400">
            <a:lnSpc>
              <a:spcPct val="90000"/>
            </a:lnSpc>
            <a:spcBef>
              <a:spcPct val="0"/>
            </a:spcBef>
            <a:spcAft>
              <a:spcPct val="15000"/>
            </a:spcAft>
            <a:buChar char="••"/>
          </a:pPr>
          <a:r>
            <a:rPr lang="en-US" sz="3200" kern="1200" dirty="0"/>
            <a:t>4. S</a:t>
          </a:r>
          <a:r>
            <a:rPr lang="vi-VN" sz="3200" kern="1200" dirty="0"/>
            <a:t>ữa, các chế phẩm từ sữa</a:t>
          </a:r>
          <a:endParaRPr lang="vi-VN" sz="3200" kern="1200" dirty="0">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kern="1200" dirty="0"/>
            <a:t>5. </a:t>
          </a:r>
          <a:r>
            <a:rPr lang="vi-VN" sz="3200" kern="1200" dirty="0"/>
            <a:t>Dầu mỡ </a:t>
          </a:r>
          <a:endParaRPr lang="en-US" sz="3200" kern="1200" dirty="0"/>
        </a:p>
        <a:p>
          <a:pPr marL="285750" lvl="1" indent="-285750" algn="l" defTabSz="1422400">
            <a:lnSpc>
              <a:spcPct val="90000"/>
            </a:lnSpc>
            <a:spcBef>
              <a:spcPct val="0"/>
            </a:spcBef>
            <a:spcAft>
              <a:spcPct val="15000"/>
            </a:spcAft>
            <a:buChar char="••"/>
          </a:pPr>
          <a:r>
            <a:rPr lang="en-US" sz="3200" kern="1200" dirty="0"/>
            <a:t>6. M</a:t>
          </a:r>
          <a:r>
            <a:rPr lang="vi-VN" sz="3200" kern="1200" dirty="0"/>
            <a:t>uối, đường</a:t>
          </a:r>
        </a:p>
      </dsp:txBody>
      <dsp:txXfrm>
        <a:off x="0" y="490784"/>
        <a:ext cx="6156084" cy="4631655"/>
      </dsp:txXfrm>
    </dsp:sp>
    <dsp:sp modelId="{7661F630-2B68-4DFB-B7C2-677FBDA26481}">
      <dsp:nvSpPr>
        <dsp:cNvPr id="0" name=""/>
        <dsp:cNvSpPr/>
      </dsp:nvSpPr>
      <dsp:spPr>
        <a:xfrm>
          <a:off x="307804" y="92264"/>
          <a:ext cx="4309259" cy="79704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2880" tIns="0" rIns="162880" bIns="0" numCol="1" spcCol="1270" anchor="ctr" anchorCtr="0">
          <a:noAutofit/>
        </a:bodyPr>
        <a:lstStyle/>
        <a:p>
          <a:pPr lvl="0" algn="l" defTabSz="1200150">
            <a:lnSpc>
              <a:spcPct val="90000"/>
            </a:lnSpc>
            <a:spcBef>
              <a:spcPct val="0"/>
            </a:spcBef>
            <a:spcAft>
              <a:spcPct val="35000"/>
            </a:spcAft>
          </a:pPr>
          <a:r>
            <a:rPr lang="en-US" sz="2700" b="1" kern="1200" dirty="0" err="1">
              <a:latin typeface="Arial" panose="020B0604020202020204" pitchFamily="34" charset="0"/>
              <a:cs typeface="Arial" panose="020B0604020202020204" pitchFamily="34" charset="0"/>
            </a:rPr>
            <a:t>Dinh</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dưỡng</a:t>
          </a:r>
          <a:endParaRPr lang="en-US" sz="2700" b="1" kern="1200" dirty="0">
            <a:latin typeface="Arial" panose="020B0604020202020204" pitchFamily="34" charset="0"/>
            <a:cs typeface="Arial" panose="020B0604020202020204" pitchFamily="34" charset="0"/>
          </a:endParaRPr>
        </a:p>
      </dsp:txBody>
      <dsp:txXfrm>
        <a:off x="346712" y="131172"/>
        <a:ext cx="4231443" cy="719224"/>
      </dsp:txXfrm>
    </dsp:sp>
    <dsp:sp modelId="{D336C6D9-67F9-4DE1-B7BC-217269B2EEE4}">
      <dsp:nvSpPr>
        <dsp:cNvPr id="0" name=""/>
        <dsp:cNvSpPr/>
      </dsp:nvSpPr>
      <dsp:spPr>
        <a:xfrm>
          <a:off x="0" y="5666759"/>
          <a:ext cx="6156084" cy="680400"/>
        </a:xfrm>
        <a:prstGeom prst="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sp>
    <dsp:sp modelId="{257CBAB8-DE17-4532-8FA9-CBA554AC65BA}">
      <dsp:nvSpPr>
        <dsp:cNvPr id="0" name=""/>
        <dsp:cNvSpPr/>
      </dsp:nvSpPr>
      <dsp:spPr>
        <a:xfrm>
          <a:off x="307804" y="5268239"/>
          <a:ext cx="4309259" cy="797040"/>
        </a:xfrm>
        <a:prstGeom prst="roundRect">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2880" tIns="0" rIns="162880" bIns="0" numCol="1" spcCol="1270" anchor="ctr" anchorCtr="0">
          <a:noAutofit/>
        </a:bodyPr>
        <a:lstStyle/>
        <a:p>
          <a:pPr lvl="0" algn="l" defTabSz="1200150">
            <a:lnSpc>
              <a:spcPct val="90000"/>
            </a:lnSpc>
            <a:spcBef>
              <a:spcPct val="0"/>
            </a:spcBef>
            <a:spcAft>
              <a:spcPct val="35000"/>
            </a:spcAft>
          </a:pPr>
          <a:r>
            <a:rPr lang="en-US" sz="2700" b="1" kern="1200"/>
            <a:t>Nước</a:t>
          </a:r>
          <a:endParaRPr lang="en-US" sz="2700" b="1" kern="1200" dirty="0"/>
        </a:p>
      </dsp:txBody>
      <dsp:txXfrm>
        <a:off x="346712" y="5307147"/>
        <a:ext cx="4231443" cy="719224"/>
      </dsp:txXfrm>
    </dsp:sp>
    <dsp:sp modelId="{5D759D8A-DB67-4409-93D4-0AA2BF0C0180}">
      <dsp:nvSpPr>
        <dsp:cNvPr id="0" name=""/>
        <dsp:cNvSpPr/>
      </dsp:nvSpPr>
      <dsp:spPr>
        <a:xfrm>
          <a:off x="0" y="6891479"/>
          <a:ext cx="6156084" cy="680400"/>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sp>
    <dsp:sp modelId="{AD011C8E-08C5-448A-918C-B44548EC4416}">
      <dsp:nvSpPr>
        <dsp:cNvPr id="0" name=""/>
        <dsp:cNvSpPr/>
      </dsp:nvSpPr>
      <dsp:spPr>
        <a:xfrm>
          <a:off x="243094" y="6144222"/>
          <a:ext cx="4309259" cy="797040"/>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2880" tIns="0" rIns="162880" bIns="0" numCol="1" spcCol="1270" anchor="ctr" anchorCtr="0">
          <a:noAutofit/>
        </a:bodyPr>
        <a:lstStyle/>
        <a:p>
          <a:pPr lvl="0" algn="l" defTabSz="1200150">
            <a:lnSpc>
              <a:spcPct val="90000"/>
            </a:lnSpc>
            <a:spcBef>
              <a:spcPct val="0"/>
            </a:spcBef>
            <a:spcAft>
              <a:spcPct val="35000"/>
            </a:spcAft>
          </a:pPr>
          <a:r>
            <a:rPr lang="en-US" sz="2700" b="1" kern="1200" dirty="0" err="1"/>
            <a:t>Hoạt</a:t>
          </a:r>
          <a:r>
            <a:rPr lang="en-US" sz="2700" b="1" kern="1200" dirty="0"/>
            <a:t> </a:t>
          </a:r>
          <a:r>
            <a:rPr lang="en-US" sz="2700" b="1" kern="1200" dirty="0" err="1"/>
            <a:t>động</a:t>
          </a:r>
          <a:r>
            <a:rPr lang="en-US" sz="2700" b="1" kern="1200" dirty="0"/>
            <a:t> </a:t>
          </a:r>
          <a:r>
            <a:rPr lang="en-US" sz="2700" b="1" kern="1200" dirty="0" err="1"/>
            <a:t>thể</a:t>
          </a:r>
          <a:r>
            <a:rPr lang="en-US" sz="2700" b="1" kern="1200" dirty="0"/>
            <a:t> </a:t>
          </a:r>
          <a:r>
            <a:rPr lang="en-US" sz="2700" b="1" kern="1200" dirty="0" err="1"/>
            <a:t>lực</a:t>
          </a:r>
          <a:endParaRPr lang="en-US" sz="2700" b="1" kern="1200" dirty="0"/>
        </a:p>
      </dsp:txBody>
      <dsp:txXfrm>
        <a:off x="282002" y="6183130"/>
        <a:ext cx="4231443" cy="719224"/>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A2BF3456-A29E-41FE-BFB7-B24F24BEE47B}" type="datetimeFigureOut">
              <a:rPr lang="cs-CZ" smtClean="0"/>
              <a:pPr/>
              <a:t>14.11.2023</a:t>
            </a:fld>
            <a:endParaRPr lang="cs-CZ"/>
          </a:p>
        </p:txBody>
      </p:sp>
      <p:sp>
        <p:nvSpPr>
          <p:cNvPr id="4" name="Slide Image Placeholder 3"/>
          <p:cNvSpPr>
            <a:spLocks noGrp="1" noRot="1" noChangeAspect="1"/>
          </p:cNvSpPr>
          <p:nvPr>
            <p:ph type="sldImg" idx="2"/>
          </p:nvPr>
        </p:nvSpPr>
        <p:spPr>
          <a:xfrm>
            <a:off x="1373188" y="1336675"/>
            <a:ext cx="4810125" cy="36083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DD95B543-0236-4AEE-9F15-C7CF1150485F}" type="slidenum">
              <a:rPr lang="cs-CZ" smtClean="0"/>
              <a:pPr/>
              <a:t>‹#›</a:t>
            </a:fld>
            <a:endParaRPr lang="cs-CZ"/>
          </a:p>
        </p:txBody>
      </p:sp>
    </p:spTree>
    <p:extLst>
      <p:ext uri="{BB962C8B-B14F-4D97-AF65-F5344CB8AC3E}">
        <p14:creationId xmlns:p14="http://schemas.microsoft.com/office/powerpoint/2010/main" val="5225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1</a:t>
            </a:fld>
            <a:endParaRPr lang="cs-CZ"/>
          </a:p>
        </p:txBody>
      </p:sp>
    </p:spTree>
    <p:extLst>
      <p:ext uri="{BB962C8B-B14F-4D97-AF65-F5344CB8AC3E}">
        <p14:creationId xmlns:p14="http://schemas.microsoft.com/office/powerpoint/2010/main" val="44073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11</a:t>
            </a:fld>
            <a:endParaRPr lang="cs-CZ"/>
          </a:p>
        </p:txBody>
      </p:sp>
    </p:spTree>
    <p:extLst>
      <p:ext uri="{BB962C8B-B14F-4D97-AF65-F5344CB8AC3E}">
        <p14:creationId xmlns:p14="http://schemas.microsoft.com/office/powerpoint/2010/main" val="2375456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13</a:t>
            </a:fld>
            <a:endParaRPr lang="cs-CZ"/>
          </a:p>
        </p:txBody>
      </p:sp>
    </p:spTree>
    <p:extLst>
      <p:ext uri="{BB962C8B-B14F-4D97-AF65-F5344CB8AC3E}">
        <p14:creationId xmlns:p14="http://schemas.microsoft.com/office/powerpoint/2010/main" val="3035005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14</a:t>
            </a:fld>
            <a:endParaRPr lang="cs-CZ"/>
          </a:p>
        </p:txBody>
      </p:sp>
    </p:spTree>
    <p:extLst>
      <p:ext uri="{BB962C8B-B14F-4D97-AF65-F5344CB8AC3E}">
        <p14:creationId xmlns:p14="http://schemas.microsoft.com/office/powerpoint/2010/main" val="2012445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Về thiếu Vitamin A: Tỷ lệ thiếu vitamin A tiền lâm sàng trẻ em 5-9 tuổi (4,9%) ở mức nhẹ về ý nghĩa sức khỏe cộng đồng theo đánh giá của Tổ chức Y tế Thế giới, </a:t>
            </a:r>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Về thiếu máu: Tỷ lệ thiếu máu ở trẻ em 5-9 tuổi (9,2%); ở trẻ em 10-14 tuổi (8,4%), đều ở mức có ý nghĩa sức khỏe cộng đồng nhẹ theo đánh giá của Tổ chức Y tế Thế giới.</a:t>
            </a:r>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pPr/>
              <a:t>15</a:t>
            </a:fld>
            <a:endParaRPr lang="cs-CZ"/>
          </a:p>
        </p:txBody>
      </p:sp>
    </p:spTree>
    <p:extLst>
      <p:ext uri="{BB962C8B-B14F-4D97-AF65-F5344CB8AC3E}">
        <p14:creationId xmlns:p14="http://schemas.microsoft.com/office/powerpoint/2010/main" val="2176712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72067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en-US" sz="1200" i="1" dirty="0">
                <a:latin typeface="Calibri" panose="020F0502020204030204" pitchFamily="34" charset="0"/>
                <a:ea typeface="Calibri" panose="020F0502020204030204" pitchFamily="34" charset="0"/>
                <a:cs typeface="Calibri" panose="020F0502020204030204" pitchFamily="34" charset="0"/>
              </a:rPr>
              <a:t>Trong giai đoạn 2017-2021, tỷ lệ TCBP của học sinh lớp 5 tăng 8% từ 29,87% năm 2017 lên 37,83% năm 2021. Trong đó, tỷ lệ béo phì của học sinh lớp 5 tăng gần gấp 1,5 lần; từ 10,75% vào năm 2017 lên 14,73% vào năm </a:t>
            </a:r>
            <a:r>
              <a:rPr lang="en-US" altLang="en-US" sz="1200" i="1" dirty="0">
                <a:latin typeface="Calibri" panose="020F0502020204030204" pitchFamily="34" charset="0"/>
                <a:ea typeface="Calibri" panose="020F0502020204030204" pitchFamily="34" charset="0"/>
                <a:cs typeface="Calibri" panose="020F0502020204030204" pitchFamily="34" charset="0"/>
              </a:rPr>
              <a:t>2021.</a:t>
            </a:r>
            <a:endParaRPr kumimoji="0" lang="en-US" altLang="en-US" sz="2400" b="0" i="1" u="none" strike="noStrike" cap="none" normalizeH="0" baseline="0" dirty="0">
              <a:ln>
                <a:noFill/>
              </a:ln>
              <a:effectLst/>
              <a:latin typeface="Calibri" panose="020F0502020204030204" pitchFamily="34" charset="0"/>
              <a:cs typeface="Calibri" panose="020F0502020204030204" pitchFamily="34" charset="0"/>
            </a:endParaRPr>
          </a:p>
          <a:p>
            <a:endParaRPr lang="en-US" dirty="0"/>
          </a:p>
        </p:txBody>
      </p:sp>
      <p:sp>
        <p:nvSpPr>
          <p:cNvPr id="6" name="Date Placeholder 5"/>
          <p:cNvSpPr>
            <a:spLocks noGrp="1"/>
          </p:cNvSpPr>
          <p:nvPr>
            <p:ph type="dt" idx="11"/>
          </p:nvPr>
        </p:nvSpPr>
        <p:spPr/>
        <p:txBody>
          <a:bodyPr/>
          <a:lstStyle/>
          <a:p>
            <a:endParaRPr lang="cs-CZ"/>
          </a:p>
        </p:txBody>
      </p:sp>
    </p:spTree>
    <p:extLst>
      <p:ext uri="{BB962C8B-B14F-4D97-AF65-F5344CB8AC3E}">
        <p14:creationId xmlns:p14="http://schemas.microsoft.com/office/powerpoint/2010/main" val="2492290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en-US" sz="1200" i="1" dirty="0">
                <a:latin typeface="Calibri" panose="020F0502020204030204" pitchFamily="34" charset="0"/>
                <a:ea typeface="Calibri" panose="020F0502020204030204" pitchFamily="34" charset="0"/>
                <a:cs typeface="Calibri" panose="020F0502020204030204" pitchFamily="34" charset="0"/>
              </a:rPr>
              <a:t>Trong giai đoạn 2017-2021, tỷ lệ TCBP của học sinh lớp 5 tăng 8% từ 29,87% năm 2017 lên 37,83% năm 2021. Trong đó, tỷ lệ béo phì của học sinh lớp 5 tăng gần gấp 1,5 lần; từ 10,75% vào năm 2017 lên 14,73% vào năm </a:t>
            </a:r>
            <a:r>
              <a:rPr lang="en-US" altLang="en-US" sz="1200" i="1" dirty="0">
                <a:latin typeface="Calibri" panose="020F0502020204030204" pitchFamily="34" charset="0"/>
                <a:ea typeface="Calibri" panose="020F0502020204030204" pitchFamily="34" charset="0"/>
                <a:cs typeface="Calibri" panose="020F0502020204030204" pitchFamily="34" charset="0"/>
              </a:rPr>
              <a:t>2021.</a:t>
            </a:r>
            <a:endParaRPr kumimoji="0" lang="en-US" altLang="en-US" sz="2400" b="0" i="1" u="none" strike="noStrike" cap="none" normalizeH="0" baseline="0" dirty="0">
              <a:ln>
                <a:noFill/>
              </a:ln>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pPr/>
              <a:t>18</a:t>
            </a:fld>
            <a:endParaRPr lang="cs-CZ"/>
          </a:p>
        </p:txBody>
      </p:sp>
    </p:spTree>
    <p:extLst>
      <p:ext uri="{BB962C8B-B14F-4D97-AF65-F5344CB8AC3E}">
        <p14:creationId xmlns:p14="http://schemas.microsoft.com/office/powerpoint/2010/main" val="2102835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Tỷ lệ mắc các rối loạn thành phần của HCCH </a:t>
            </a:r>
            <a:r>
              <a:rPr lang="en-US" sz="1200" kern="1200" dirty="0">
                <a:solidFill>
                  <a:schemeClr val="tx1"/>
                </a:solidFill>
                <a:effectLst/>
                <a:latin typeface="+mn-lt"/>
                <a:ea typeface="+mn-ea"/>
                <a:cs typeface="+mn-cs"/>
              </a:rPr>
              <a:t>ở</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trẻ</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vi-VN" sz="1200" kern="1200" dirty="0">
                <a:solidFill>
                  <a:schemeClr val="tx1"/>
                </a:solidFill>
                <a:effectLst/>
                <a:latin typeface="+mn-lt"/>
                <a:ea typeface="+mn-ea"/>
                <a:cs typeface="+mn-cs"/>
              </a:rPr>
              <a:t> TCBP</a:t>
            </a:r>
            <a:r>
              <a:rPr lang="en-US" sz="1200" kern="1200" dirty="0">
                <a:solidFill>
                  <a:schemeClr val="tx1"/>
                </a:solidFill>
                <a:effectLst/>
                <a:latin typeface="+mn-lt"/>
                <a:ea typeface="+mn-ea"/>
                <a:cs typeface="+mn-cs"/>
              </a:rPr>
              <a:t> 11-14</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tuổi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tại</a:t>
            </a:r>
            <a:r>
              <a:rPr lang="en-US" sz="1200" kern="1200" baseline="0" dirty="0">
                <a:solidFill>
                  <a:schemeClr val="tx1"/>
                </a:solidFill>
                <a:effectLst/>
                <a:latin typeface="+mn-lt"/>
                <a:ea typeface="+mn-ea"/>
                <a:cs typeface="+mn-cs"/>
              </a:rPr>
              <a:t> HN </a:t>
            </a:r>
            <a:r>
              <a:rPr lang="en-US" sz="1200" kern="1200" baseline="0" dirty="0" err="1">
                <a:solidFill>
                  <a:schemeClr val="tx1"/>
                </a:solidFill>
                <a:effectLst/>
                <a:latin typeface="+mn-lt"/>
                <a:ea typeface="+mn-ea"/>
                <a:cs typeface="+mn-cs"/>
              </a:rPr>
              <a:t>năm</a:t>
            </a:r>
            <a:r>
              <a:rPr lang="en-US" sz="1200" kern="1200" baseline="0" dirty="0">
                <a:solidFill>
                  <a:schemeClr val="tx1"/>
                </a:solidFill>
                <a:effectLst/>
                <a:latin typeface="+mn-lt"/>
                <a:ea typeface="+mn-ea"/>
                <a:cs typeface="+mn-cs"/>
              </a:rPr>
              <a:t> 2018:</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Số trẻ em thừa cân béo phì mắc các thành phần rối loạn của HCCH cụ thể lần lượt là: béo bụng có 759 em chiếm 92,5%, huyết </a:t>
            </a:r>
            <a:r>
              <a:rPr lang="en-US" sz="1200" kern="1200" dirty="0" err="1">
                <a:solidFill>
                  <a:schemeClr val="tx1"/>
                </a:solidFill>
                <a:effectLst/>
                <a:latin typeface="+mn-lt"/>
                <a:ea typeface="+mn-ea"/>
                <a:cs typeface="+mn-cs"/>
              </a:rPr>
              <a:t>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a:t>
            </a:r>
            <a:r>
              <a:rPr lang="en-US" sz="1200" kern="1200" dirty="0">
                <a:solidFill>
                  <a:schemeClr val="tx1"/>
                </a:solidFill>
                <a:effectLst/>
                <a:latin typeface="+mn-lt"/>
                <a:ea typeface="+mn-ea"/>
                <a:cs typeface="+mn-cs"/>
              </a:rPr>
              <a:t> ≥ 130 mmHg</a:t>
            </a:r>
            <a:r>
              <a:rPr lang="vi-VN" sz="1200" kern="1200" dirty="0">
                <a:solidFill>
                  <a:schemeClr val="tx1"/>
                </a:solidFill>
                <a:effectLst/>
                <a:latin typeface="+mn-lt"/>
                <a:ea typeface="+mn-ea"/>
                <a:cs typeface="+mn-cs"/>
              </a:rPr>
              <a:t> có 76 em chiếm 9,3%, </a:t>
            </a:r>
            <a:r>
              <a:rPr lang="en-US" sz="1200" kern="1200" dirty="0" err="1">
                <a:solidFill>
                  <a:schemeClr val="tx1"/>
                </a:solidFill>
                <a:effectLst/>
                <a:latin typeface="+mn-lt"/>
                <a:ea typeface="+mn-ea"/>
                <a:cs typeface="+mn-cs"/>
              </a:rPr>
              <a:t>huyết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trương</a:t>
            </a:r>
            <a:r>
              <a:rPr lang="en-US" sz="1200" kern="1200" dirty="0">
                <a:solidFill>
                  <a:schemeClr val="tx1"/>
                </a:solidFill>
                <a:effectLst/>
                <a:latin typeface="+mn-lt"/>
                <a:ea typeface="+mn-ea"/>
                <a:cs typeface="+mn-cs"/>
              </a:rPr>
              <a:t> ≥ 85 mmHg</a:t>
            </a:r>
            <a:r>
              <a:rPr lang="vi-VN" sz="1200" kern="1200" dirty="0">
                <a:solidFill>
                  <a:schemeClr val="tx1"/>
                </a:solidFill>
                <a:effectLst/>
                <a:latin typeface="+mn-lt"/>
                <a:ea typeface="+mn-ea"/>
                <a:cs typeface="+mn-cs"/>
              </a:rPr>
              <a:t> có 64 em chiếm 7,8%, </a:t>
            </a:r>
            <a:r>
              <a:rPr lang="en-US" sz="1200" kern="1200" dirty="0">
                <a:solidFill>
                  <a:schemeClr val="tx1"/>
                </a:solidFill>
                <a:effectLst/>
                <a:latin typeface="+mn-lt"/>
                <a:ea typeface="+mn-ea"/>
                <a:cs typeface="+mn-cs"/>
              </a:rPr>
              <a:t>glucose </a:t>
            </a:r>
            <a:r>
              <a:rPr lang="vi-VN" sz="1200" kern="1200" dirty="0">
                <a:solidFill>
                  <a:schemeClr val="tx1"/>
                </a:solidFill>
                <a:effectLst/>
                <a:latin typeface="+mn-lt"/>
                <a:ea typeface="+mn-ea"/>
                <a:cs typeface="+mn-cs"/>
              </a:rPr>
              <a:t>máu</a:t>
            </a:r>
            <a:r>
              <a:rPr lang="en-US" sz="1200" kern="1200" dirty="0">
                <a:solidFill>
                  <a:schemeClr val="tx1"/>
                </a:solidFill>
                <a:effectLst/>
                <a:latin typeface="+mn-lt"/>
                <a:ea typeface="+mn-ea"/>
                <a:cs typeface="+mn-cs"/>
              </a:rPr>
              <a:t> ≥ 5,6 </a:t>
            </a:r>
            <a:r>
              <a:rPr lang="en-US" sz="1200" kern="1200" dirty="0" err="1">
                <a:solidFill>
                  <a:schemeClr val="tx1"/>
                </a:solidFill>
                <a:effectLst/>
                <a:latin typeface="+mn-lt"/>
                <a:ea typeface="+mn-ea"/>
                <a:cs typeface="+mn-cs"/>
              </a:rPr>
              <a:t>mmol</a:t>
            </a:r>
            <a:r>
              <a:rPr lang="en-US" sz="1200" kern="1200" dirty="0">
                <a:solidFill>
                  <a:schemeClr val="tx1"/>
                </a:solidFill>
                <a:effectLst/>
                <a:latin typeface="+mn-lt"/>
                <a:ea typeface="+mn-ea"/>
                <a:cs typeface="+mn-cs"/>
              </a:rPr>
              <a:t>/l</a:t>
            </a:r>
            <a:r>
              <a:rPr lang="vi-VN" sz="1200" kern="1200" dirty="0">
                <a:solidFill>
                  <a:schemeClr val="tx1"/>
                </a:solidFill>
                <a:effectLst/>
                <a:latin typeface="+mn-lt"/>
                <a:ea typeface="+mn-ea"/>
                <a:cs typeface="+mn-cs"/>
              </a:rPr>
              <a:t> có 12 em chiếm 1,5%, </a:t>
            </a:r>
            <a:r>
              <a:rPr lang="en-US" sz="1200" kern="1200" dirty="0">
                <a:solidFill>
                  <a:schemeClr val="tx1"/>
                </a:solidFill>
                <a:effectLst/>
                <a:latin typeface="+mn-lt"/>
                <a:ea typeface="+mn-ea"/>
                <a:cs typeface="+mn-cs"/>
              </a:rPr>
              <a:t>HDL-C &lt; 1,03 </a:t>
            </a:r>
            <a:r>
              <a:rPr lang="en-US" sz="1200" kern="1200" dirty="0" err="1">
                <a:solidFill>
                  <a:schemeClr val="tx1"/>
                </a:solidFill>
                <a:effectLst/>
                <a:latin typeface="+mn-lt"/>
                <a:ea typeface="+mn-ea"/>
                <a:cs typeface="+mn-cs"/>
              </a:rPr>
              <a:t>mmol</a:t>
            </a:r>
            <a:r>
              <a:rPr lang="en-US" sz="1200" kern="1200" dirty="0">
                <a:solidFill>
                  <a:schemeClr val="tx1"/>
                </a:solidFill>
                <a:effectLst/>
                <a:latin typeface="+mn-lt"/>
                <a:ea typeface="+mn-ea"/>
                <a:cs typeface="+mn-cs"/>
              </a:rPr>
              <a:t>/l</a:t>
            </a:r>
            <a:r>
              <a:rPr lang="vi-VN" sz="1200" kern="1200" dirty="0">
                <a:solidFill>
                  <a:schemeClr val="tx1"/>
                </a:solidFill>
                <a:effectLst/>
                <a:latin typeface="+mn-lt"/>
                <a:ea typeface="+mn-ea"/>
                <a:cs typeface="+mn-cs"/>
              </a:rPr>
              <a:t> có 276 em chiếm 33,6%, </a:t>
            </a:r>
            <a:r>
              <a:rPr lang="en-US" sz="1200" kern="1200" dirty="0" err="1">
                <a:solidFill>
                  <a:schemeClr val="tx1"/>
                </a:solidFill>
                <a:effectLst/>
                <a:latin typeface="+mn-lt"/>
                <a:ea typeface="+mn-ea"/>
                <a:cs typeface="+mn-cs"/>
              </a:rPr>
              <a:t>triglycerid</a:t>
            </a:r>
            <a:r>
              <a:rPr lang="en-US" sz="1200" kern="1200" dirty="0">
                <a:solidFill>
                  <a:schemeClr val="tx1"/>
                </a:solidFill>
                <a:effectLst/>
                <a:latin typeface="+mn-lt"/>
                <a:ea typeface="+mn-ea"/>
                <a:cs typeface="+mn-cs"/>
              </a:rPr>
              <a:t> ≥ 1,7 </a:t>
            </a:r>
            <a:r>
              <a:rPr lang="en-US" sz="1200" kern="1200" dirty="0" err="1">
                <a:solidFill>
                  <a:schemeClr val="tx1"/>
                </a:solidFill>
                <a:effectLst/>
                <a:latin typeface="+mn-lt"/>
                <a:ea typeface="+mn-ea"/>
                <a:cs typeface="+mn-cs"/>
              </a:rPr>
              <a:t>mmol</a:t>
            </a:r>
            <a:r>
              <a:rPr lang="en-US" sz="1200" kern="1200" dirty="0">
                <a:solidFill>
                  <a:schemeClr val="tx1"/>
                </a:solidFill>
                <a:effectLst/>
                <a:latin typeface="+mn-lt"/>
                <a:ea typeface="+mn-ea"/>
                <a:cs typeface="+mn-cs"/>
              </a:rPr>
              <a:t>/l</a:t>
            </a:r>
            <a:r>
              <a:rPr lang="vi-VN" sz="1200" kern="1200" dirty="0">
                <a:solidFill>
                  <a:schemeClr val="tx1"/>
                </a:solidFill>
                <a:effectLst/>
                <a:latin typeface="+mn-lt"/>
                <a:ea typeface="+mn-ea"/>
                <a:cs typeface="+mn-cs"/>
              </a:rPr>
              <a:t> có 78 em chiếm 9,5%. Rối loạn thành phần của HCCH phổ biến nhất là béo bụng với 92,5% trẻ em TCBP bị béo bụng. Rối loạn thành phần HCCH phổ biến thứ hai là  HDL-C &lt; 1,03 mmol/l với 33,6%.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pPr/>
              <a:t>21</a:t>
            </a:fld>
            <a:endParaRPr lang="cs-CZ"/>
          </a:p>
        </p:txBody>
      </p:sp>
    </p:spTree>
    <p:extLst>
      <p:ext uri="{BB962C8B-B14F-4D97-AF65-F5344CB8AC3E}">
        <p14:creationId xmlns:p14="http://schemas.microsoft.com/office/powerpoint/2010/main" val="106721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147104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pPr/>
              <a:t>41</a:t>
            </a:fld>
            <a:endParaRPr lang="cs-CZ"/>
          </a:p>
        </p:txBody>
      </p:sp>
    </p:spTree>
    <p:extLst>
      <p:ext uri="{BB962C8B-B14F-4D97-AF65-F5344CB8AC3E}">
        <p14:creationId xmlns:p14="http://schemas.microsoft.com/office/powerpoint/2010/main" val="16701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3</a:t>
            </a:fld>
            <a:endParaRPr lang="cs-CZ"/>
          </a:p>
        </p:txBody>
      </p:sp>
    </p:spTree>
    <p:extLst>
      <p:ext uri="{BB962C8B-B14F-4D97-AF65-F5344CB8AC3E}">
        <p14:creationId xmlns:p14="http://schemas.microsoft.com/office/powerpoint/2010/main" val="702142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a:t>
            </a:r>
            <a:r>
              <a:rPr lang="en-US" sz="1200" i="1" kern="1200" dirty="0" err="1">
                <a:solidFill>
                  <a:schemeClr val="tx1"/>
                </a:solidFill>
                <a:effectLst/>
                <a:latin typeface="+mn-lt"/>
                <a:ea typeface="+mn-ea"/>
                <a:cs typeface="+mn-cs"/>
              </a:rPr>
              <a:t>Loại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trung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bình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khoảng</a:t>
            </a:r>
            <a:r>
              <a:rPr lang="en-US" sz="1200" i="1" kern="1200" dirty="0">
                <a:solidFill>
                  <a:schemeClr val="tx1"/>
                </a:solidFill>
                <a:effectLst/>
                <a:latin typeface="+mn-lt"/>
                <a:ea typeface="+mn-ea"/>
                <a:cs typeface="+mn-cs"/>
              </a:rPr>
              <a:t> 10%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lượng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thịt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từ</a:t>
            </a:r>
            <a:r>
              <a:rPr lang="en-US" sz="1200" i="1" kern="1200" dirty="0">
                <a:solidFill>
                  <a:schemeClr val="tx1"/>
                </a:solidFill>
                <a:effectLst/>
                <a:latin typeface="+mn-lt"/>
                <a:ea typeface="+mn-ea"/>
                <a:cs typeface="+mn-cs"/>
              </a:rPr>
              <a:t> 30g – 90g/</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lượng</a:t>
            </a:r>
            <a:r>
              <a:rPr lang="en-US" sz="1200" i="1" kern="1200" dirty="0">
                <a:solidFill>
                  <a:schemeClr val="tx1"/>
                </a:solidFill>
                <a:effectLst/>
                <a:latin typeface="+mn-lt"/>
                <a:ea typeface="+mn-ea"/>
                <a:cs typeface="+mn-cs"/>
              </a:rPr>
              <a:t> vitamin C </a:t>
            </a:r>
            <a:r>
              <a:rPr lang="en-US" sz="1200" i="1" kern="1200" dirty="0" err="1">
                <a:solidFill>
                  <a:schemeClr val="tx1"/>
                </a:solidFill>
                <a:effectLst/>
                <a:latin typeface="+mn-lt"/>
                <a:ea typeface="+mn-ea"/>
                <a:cs typeface="+mn-cs"/>
              </a:rPr>
              <a:t>từ</a:t>
            </a:r>
            <a:r>
              <a:rPr lang="en-US" sz="1200" i="1" kern="1200" dirty="0">
                <a:solidFill>
                  <a:schemeClr val="tx1"/>
                </a:solidFill>
                <a:effectLst/>
                <a:latin typeface="+mn-lt"/>
                <a:ea typeface="+mn-ea"/>
                <a:cs typeface="+mn-cs"/>
              </a:rPr>
              <a:t> 25mg – 75mg/</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c 	</a:t>
            </a:r>
            <a:r>
              <a:rPr lang="en-US" sz="1200" i="1" kern="1200" dirty="0" err="1">
                <a:solidFill>
                  <a:schemeClr val="tx1"/>
                </a:solidFill>
                <a:effectLst/>
                <a:latin typeface="+mn-lt"/>
                <a:ea typeface="+mn-ea"/>
                <a:cs typeface="+mn-cs"/>
              </a:rPr>
              <a:t>Loại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khoảng</a:t>
            </a:r>
            <a:r>
              <a:rPr lang="en-US" sz="1200" i="1" kern="1200" dirty="0">
                <a:solidFill>
                  <a:schemeClr val="tx1"/>
                </a:solidFill>
                <a:effectLst/>
                <a:latin typeface="+mn-lt"/>
                <a:ea typeface="+mn-ea"/>
                <a:cs typeface="+mn-cs"/>
              </a:rPr>
              <a:t> 15%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lượng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thịt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 &gt; 90g/</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lượng</a:t>
            </a:r>
            <a:r>
              <a:rPr lang="en-US" sz="1200" i="1" kern="1200" dirty="0">
                <a:solidFill>
                  <a:schemeClr val="tx1"/>
                </a:solidFill>
                <a:effectLst/>
                <a:latin typeface="+mn-lt"/>
                <a:ea typeface="+mn-ea"/>
                <a:cs typeface="+mn-cs"/>
              </a:rPr>
              <a:t> vitamin C &gt;75 mg/</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d 	</a:t>
            </a:r>
            <a:r>
              <a:rPr lang="en-US" sz="1200" i="1" kern="1200" dirty="0" err="1">
                <a:solidFill>
                  <a:schemeClr val="tx1"/>
                </a:solidFill>
                <a:effectLst/>
                <a:latin typeface="+mn-lt"/>
                <a:ea typeface="+mn-ea"/>
                <a:cs typeface="+mn-cs"/>
              </a:rPr>
              <a:t>Bổ</a:t>
            </a:r>
            <a:r>
              <a:rPr lang="en-US" sz="1200" i="1" kern="1200" dirty="0">
                <a:solidFill>
                  <a:schemeClr val="tx1"/>
                </a:solidFill>
                <a:effectLst/>
                <a:latin typeface="+mn-lt"/>
                <a:ea typeface="+mn-ea"/>
                <a:cs typeface="+mn-cs"/>
              </a:rPr>
              <a:t> sung </a:t>
            </a:r>
            <a:r>
              <a:rPr lang="en-US" sz="1200" i="1" kern="1200" dirty="0" err="1">
                <a:solidFill>
                  <a:schemeClr val="tx1"/>
                </a:solidFill>
                <a:effectLst/>
                <a:latin typeface="+mn-lt"/>
                <a:ea typeface="+mn-ea"/>
                <a:cs typeface="+mn-cs"/>
              </a:rPr>
              <a:t>viên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khuyến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cả</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phụ</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nữ</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mang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thai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suốt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thai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phụ</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nữ</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thiếu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máu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theo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đồ</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hành</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e 	</a:t>
            </a:r>
            <a:r>
              <a:rPr lang="en-US" sz="1200" i="1" kern="1200" dirty="0" err="1">
                <a:solidFill>
                  <a:schemeClr val="tx1"/>
                </a:solidFill>
                <a:effectLst/>
                <a:latin typeface="+mn-lt"/>
                <a:ea typeface="+mn-ea"/>
                <a:cs typeface="+mn-cs"/>
              </a:rPr>
              <a:t>Trẻ</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bú</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mẹ</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f 	</a:t>
            </a:r>
            <a:r>
              <a:rPr lang="en-US" sz="1200" i="1" kern="1200" dirty="0" err="1">
                <a:solidFill>
                  <a:schemeClr val="tx1"/>
                </a:solidFill>
                <a:effectLst/>
                <a:latin typeface="+mn-lt"/>
                <a:ea typeface="+mn-ea"/>
                <a:cs typeface="+mn-cs"/>
              </a:rPr>
              <a:t>Trẻ</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tạo</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g 	</a:t>
            </a:r>
            <a:r>
              <a:rPr lang="en-US" sz="1200" i="1" kern="1200" dirty="0" err="1">
                <a:solidFill>
                  <a:schemeClr val="tx1"/>
                </a:solidFill>
                <a:effectLst/>
                <a:latin typeface="+mn-lt"/>
                <a:ea typeface="+mn-ea"/>
                <a:cs typeface="+mn-cs"/>
              </a:rPr>
              <a:t>Trẻ</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thức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phytat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protein </a:t>
            </a:r>
            <a:r>
              <a:rPr lang="en-US" sz="1200" i="1" kern="1200" dirty="0" err="1">
                <a:solidFill>
                  <a:schemeClr val="tx1"/>
                </a:solidFill>
                <a:effectLst/>
                <a:latin typeface="+mn-lt"/>
                <a:ea typeface="+mn-ea"/>
                <a:cs typeface="+mn-cs"/>
              </a:rPr>
              <a:t>nguồn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thực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h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áp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dụng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trẻ</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bú</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mẹ</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thuần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tốt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kẽm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tốt</a:t>
            </a:r>
            <a:r>
              <a:rPr lang="en-US" sz="1200" i="1" kern="1200" dirty="0">
                <a:solidFill>
                  <a:schemeClr val="tx1"/>
                </a:solidFill>
                <a:effectLst/>
                <a:latin typeface="+mn-lt"/>
                <a:ea typeface="+mn-ea"/>
                <a:cs typeface="+mn-cs"/>
              </a:rPr>
              <a:t> = 50%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protid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động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vừa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kẽm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trung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bình</a:t>
            </a:r>
            <a:r>
              <a:rPr lang="en-US" sz="1200" i="1" kern="1200" dirty="0">
                <a:solidFill>
                  <a:schemeClr val="tx1"/>
                </a:solidFill>
                <a:effectLst/>
                <a:latin typeface="+mn-lt"/>
                <a:ea typeface="+mn-ea"/>
                <a:cs typeface="+mn-cs"/>
              </a:rPr>
              <a:t> = 30%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vừa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phải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protid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động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tỷ</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phytate</a:t>
            </a:r>
            <a:r>
              <a:rPr lang="en-US" sz="1200" i="1" kern="1200" dirty="0">
                <a:solidFill>
                  <a:schemeClr val="tx1"/>
                </a:solidFill>
                <a:effectLst/>
                <a:latin typeface="+mn-lt"/>
                <a:ea typeface="+mn-ea"/>
                <a:cs typeface="+mn-cs"/>
              </a:rPr>
              <a:t> – </a:t>
            </a:r>
            <a:r>
              <a:rPr lang="en-US" sz="1200" i="1" kern="1200" dirty="0" err="1">
                <a:solidFill>
                  <a:schemeClr val="tx1"/>
                </a:solidFill>
                <a:effectLst/>
                <a:latin typeface="+mn-lt"/>
                <a:ea typeface="+mn-ea"/>
                <a:cs typeface="+mn-cs"/>
              </a:rPr>
              <a:t>kẽm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tử</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5 : 15);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kém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thấp</a:t>
            </a:r>
            <a:r>
              <a:rPr lang="en-US" sz="1200" i="1" kern="1200" dirty="0">
                <a:solidFill>
                  <a:schemeClr val="tx1"/>
                </a:solidFill>
                <a:effectLst/>
                <a:latin typeface="+mn-lt"/>
                <a:ea typeface="+mn-ea"/>
                <a:cs typeface="+mn-cs"/>
              </a:rPr>
              <a:t> = 15%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protid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động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pPr/>
              <a:t>42</a:t>
            </a:fld>
            <a:endParaRPr lang="cs-CZ"/>
          </a:p>
        </p:txBody>
      </p:sp>
    </p:spTree>
    <p:extLst>
      <p:ext uri="{BB962C8B-B14F-4D97-AF65-F5344CB8AC3E}">
        <p14:creationId xmlns:p14="http://schemas.microsoft.com/office/powerpoint/2010/main" val="1027507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a:t>
            </a:r>
            <a:r>
              <a:rPr lang="en-US" sz="1200" i="1" kern="1200" dirty="0" err="1">
                <a:solidFill>
                  <a:schemeClr val="tx1"/>
                </a:solidFill>
                <a:effectLst/>
                <a:latin typeface="+mn-lt"/>
                <a:ea typeface="+mn-ea"/>
                <a:cs typeface="+mn-cs"/>
              </a:rPr>
              <a:t>Loại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trung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bình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khoảng</a:t>
            </a:r>
            <a:r>
              <a:rPr lang="en-US" sz="1200" i="1" kern="1200" dirty="0">
                <a:solidFill>
                  <a:schemeClr val="tx1"/>
                </a:solidFill>
                <a:effectLst/>
                <a:latin typeface="+mn-lt"/>
                <a:ea typeface="+mn-ea"/>
                <a:cs typeface="+mn-cs"/>
              </a:rPr>
              <a:t> 10%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lượng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thịt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từ</a:t>
            </a:r>
            <a:r>
              <a:rPr lang="en-US" sz="1200" i="1" kern="1200" dirty="0">
                <a:solidFill>
                  <a:schemeClr val="tx1"/>
                </a:solidFill>
                <a:effectLst/>
                <a:latin typeface="+mn-lt"/>
                <a:ea typeface="+mn-ea"/>
                <a:cs typeface="+mn-cs"/>
              </a:rPr>
              <a:t> 30g – 90g/</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lượng</a:t>
            </a:r>
            <a:r>
              <a:rPr lang="en-US" sz="1200" i="1" kern="1200" dirty="0">
                <a:solidFill>
                  <a:schemeClr val="tx1"/>
                </a:solidFill>
                <a:effectLst/>
                <a:latin typeface="+mn-lt"/>
                <a:ea typeface="+mn-ea"/>
                <a:cs typeface="+mn-cs"/>
              </a:rPr>
              <a:t> vitamin C </a:t>
            </a:r>
            <a:r>
              <a:rPr lang="en-US" sz="1200" i="1" kern="1200" dirty="0" err="1">
                <a:solidFill>
                  <a:schemeClr val="tx1"/>
                </a:solidFill>
                <a:effectLst/>
                <a:latin typeface="+mn-lt"/>
                <a:ea typeface="+mn-ea"/>
                <a:cs typeface="+mn-cs"/>
              </a:rPr>
              <a:t>từ</a:t>
            </a:r>
            <a:r>
              <a:rPr lang="en-US" sz="1200" i="1" kern="1200" dirty="0">
                <a:solidFill>
                  <a:schemeClr val="tx1"/>
                </a:solidFill>
                <a:effectLst/>
                <a:latin typeface="+mn-lt"/>
                <a:ea typeface="+mn-ea"/>
                <a:cs typeface="+mn-cs"/>
              </a:rPr>
              <a:t> 25mg – 75mg/</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c 	</a:t>
            </a:r>
            <a:r>
              <a:rPr lang="en-US" sz="1200" i="1" kern="1200" dirty="0" err="1">
                <a:solidFill>
                  <a:schemeClr val="tx1"/>
                </a:solidFill>
                <a:effectLst/>
                <a:latin typeface="+mn-lt"/>
                <a:ea typeface="+mn-ea"/>
                <a:cs typeface="+mn-cs"/>
              </a:rPr>
              <a:t>Loại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khoảng</a:t>
            </a:r>
            <a:r>
              <a:rPr lang="en-US" sz="1200" i="1" kern="1200" dirty="0">
                <a:solidFill>
                  <a:schemeClr val="tx1"/>
                </a:solidFill>
                <a:effectLst/>
                <a:latin typeface="+mn-lt"/>
                <a:ea typeface="+mn-ea"/>
                <a:cs typeface="+mn-cs"/>
              </a:rPr>
              <a:t> 15%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lượng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thịt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 &gt; 90g/</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lượng</a:t>
            </a:r>
            <a:r>
              <a:rPr lang="en-US" sz="1200" i="1" kern="1200" dirty="0">
                <a:solidFill>
                  <a:schemeClr val="tx1"/>
                </a:solidFill>
                <a:effectLst/>
                <a:latin typeface="+mn-lt"/>
                <a:ea typeface="+mn-ea"/>
                <a:cs typeface="+mn-cs"/>
              </a:rPr>
              <a:t> vitamin C &gt;75 mg/</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d 	</a:t>
            </a:r>
            <a:r>
              <a:rPr lang="en-US" sz="1200" i="1" kern="1200" dirty="0" err="1">
                <a:solidFill>
                  <a:schemeClr val="tx1"/>
                </a:solidFill>
                <a:effectLst/>
                <a:latin typeface="+mn-lt"/>
                <a:ea typeface="+mn-ea"/>
                <a:cs typeface="+mn-cs"/>
              </a:rPr>
              <a:t>Bổ</a:t>
            </a:r>
            <a:r>
              <a:rPr lang="en-US" sz="1200" i="1" kern="1200" dirty="0">
                <a:solidFill>
                  <a:schemeClr val="tx1"/>
                </a:solidFill>
                <a:effectLst/>
                <a:latin typeface="+mn-lt"/>
                <a:ea typeface="+mn-ea"/>
                <a:cs typeface="+mn-cs"/>
              </a:rPr>
              <a:t> sung </a:t>
            </a:r>
            <a:r>
              <a:rPr lang="en-US" sz="1200" i="1" kern="1200" dirty="0" err="1">
                <a:solidFill>
                  <a:schemeClr val="tx1"/>
                </a:solidFill>
                <a:effectLst/>
                <a:latin typeface="+mn-lt"/>
                <a:ea typeface="+mn-ea"/>
                <a:cs typeface="+mn-cs"/>
              </a:rPr>
              <a:t>viên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khuyến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cả</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phụ</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nữ</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mang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thai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suốt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thai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phụ</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nữ</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thiếu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máu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theo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đồ</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hành</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e 	</a:t>
            </a:r>
            <a:r>
              <a:rPr lang="en-US" sz="1200" i="1" kern="1200" dirty="0" err="1">
                <a:solidFill>
                  <a:schemeClr val="tx1"/>
                </a:solidFill>
                <a:effectLst/>
                <a:latin typeface="+mn-lt"/>
                <a:ea typeface="+mn-ea"/>
                <a:cs typeface="+mn-cs"/>
              </a:rPr>
              <a:t>Trẻ</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bú</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mẹ</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f 	</a:t>
            </a:r>
            <a:r>
              <a:rPr lang="en-US" sz="1200" i="1" kern="1200" dirty="0" err="1">
                <a:solidFill>
                  <a:schemeClr val="tx1"/>
                </a:solidFill>
                <a:effectLst/>
                <a:latin typeface="+mn-lt"/>
                <a:ea typeface="+mn-ea"/>
                <a:cs typeface="+mn-cs"/>
              </a:rPr>
              <a:t>Trẻ</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tạo</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g 	</a:t>
            </a:r>
            <a:r>
              <a:rPr lang="en-US" sz="1200" i="1" kern="1200" dirty="0" err="1">
                <a:solidFill>
                  <a:schemeClr val="tx1"/>
                </a:solidFill>
                <a:effectLst/>
                <a:latin typeface="+mn-lt"/>
                <a:ea typeface="+mn-ea"/>
                <a:cs typeface="+mn-cs"/>
              </a:rPr>
              <a:t>Trẻ</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thức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phytat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protein </a:t>
            </a:r>
            <a:r>
              <a:rPr lang="en-US" sz="1200" i="1" kern="1200" dirty="0" err="1">
                <a:solidFill>
                  <a:schemeClr val="tx1"/>
                </a:solidFill>
                <a:effectLst/>
                <a:latin typeface="+mn-lt"/>
                <a:ea typeface="+mn-ea"/>
                <a:cs typeface="+mn-cs"/>
              </a:rPr>
              <a:t>nguồn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thực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h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áp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dụng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trẻ</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bú</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mẹ</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thuần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tốt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kẽm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tốt</a:t>
            </a:r>
            <a:r>
              <a:rPr lang="en-US" sz="1200" i="1" kern="1200" dirty="0">
                <a:solidFill>
                  <a:schemeClr val="tx1"/>
                </a:solidFill>
                <a:effectLst/>
                <a:latin typeface="+mn-lt"/>
                <a:ea typeface="+mn-ea"/>
                <a:cs typeface="+mn-cs"/>
              </a:rPr>
              <a:t> = 50%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protid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động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vừa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kẽm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trung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bình</a:t>
            </a:r>
            <a:r>
              <a:rPr lang="en-US" sz="1200" i="1" kern="1200" dirty="0">
                <a:solidFill>
                  <a:schemeClr val="tx1"/>
                </a:solidFill>
                <a:effectLst/>
                <a:latin typeface="+mn-lt"/>
                <a:ea typeface="+mn-ea"/>
                <a:cs typeface="+mn-cs"/>
              </a:rPr>
              <a:t> = 30%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vừa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phải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protid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động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tỷ</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phytate</a:t>
            </a:r>
            <a:r>
              <a:rPr lang="en-US" sz="1200" i="1" kern="1200" dirty="0">
                <a:solidFill>
                  <a:schemeClr val="tx1"/>
                </a:solidFill>
                <a:effectLst/>
                <a:latin typeface="+mn-lt"/>
                <a:ea typeface="+mn-ea"/>
                <a:cs typeface="+mn-cs"/>
              </a:rPr>
              <a:t> – </a:t>
            </a:r>
            <a:r>
              <a:rPr lang="en-US" sz="1200" i="1" kern="1200" dirty="0" err="1">
                <a:solidFill>
                  <a:schemeClr val="tx1"/>
                </a:solidFill>
                <a:effectLst/>
                <a:latin typeface="+mn-lt"/>
                <a:ea typeface="+mn-ea"/>
                <a:cs typeface="+mn-cs"/>
              </a:rPr>
              <a:t>kẽm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tử</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5 : 15);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Hấp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kém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thấp</a:t>
            </a:r>
            <a:r>
              <a:rPr lang="en-US" sz="1200" i="1" kern="1200" dirty="0">
                <a:solidFill>
                  <a:schemeClr val="tx1"/>
                </a:solidFill>
                <a:effectLst/>
                <a:latin typeface="+mn-lt"/>
                <a:ea typeface="+mn-ea"/>
                <a:cs typeface="+mn-cs"/>
              </a:rPr>
              <a:t> = 15% (</a:t>
            </a:r>
            <a:r>
              <a:rPr lang="en-US" sz="1200" i="1" kern="1200" dirty="0" err="1">
                <a:solidFill>
                  <a:schemeClr val="tx1"/>
                </a:solidFill>
                <a:effectLst/>
                <a:latin typeface="+mn-lt"/>
                <a:ea typeface="+mn-ea"/>
                <a:cs typeface="+mn-cs"/>
              </a:rPr>
              <a:t>khẩu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protid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động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pPr/>
              <a:t>43</a:t>
            </a:fld>
            <a:endParaRPr lang="cs-CZ"/>
          </a:p>
        </p:txBody>
      </p:sp>
    </p:spTree>
    <p:extLst>
      <p:ext uri="{BB962C8B-B14F-4D97-AF65-F5344CB8AC3E}">
        <p14:creationId xmlns:p14="http://schemas.microsoft.com/office/powerpoint/2010/main" val="677593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pPr/>
              <a:t>44</a:t>
            </a:fld>
            <a:endParaRPr lang="cs-CZ"/>
          </a:p>
        </p:txBody>
      </p:sp>
    </p:spTree>
    <p:extLst>
      <p:ext uri="{BB962C8B-B14F-4D97-AF65-F5344CB8AC3E}">
        <p14:creationId xmlns:p14="http://schemas.microsoft.com/office/powerpoint/2010/main" val="538695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pPr/>
              <a:t>45</a:t>
            </a:fld>
            <a:endParaRPr lang="cs-CZ"/>
          </a:p>
        </p:txBody>
      </p:sp>
    </p:spTree>
    <p:extLst>
      <p:ext uri="{BB962C8B-B14F-4D97-AF65-F5344CB8AC3E}">
        <p14:creationId xmlns:p14="http://schemas.microsoft.com/office/powerpoint/2010/main" val="3081721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260904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1354915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2553482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2457204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3119880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54</a:t>
            </a:fld>
            <a:endParaRPr lang="cs-CZ"/>
          </a:p>
        </p:txBody>
      </p:sp>
    </p:spTree>
    <p:extLst>
      <p:ext uri="{BB962C8B-B14F-4D97-AF65-F5344CB8AC3E}">
        <p14:creationId xmlns:p14="http://schemas.microsoft.com/office/powerpoint/2010/main" val="385871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4</a:t>
            </a:fld>
            <a:endParaRPr lang="cs-CZ"/>
          </a:p>
        </p:txBody>
      </p:sp>
    </p:spTree>
    <p:extLst>
      <p:ext uri="{BB962C8B-B14F-4D97-AF65-F5344CB8AC3E}">
        <p14:creationId xmlns:p14="http://schemas.microsoft.com/office/powerpoint/2010/main" val="3727958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55</a:t>
            </a:fld>
            <a:endParaRPr lang="cs-CZ"/>
          </a:p>
        </p:txBody>
      </p:sp>
    </p:spTree>
    <p:extLst>
      <p:ext uri="{BB962C8B-B14F-4D97-AF65-F5344CB8AC3E}">
        <p14:creationId xmlns:p14="http://schemas.microsoft.com/office/powerpoint/2010/main" val="4133496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56</a:t>
            </a:fld>
            <a:endParaRPr lang="cs-CZ"/>
          </a:p>
        </p:txBody>
      </p:sp>
    </p:spTree>
    <p:extLst>
      <p:ext uri="{BB962C8B-B14F-4D97-AF65-F5344CB8AC3E}">
        <p14:creationId xmlns:p14="http://schemas.microsoft.com/office/powerpoint/2010/main" val="1767341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78611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906926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59</a:t>
            </a:fld>
            <a:endParaRPr lang="cs-CZ"/>
          </a:p>
        </p:txBody>
      </p:sp>
    </p:spTree>
    <p:extLst>
      <p:ext uri="{BB962C8B-B14F-4D97-AF65-F5344CB8AC3E}">
        <p14:creationId xmlns:p14="http://schemas.microsoft.com/office/powerpoint/2010/main" val="3950621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60</a:t>
            </a:fld>
            <a:endParaRPr lang="cs-CZ"/>
          </a:p>
        </p:txBody>
      </p:sp>
    </p:spTree>
    <p:extLst>
      <p:ext uri="{BB962C8B-B14F-4D97-AF65-F5344CB8AC3E}">
        <p14:creationId xmlns:p14="http://schemas.microsoft.com/office/powerpoint/2010/main" val="257852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marL="457200" indent="-457200" algn="just">
              <a:lnSpc>
                <a:spcPct val="150000"/>
              </a:lnSpc>
              <a:buFont typeface="Wingdings" panose="05000000000000000000" pitchFamily="2" charset="2"/>
              <a:buChar char="v"/>
            </a:pPr>
            <a:r>
              <a:rPr lang="vi-VN" sz="1200" dirty="0" smtClean="0"/>
              <a:t>Vai trò:</a:t>
            </a:r>
            <a:r>
              <a:rPr lang="en-US" sz="1200" dirty="0" smtClean="0"/>
              <a:t> Rau </a:t>
            </a:r>
            <a:r>
              <a:rPr lang="en-US" sz="1200" dirty="0" err="1" smtClean="0"/>
              <a:t>củ</a:t>
            </a:r>
            <a:r>
              <a:rPr lang="en-US" sz="1200" dirty="0" smtClean="0"/>
              <a:t> </a:t>
            </a:r>
            <a:r>
              <a:rPr lang="en-US" sz="1200" dirty="0" err="1" smtClean="0"/>
              <a:t>là</a:t>
            </a:r>
            <a:r>
              <a:rPr lang="vi-VN" sz="1200" dirty="0" smtClean="0"/>
              <a:t> </a:t>
            </a:r>
            <a:r>
              <a:rPr lang="en-US" sz="1200" dirty="0" smtClean="0"/>
              <a:t>n</a:t>
            </a:r>
            <a:r>
              <a:rPr lang="vi-VN" sz="1200" dirty="0" smtClean="0"/>
              <a:t>guồn cung cấp vitamin, chất khoáng, chất xơ và một số chất chống oxy hóa cần thiết cho cơ </a:t>
            </a:r>
            <a:r>
              <a:rPr lang="en-US" sz="1200" dirty="0" err="1" smtClean="0"/>
              <a:t>thể</a:t>
            </a:r>
            <a:endParaRPr lang="en-US" sz="1200" dirty="0" smtClean="0"/>
          </a:p>
          <a:p>
            <a:pPr marL="457200" indent="-457200" algn="just">
              <a:lnSpc>
                <a:spcPct val="150000"/>
              </a:lnSpc>
              <a:buFont typeface="Wingdings" panose="05000000000000000000" pitchFamily="2" charset="2"/>
              <a:buChar char="v"/>
            </a:pPr>
            <a:r>
              <a:rPr lang="vi-VN" altLang="en-US" sz="1200" dirty="0" smtClean="0">
                <a:cs typeface="Times New Roman" panose="02020603050405020304" pitchFamily="18" charset="0"/>
              </a:rPr>
              <a:t>Vitamin và khoáng chất là những chất mà cơ thể chỉ cần một lượng rất nhỏ</a:t>
            </a:r>
            <a:r>
              <a:rPr lang="en-US" altLang="en-US" sz="1200" dirty="0" smtClean="0">
                <a:cs typeface="Times New Roman" panose="02020603050405020304" pitchFamily="18" charset="0"/>
              </a:rPr>
              <a:t> </a:t>
            </a:r>
            <a:r>
              <a:rPr lang="vi-VN" altLang="en-US" sz="1200" dirty="0" smtClean="0">
                <a:cs typeface="Times New Roman" panose="02020603050405020304" pitchFamily="18" charset="0"/>
              </a:rPr>
              <a:t>nhưng có vai trò rất quan </a:t>
            </a:r>
            <a:r>
              <a:rPr lang="en-US" altLang="en-US" sz="1200" dirty="0" err="1" smtClean="0">
                <a:cs typeface="Times New Roman" panose="02020603050405020304" pitchFamily="18" charset="0"/>
              </a:rPr>
              <a:t>trọng</a:t>
            </a:r>
            <a:r>
              <a:rPr lang="en-US" altLang="en-US" sz="1200" dirty="0" smtClean="0">
                <a:cs typeface="Times New Roman" panose="02020603050405020304" pitchFamily="18" charset="0"/>
              </a:rPr>
              <a:t> </a:t>
            </a:r>
            <a:r>
              <a:rPr lang="vi-VN" altLang="en-US" sz="1200" dirty="0" smtClean="0">
                <a:cs typeface="Times New Roman" panose="02020603050405020304" pitchFamily="18" charset="0"/>
              </a:rPr>
              <a:t>như tham gia vào xây dựng các tế bào, mô, hệ thống miễn dịch của cơ thể, chuyển hóa dinh dưỡng</a:t>
            </a:r>
            <a:endParaRPr lang="en-US" altLang="en-US" sz="1200" dirty="0" smtClean="0">
              <a:cs typeface="Times New Roman" panose="02020603050405020304" pitchFamily="18" charset="0"/>
            </a:endParaRPr>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2020358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636730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t>Vai trò:</a:t>
            </a:r>
            <a:r>
              <a:rPr lang="en-US" sz="1200" dirty="0" smtClean="0"/>
              <a:t> </a:t>
            </a:r>
            <a:r>
              <a:rPr lang="en-US" sz="1200" dirty="0" err="1" smtClean="0"/>
              <a:t>Quả</a:t>
            </a:r>
            <a:r>
              <a:rPr lang="en-US" sz="1200" dirty="0" smtClean="0"/>
              <a:t> </a:t>
            </a:r>
            <a:r>
              <a:rPr lang="en-US" sz="1200" dirty="0" err="1" smtClean="0"/>
              <a:t>chín</a:t>
            </a:r>
            <a:r>
              <a:rPr lang="en-US" sz="1200" dirty="0" smtClean="0"/>
              <a:t> </a:t>
            </a:r>
            <a:r>
              <a:rPr lang="en-US" sz="1200" dirty="0" err="1" smtClean="0"/>
              <a:t>có</a:t>
            </a:r>
            <a:r>
              <a:rPr lang="en-US" sz="1200" dirty="0" smtClean="0"/>
              <a:t> </a:t>
            </a:r>
            <a:r>
              <a:rPr lang="en-US" sz="1200" dirty="0" err="1" smtClean="0"/>
              <a:t>nhiều</a:t>
            </a:r>
            <a:r>
              <a:rPr lang="en-US" sz="1200" dirty="0" smtClean="0"/>
              <a:t> acid </a:t>
            </a:r>
            <a:r>
              <a:rPr lang="en-US" sz="1200" dirty="0" err="1" smtClean="0"/>
              <a:t>hữu</a:t>
            </a:r>
            <a:r>
              <a:rPr lang="en-US" sz="1200" dirty="0" smtClean="0"/>
              <a:t> </a:t>
            </a:r>
            <a:r>
              <a:rPr lang="en-US" sz="1200" dirty="0" err="1" smtClean="0"/>
              <a:t>cơ</a:t>
            </a:r>
            <a:r>
              <a:rPr lang="en-US" sz="1200" dirty="0" smtClean="0"/>
              <a:t> </a:t>
            </a:r>
            <a:r>
              <a:rPr lang="en-US" sz="1200" dirty="0" err="1" smtClean="0"/>
              <a:t>và</a:t>
            </a:r>
            <a:r>
              <a:rPr lang="en-US" sz="1200" dirty="0" smtClean="0"/>
              <a:t> pectin (</a:t>
            </a:r>
            <a:r>
              <a:rPr lang="en-US" sz="1200" dirty="0" err="1" smtClean="0"/>
              <a:t>chất</a:t>
            </a:r>
            <a:r>
              <a:rPr lang="en-US" sz="1200" dirty="0" smtClean="0"/>
              <a:t> </a:t>
            </a:r>
            <a:r>
              <a:rPr lang="en-US" sz="1200" dirty="0" err="1" smtClean="0"/>
              <a:t>xơ</a:t>
            </a:r>
            <a:r>
              <a:rPr lang="en-US" sz="1200" dirty="0" smtClean="0"/>
              <a:t> </a:t>
            </a:r>
            <a:r>
              <a:rPr lang="en-US" sz="1200" dirty="0" err="1" smtClean="0"/>
              <a:t>hòa</a:t>
            </a:r>
            <a:r>
              <a:rPr lang="en-US" sz="1200" dirty="0" smtClean="0"/>
              <a:t> tan) </a:t>
            </a:r>
            <a:r>
              <a:rPr lang="en-US" sz="1200" dirty="0" err="1" smtClean="0"/>
              <a:t>hơn</a:t>
            </a:r>
            <a:r>
              <a:rPr lang="en-US" sz="1200" dirty="0" smtClean="0"/>
              <a:t> </a:t>
            </a:r>
            <a:r>
              <a:rPr lang="en-US" sz="1200" dirty="0" err="1" smtClean="0"/>
              <a:t>rau</a:t>
            </a:r>
            <a:r>
              <a:rPr lang="en-US" sz="1200" dirty="0" smtClean="0"/>
              <a:t>. </a:t>
            </a:r>
            <a:r>
              <a:rPr lang="en-US" sz="1200" dirty="0" err="1" smtClean="0"/>
              <a:t>Quả</a:t>
            </a:r>
            <a:r>
              <a:rPr lang="en-US" sz="1200" dirty="0" smtClean="0"/>
              <a:t> </a:t>
            </a:r>
            <a:r>
              <a:rPr lang="en-US" sz="1200" dirty="0" err="1" smtClean="0"/>
              <a:t>ngọt</a:t>
            </a:r>
            <a:r>
              <a:rPr lang="en-US" sz="1200" dirty="0" smtClean="0"/>
              <a:t> </a:t>
            </a:r>
            <a:r>
              <a:rPr lang="en-US" sz="1200" dirty="0" err="1" smtClean="0"/>
              <a:t>có</a:t>
            </a:r>
            <a:r>
              <a:rPr lang="en-US" sz="1200" dirty="0" smtClean="0"/>
              <a:t> </a:t>
            </a:r>
            <a:r>
              <a:rPr lang="en-US" sz="1200" dirty="0" err="1" smtClean="0"/>
              <a:t>chứa</a:t>
            </a:r>
            <a:r>
              <a:rPr lang="en-US" sz="1200" dirty="0" smtClean="0"/>
              <a:t> </a:t>
            </a:r>
            <a:r>
              <a:rPr lang="en-US" sz="1200" dirty="0" err="1" smtClean="0"/>
              <a:t>đường</a:t>
            </a:r>
            <a:r>
              <a:rPr lang="en-US" sz="1200" dirty="0" smtClean="0"/>
              <a:t> </a:t>
            </a:r>
            <a:r>
              <a:rPr lang="en-US" sz="1200" dirty="0" err="1" smtClean="0"/>
              <a:t>như</a:t>
            </a:r>
            <a:r>
              <a:rPr lang="en-US" sz="1200" dirty="0" smtClean="0"/>
              <a:t> fructose, glucose </a:t>
            </a:r>
            <a:r>
              <a:rPr lang="en-US" sz="1200" dirty="0" err="1" smtClean="0"/>
              <a:t>và</a:t>
            </a:r>
            <a:r>
              <a:rPr lang="en-US" sz="1200" dirty="0" smtClean="0"/>
              <a:t> </a:t>
            </a:r>
            <a:r>
              <a:rPr lang="en-US" sz="1200" dirty="0" err="1" smtClean="0"/>
              <a:t>saccarose</a:t>
            </a:r>
            <a:r>
              <a:rPr lang="en-US" sz="1200" dirty="0" smtClean="0"/>
              <a:t>. </a:t>
            </a:r>
            <a:r>
              <a:rPr lang="en-US" sz="1200" dirty="0" err="1" smtClean="0"/>
              <a:t>Là</a:t>
            </a:r>
            <a:r>
              <a:rPr lang="en-US" sz="1200" dirty="0" smtClean="0"/>
              <a:t> </a:t>
            </a:r>
            <a:r>
              <a:rPr lang="en-US" sz="1200" dirty="0" err="1" smtClean="0"/>
              <a:t>nguồn</a:t>
            </a:r>
            <a:r>
              <a:rPr lang="en-US" sz="1200" dirty="0" smtClean="0"/>
              <a:t> </a:t>
            </a:r>
            <a:r>
              <a:rPr lang="en-US" sz="1200" dirty="0" err="1" smtClean="0"/>
              <a:t>cung</a:t>
            </a:r>
            <a:r>
              <a:rPr lang="en-US" sz="1200" dirty="0" smtClean="0"/>
              <a:t> </a:t>
            </a:r>
            <a:r>
              <a:rPr lang="en-US" sz="1200" dirty="0" err="1" smtClean="0"/>
              <a:t>cấp</a:t>
            </a:r>
            <a:r>
              <a:rPr lang="en-US" sz="1200" dirty="0" smtClean="0"/>
              <a:t> vitamin C </a:t>
            </a:r>
            <a:r>
              <a:rPr lang="en-US" sz="1200" dirty="0" err="1" smtClean="0"/>
              <a:t>nguyên</a:t>
            </a:r>
            <a:r>
              <a:rPr lang="en-US" sz="1200" dirty="0" smtClean="0"/>
              <a:t> </a:t>
            </a:r>
            <a:r>
              <a:rPr lang="en-US" sz="1200" dirty="0" err="1" smtClean="0"/>
              <a:t>vẹn</a:t>
            </a:r>
            <a:r>
              <a:rPr lang="en-US" sz="1200" dirty="0" smtClean="0"/>
              <a:t>, </a:t>
            </a:r>
            <a:r>
              <a:rPr lang="en-US" sz="1200" dirty="0" err="1" smtClean="0"/>
              <a:t>không</a:t>
            </a:r>
            <a:r>
              <a:rPr lang="en-US" sz="1200" dirty="0" smtClean="0"/>
              <a:t> </a:t>
            </a:r>
            <a:r>
              <a:rPr lang="en-US" sz="1200" dirty="0" err="1" smtClean="0"/>
              <a:t>bị</a:t>
            </a:r>
            <a:r>
              <a:rPr lang="en-US" sz="1200" dirty="0" smtClean="0"/>
              <a:t> </a:t>
            </a:r>
            <a:r>
              <a:rPr lang="en-US" sz="1200" dirty="0" err="1" smtClean="0"/>
              <a:t>phá</a:t>
            </a:r>
            <a:r>
              <a:rPr lang="en-US" sz="1200" dirty="0" smtClean="0"/>
              <a:t> </a:t>
            </a:r>
            <a:r>
              <a:rPr lang="en-US" sz="1200" dirty="0" err="1" smtClean="0"/>
              <a:t>hủy</a:t>
            </a:r>
            <a:r>
              <a:rPr lang="en-US" sz="1200" dirty="0" smtClean="0"/>
              <a:t> do </a:t>
            </a:r>
            <a:r>
              <a:rPr lang="en-US" sz="1200" dirty="0" err="1" smtClean="0"/>
              <a:t>chế</a:t>
            </a:r>
            <a:r>
              <a:rPr lang="en-US" sz="1200" dirty="0" smtClean="0"/>
              <a:t> </a:t>
            </a:r>
            <a:r>
              <a:rPr lang="en-US" sz="1200" dirty="0" err="1" smtClean="0"/>
              <a:t>biến</a:t>
            </a:r>
            <a:r>
              <a:rPr lang="en-US" sz="1200" dirty="0" smtClean="0"/>
              <a:t>.  </a:t>
            </a:r>
            <a:r>
              <a:rPr lang="en-US" sz="1200" dirty="0" err="1" smtClean="0"/>
              <a:t>Các</a:t>
            </a:r>
            <a:r>
              <a:rPr lang="en-US" sz="1200" dirty="0" smtClean="0"/>
              <a:t> </a:t>
            </a:r>
            <a:r>
              <a:rPr lang="en-US" sz="1200" dirty="0" err="1" smtClean="0"/>
              <a:t>loại</a:t>
            </a:r>
            <a:r>
              <a:rPr lang="en-US" sz="1200" dirty="0" smtClean="0"/>
              <a:t> </a:t>
            </a:r>
            <a:r>
              <a:rPr lang="en-US" sz="1200" dirty="0" err="1" smtClean="0"/>
              <a:t>quả</a:t>
            </a:r>
            <a:r>
              <a:rPr lang="en-US" sz="1200" dirty="0" smtClean="0"/>
              <a:t> </a:t>
            </a:r>
            <a:r>
              <a:rPr lang="en-US" sz="1200" dirty="0" err="1" smtClean="0"/>
              <a:t>có</a:t>
            </a:r>
            <a:r>
              <a:rPr lang="en-US" sz="1200" dirty="0" smtClean="0"/>
              <a:t> </a:t>
            </a:r>
            <a:r>
              <a:rPr lang="en-US" sz="1200" dirty="0" err="1" smtClean="0"/>
              <a:t>nhiều</a:t>
            </a:r>
            <a:r>
              <a:rPr lang="en-US" sz="1200" dirty="0" smtClean="0"/>
              <a:t> </a:t>
            </a:r>
            <a:r>
              <a:rPr lang="en-US" sz="1200" dirty="0" err="1" smtClean="0"/>
              <a:t>tiền</a:t>
            </a:r>
            <a:r>
              <a:rPr lang="en-US" sz="1200" dirty="0" smtClean="0"/>
              <a:t> vitamin A, kali, vitamin B </a:t>
            </a:r>
            <a:r>
              <a:rPr lang="en-US" sz="1200" dirty="0" err="1" smtClean="0"/>
              <a:t>và</a:t>
            </a:r>
            <a:r>
              <a:rPr lang="en-US" sz="1200" dirty="0" smtClean="0"/>
              <a:t> acid folic</a:t>
            </a:r>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3594966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64</a:t>
            </a:fld>
            <a:endParaRPr lang="cs-CZ"/>
          </a:p>
        </p:txBody>
      </p:sp>
    </p:spTree>
    <p:extLst>
      <p:ext uri="{BB962C8B-B14F-4D97-AF65-F5344CB8AC3E}">
        <p14:creationId xmlns:p14="http://schemas.microsoft.com/office/powerpoint/2010/main" val="211003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5</a:t>
            </a:fld>
            <a:endParaRPr lang="cs-CZ"/>
          </a:p>
        </p:txBody>
      </p:sp>
    </p:spTree>
    <p:extLst>
      <p:ext uri="{BB962C8B-B14F-4D97-AF65-F5344CB8AC3E}">
        <p14:creationId xmlns:p14="http://schemas.microsoft.com/office/powerpoint/2010/main" val="53951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65</a:t>
            </a:fld>
            <a:endParaRPr lang="cs-CZ"/>
          </a:p>
        </p:txBody>
      </p:sp>
    </p:spTree>
    <p:extLst>
      <p:ext uri="{BB962C8B-B14F-4D97-AF65-F5344CB8AC3E}">
        <p14:creationId xmlns:p14="http://schemas.microsoft.com/office/powerpoint/2010/main" val="3757300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66</a:t>
            </a:fld>
            <a:endParaRPr lang="cs-CZ"/>
          </a:p>
        </p:txBody>
      </p:sp>
    </p:spTree>
    <p:extLst>
      <p:ext uri="{BB962C8B-B14F-4D97-AF65-F5344CB8AC3E}">
        <p14:creationId xmlns:p14="http://schemas.microsoft.com/office/powerpoint/2010/main" val="1022661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t>Vai trò:</a:t>
            </a:r>
            <a:r>
              <a:rPr lang="en-US" sz="1200" dirty="0" smtClean="0"/>
              <a:t> </a:t>
            </a:r>
            <a:r>
              <a:rPr lang="en-US" sz="1200" dirty="0" err="1" smtClean="0"/>
              <a:t>Quả</a:t>
            </a:r>
            <a:r>
              <a:rPr lang="en-US" sz="1200" dirty="0" smtClean="0"/>
              <a:t> </a:t>
            </a:r>
            <a:r>
              <a:rPr lang="en-US" sz="1200" dirty="0" err="1" smtClean="0"/>
              <a:t>chín</a:t>
            </a:r>
            <a:r>
              <a:rPr lang="en-US" sz="1200" dirty="0" smtClean="0"/>
              <a:t> </a:t>
            </a:r>
            <a:r>
              <a:rPr lang="en-US" sz="1200" dirty="0" err="1" smtClean="0"/>
              <a:t>có</a:t>
            </a:r>
            <a:r>
              <a:rPr lang="en-US" sz="1200" dirty="0" smtClean="0"/>
              <a:t> </a:t>
            </a:r>
            <a:r>
              <a:rPr lang="en-US" sz="1200" dirty="0" err="1" smtClean="0"/>
              <a:t>nhiều</a:t>
            </a:r>
            <a:r>
              <a:rPr lang="en-US" sz="1200" dirty="0" smtClean="0"/>
              <a:t> acid </a:t>
            </a:r>
            <a:r>
              <a:rPr lang="en-US" sz="1200" dirty="0" err="1" smtClean="0"/>
              <a:t>hữu</a:t>
            </a:r>
            <a:r>
              <a:rPr lang="en-US" sz="1200" dirty="0" smtClean="0"/>
              <a:t> </a:t>
            </a:r>
            <a:r>
              <a:rPr lang="en-US" sz="1200" dirty="0" err="1" smtClean="0"/>
              <a:t>cơ</a:t>
            </a:r>
            <a:r>
              <a:rPr lang="en-US" sz="1200" dirty="0" smtClean="0"/>
              <a:t> </a:t>
            </a:r>
            <a:r>
              <a:rPr lang="en-US" sz="1200" dirty="0" err="1" smtClean="0"/>
              <a:t>và</a:t>
            </a:r>
            <a:r>
              <a:rPr lang="en-US" sz="1200" dirty="0" smtClean="0"/>
              <a:t> pectin (</a:t>
            </a:r>
            <a:r>
              <a:rPr lang="en-US" sz="1200" dirty="0" err="1" smtClean="0"/>
              <a:t>chất</a:t>
            </a:r>
            <a:r>
              <a:rPr lang="en-US" sz="1200" dirty="0" smtClean="0"/>
              <a:t> </a:t>
            </a:r>
            <a:r>
              <a:rPr lang="en-US" sz="1200" dirty="0" err="1" smtClean="0"/>
              <a:t>xơ</a:t>
            </a:r>
            <a:r>
              <a:rPr lang="en-US" sz="1200" dirty="0" smtClean="0"/>
              <a:t> </a:t>
            </a:r>
            <a:r>
              <a:rPr lang="en-US" sz="1200" dirty="0" err="1" smtClean="0"/>
              <a:t>hòa</a:t>
            </a:r>
            <a:r>
              <a:rPr lang="en-US" sz="1200" dirty="0" smtClean="0"/>
              <a:t> tan) </a:t>
            </a:r>
            <a:r>
              <a:rPr lang="en-US" sz="1200" dirty="0" err="1" smtClean="0"/>
              <a:t>hơn</a:t>
            </a:r>
            <a:r>
              <a:rPr lang="en-US" sz="1200" dirty="0" smtClean="0"/>
              <a:t> </a:t>
            </a:r>
            <a:r>
              <a:rPr lang="en-US" sz="1200" dirty="0" err="1" smtClean="0"/>
              <a:t>rau</a:t>
            </a:r>
            <a:r>
              <a:rPr lang="en-US" sz="1200" dirty="0" smtClean="0"/>
              <a:t>. </a:t>
            </a:r>
            <a:r>
              <a:rPr lang="en-US" sz="1200" dirty="0" err="1" smtClean="0"/>
              <a:t>Quả</a:t>
            </a:r>
            <a:r>
              <a:rPr lang="en-US" sz="1200" dirty="0" smtClean="0"/>
              <a:t> </a:t>
            </a:r>
            <a:r>
              <a:rPr lang="en-US" sz="1200" dirty="0" err="1" smtClean="0"/>
              <a:t>ngọt</a:t>
            </a:r>
            <a:r>
              <a:rPr lang="en-US" sz="1200" dirty="0" smtClean="0"/>
              <a:t> </a:t>
            </a:r>
            <a:r>
              <a:rPr lang="en-US" sz="1200" dirty="0" err="1" smtClean="0"/>
              <a:t>có</a:t>
            </a:r>
            <a:r>
              <a:rPr lang="en-US" sz="1200" dirty="0" smtClean="0"/>
              <a:t> </a:t>
            </a:r>
            <a:r>
              <a:rPr lang="en-US" sz="1200" dirty="0" err="1" smtClean="0"/>
              <a:t>chứa</a:t>
            </a:r>
            <a:r>
              <a:rPr lang="en-US" sz="1200" dirty="0" smtClean="0"/>
              <a:t> </a:t>
            </a:r>
            <a:r>
              <a:rPr lang="en-US" sz="1200" dirty="0" err="1" smtClean="0"/>
              <a:t>đường</a:t>
            </a:r>
            <a:r>
              <a:rPr lang="en-US" sz="1200" dirty="0" smtClean="0"/>
              <a:t> </a:t>
            </a:r>
            <a:r>
              <a:rPr lang="en-US" sz="1200" dirty="0" err="1" smtClean="0"/>
              <a:t>như</a:t>
            </a:r>
            <a:r>
              <a:rPr lang="en-US" sz="1200" dirty="0" smtClean="0"/>
              <a:t> fructose, glucose </a:t>
            </a:r>
            <a:r>
              <a:rPr lang="en-US" sz="1200" dirty="0" err="1" smtClean="0"/>
              <a:t>và</a:t>
            </a:r>
            <a:r>
              <a:rPr lang="en-US" sz="1200" dirty="0" smtClean="0"/>
              <a:t> </a:t>
            </a:r>
            <a:r>
              <a:rPr lang="en-US" sz="1200" dirty="0" err="1" smtClean="0"/>
              <a:t>saccarose</a:t>
            </a:r>
            <a:r>
              <a:rPr lang="en-US" sz="1200" dirty="0" smtClean="0"/>
              <a:t>. </a:t>
            </a:r>
            <a:r>
              <a:rPr lang="en-US" sz="1200" dirty="0" err="1" smtClean="0"/>
              <a:t>Là</a:t>
            </a:r>
            <a:r>
              <a:rPr lang="en-US" sz="1200" dirty="0" smtClean="0"/>
              <a:t> </a:t>
            </a:r>
            <a:r>
              <a:rPr lang="en-US" sz="1200" dirty="0" err="1" smtClean="0"/>
              <a:t>nguồn</a:t>
            </a:r>
            <a:r>
              <a:rPr lang="en-US" sz="1200" dirty="0" smtClean="0"/>
              <a:t> </a:t>
            </a:r>
            <a:r>
              <a:rPr lang="en-US" sz="1200" dirty="0" err="1" smtClean="0"/>
              <a:t>cung</a:t>
            </a:r>
            <a:r>
              <a:rPr lang="en-US" sz="1200" dirty="0" smtClean="0"/>
              <a:t> </a:t>
            </a:r>
            <a:r>
              <a:rPr lang="en-US" sz="1200" dirty="0" err="1" smtClean="0"/>
              <a:t>cấp</a:t>
            </a:r>
            <a:r>
              <a:rPr lang="en-US" sz="1200" dirty="0" smtClean="0"/>
              <a:t> vitamin C </a:t>
            </a:r>
            <a:r>
              <a:rPr lang="en-US" sz="1200" dirty="0" err="1" smtClean="0"/>
              <a:t>nguyên</a:t>
            </a:r>
            <a:r>
              <a:rPr lang="en-US" sz="1200" dirty="0" smtClean="0"/>
              <a:t> </a:t>
            </a:r>
            <a:r>
              <a:rPr lang="en-US" sz="1200" dirty="0" err="1" smtClean="0"/>
              <a:t>vẹn</a:t>
            </a:r>
            <a:r>
              <a:rPr lang="en-US" sz="1200" dirty="0" smtClean="0"/>
              <a:t>, </a:t>
            </a:r>
            <a:r>
              <a:rPr lang="en-US" sz="1200" dirty="0" err="1" smtClean="0"/>
              <a:t>không</a:t>
            </a:r>
            <a:r>
              <a:rPr lang="en-US" sz="1200" dirty="0" smtClean="0"/>
              <a:t> </a:t>
            </a:r>
            <a:r>
              <a:rPr lang="en-US" sz="1200" dirty="0" err="1" smtClean="0"/>
              <a:t>bị</a:t>
            </a:r>
            <a:r>
              <a:rPr lang="en-US" sz="1200" dirty="0" smtClean="0"/>
              <a:t> </a:t>
            </a:r>
            <a:r>
              <a:rPr lang="en-US" sz="1200" dirty="0" err="1" smtClean="0"/>
              <a:t>phá</a:t>
            </a:r>
            <a:r>
              <a:rPr lang="en-US" sz="1200" dirty="0" smtClean="0"/>
              <a:t> </a:t>
            </a:r>
            <a:r>
              <a:rPr lang="en-US" sz="1200" dirty="0" err="1" smtClean="0"/>
              <a:t>hủy</a:t>
            </a:r>
            <a:r>
              <a:rPr lang="en-US" sz="1200" dirty="0" smtClean="0"/>
              <a:t> do </a:t>
            </a:r>
            <a:r>
              <a:rPr lang="en-US" sz="1200" dirty="0" err="1" smtClean="0"/>
              <a:t>chế</a:t>
            </a:r>
            <a:r>
              <a:rPr lang="en-US" sz="1200" dirty="0" smtClean="0"/>
              <a:t> </a:t>
            </a:r>
            <a:r>
              <a:rPr lang="en-US" sz="1200" dirty="0" err="1" smtClean="0"/>
              <a:t>biến</a:t>
            </a:r>
            <a:r>
              <a:rPr lang="en-US" sz="1200" dirty="0" smtClean="0"/>
              <a:t>.  </a:t>
            </a:r>
            <a:r>
              <a:rPr lang="en-US" sz="1200" dirty="0" err="1" smtClean="0"/>
              <a:t>Các</a:t>
            </a:r>
            <a:r>
              <a:rPr lang="en-US" sz="1200" dirty="0" smtClean="0"/>
              <a:t> </a:t>
            </a:r>
            <a:r>
              <a:rPr lang="en-US" sz="1200" dirty="0" err="1" smtClean="0"/>
              <a:t>loại</a:t>
            </a:r>
            <a:r>
              <a:rPr lang="en-US" sz="1200" dirty="0" smtClean="0"/>
              <a:t> </a:t>
            </a:r>
            <a:r>
              <a:rPr lang="en-US" sz="1200" dirty="0" err="1" smtClean="0"/>
              <a:t>quả</a:t>
            </a:r>
            <a:r>
              <a:rPr lang="en-US" sz="1200" dirty="0" smtClean="0"/>
              <a:t> </a:t>
            </a:r>
            <a:r>
              <a:rPr lang="en-US" sz="1200" dirty="0" err="1" smtClean="0"/>
              <a:t>có</a:t>
            </a:r>
            <a:r>
              <a:rPr lang="en-US" sz="1200" dirty="0" smtClean="0"/>
              <a:t> </a:t>
            </a:r>
            <a:r>
              <a:rPr lang="en-US" sz="1200" dirty="0" err="1" smtClean="0"/>
              <a:t>nhiều</a:t>
            </a:r>
            <a:r>
              <a:rPr lang="en-US" sz="1200" dirty="0" smtClean="0"/>
              <a:t> </a:t>
            </a:r>
            <a:r>
              <a:rPr lang="en-US" sz="1200" dirty="0" err="1" smtClean="0"/>
              <a:t>tiền</a:t>
            </a:r>
            <a:r>
              <a:rPr lang="en-US" sz="1200" dirty="0" smtClean="0"/>
              <a:t> vitamin A, kali, vitamin B </a:t>
            </a:r>
            <a:r>
              <a:rPr lang="en-US" sz="1200" dirty="0" err="1" smtClean="0"/>
              <a:t>và</a:t>
            </a:r>
            <a:r>
              <a:rPr lang="en-US" sz="1200" dirty="0" smtClean="0"/>
              <a:t> acid folic</a:t>
            </a:r>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367342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t>Vai trò:</a:t>
            </a:r>
            <a:r>
              <a:rPr lang="en-US" sz="1200" dirty="0" smtClean="0"/>
              <a:t> </a:t>
            </a:r>
            <a:r>
              <a:rPr lang="en-US" sz="1200" dirty="0" err="1" smtClean="0"/>
              <a:t>Quả</a:t>
            </a:r>
            <a:r>
              <a:rPr lang="en-US" sz="1200" dirty="0" smtClean="0"/>
              <a:t> </a:t>
            </a:r>
            <a:r>
              <a:rPr lang="en-US" sz="1200" dirty="0" err="1" smtClean="0"/>
              <a:t>chín</a:t>
            </a:r>
            <a:r>
              <a:rPr lang="en-US" sz="1200" dirty="0" smtClean="0"/>
              <a:t> </a:t>
            </a:r>
            <a:r>
              <a:rPr lang="en-US" sz="1200" dirty="0" err="1" smtClean="0"/>
              <a:t>có</a:t>
            </a:r>
            <a:r>
              <a:rPr lang="en-US" sz="1200" dirty="0" smtClean="0"/>
              <a:t> </a:t>
            </a:r>
            <a:r>
              <a:rPr lang="en-US" sz="1200" dirty="0" err="1" smtClean="0"/>
              <a:t>nhiều</a:t>
            </a:r>
            <a:r>
              <a:rPr lang="en-US" sz="1200" dirty="0" smtClean="0"/>
              <a:t> acid </a:t>
            </a:r>
            <a:r>
              <a:rPr lang="en-US" sz="1200" dirty="0" err="1" smtClean="0"/>
              <a:t>hữu</a:t>
            </a:r>
            <a:r>
              <a:rPr lang="en-US" sz="1200" dirty="0" smtClean="0"/>
              <a:t> </a:t>
            </a:r>
            <a:r>
              <a:rPr lang="en-US" sz="1200" dirty="0" err="1" smtClean="0"/>
              <a:t>cơ</a:t>
            </a:r>
            <a:r>
              <a:rPr lang="en-US" sz="1200" dirty="0" smtClean="0"/>
              <a:t> </a:t>
            </a:r>
            <a:r>
              <a:rPr lang="en-US" sz="1200" dirty="0" err="1" smtClean="0"/>
              <a:t>và</a:t>
            </a:r>
            <a:r>
              <a:rPr lang="en-US" sz="1200" dirty="0" smtClean="0"/>
              <a:t> pectin (</a:t>
            </a:r>
            <a:r>
              <a:rPr lang="en-US" sz="1200" dirty="0" err="1" smtClean="0"/>
              <a:t>chất</a:t>
            </a:r>
            <a:r>
              <a:rPr lang="en-US" sz="1200" dirty="0" smtClean="0"/>
              <a:t> </a:t>
            </a:r>
            <a:r>
              <a:rPr lang="en-US" sz="1200" dirty="0" err="1" smtClean="0"/>
              <a:t>xơ</a:t>
            </a:r>
            <a:r>
              <a:rPr lang="en-US" sz="1200" dirty="0" smtClean="0"/>
              <a:t> </a:t>
            </a:r>
            <a:r>
              <a:rPr lang="en-US" sz="1200" dirty="0" err="1" smtClean="0"/>
              <a:t>hòa</a:t>
            </a:r>
            <a:r>
              <a:rPr lang="en-US" sz="1200" dirty="0" smtClean="0"/>
              <a:t> tan) </a:t>
            </a:r>
            <a:r>
              <a:rPr lang="en-US" sz="1200" dirty="0" err="1" smtClean="0"/>
              <a:t>hơn</a:t>
            </a:r>
            <a:r>
              <a:rPr lang="en-US" sz="1200" dirty="0" smtClean="0"/>
              <a:t> </a:t>
            </a:r>
            <a:r>
              <a:rPr lang="en-US" sz="1200" dirty="0" err="1" smtClean="0"/>
              <a:t>rau</a:t>
            </a:r>
            <a:r>
              <a:rPr lang="en-US" sz="1200" dirty="0" smtClean="0"/>
              <a:t>. </a:t>
            </a:r>
            <a:r>
              <a:rPr lang="en-US" sz="1200" dirty="0" err="1" smtClean="0"/>
              <a:t>Quả</a:t>
            </a:r>
            <a:r>
              <a:rPr lang="en-US" sz="1200" dirty="0" smtClean="0"/>
              <a:t> </a:t>
            </a:r>
            <a:r>
              <a:rPr lang="en-US" sz="1200" dirty="0" err="1" smtClean="0"/>
              <a:t>ngọt</a:t>
            </a:r>
            <a:r>
              <a:rPr lang="en-US" sz="1200" dirty="0" smtClean="0"/>
              <a:t> </a:t>
            </a:r>
            <a:r>
              <a:rPr lang="en-US" sz="1200" dirty="0" err="1" smtClean="0"/>
              <a:t>có</a:t>
            </a:r>
            <a:r>
              <a:rPr lang="en-US" sz="1200" dirty="0" smtClean="0"/>
              <a:t> </a:t>
            </a:r>
            <a:r>
              <a:rPr lang="en-US" sz="1200" dirty="0" err="1" smtClean="0"/>
              <a:t>chứa</a:t>
            </a:r>
            <a:r>
              <a:rPr lang="en-US" sz="1200" dirty="0" smtClean="0"/>
              <a:t> </a:t>
            </a:r>
            <a:r>
              <a:rPr lang="en-US" sz="1200" dirty="0" err="1" smtClean="0"/>
              <a:t>đường</a:t>
            </a:r>
            <a:r>
              <a:rPr lang="en-US" sz="1200" dirty="0" smtClean="0"/>
              <a:t> </a:t>
            </a:r>
            <a:r>
              <a:rPr lang="en-US" sz="1200" dirty="0" err="1" smtClean="0"/>
              <a:t>như</a:t>
            </a:r>
            <a:r>
              <a:rPr lang="en-US" sz="1200" dirty="0" smtClean="0"/>
              <a:t> fructose, glucose </a:t>
            </a:r>
            <a:r>
              <a:rPr lang="en-US" sz="1200" dirty="0" err="1" smtClean="0"/>
              <a:t>và</a:t>
            </a:r>
            <a:r>
              <a:rPr lang="en-US" sz="1200" dirty="0" smtClean="0"/>
              <a:t> </a:t>
            </a:r>
            <a:r>
              <a:rPr lang="en-US" sz="1200" dirty="0" err="1" smtClean="0"/>
              <a:t>saccarose</a:t>
            </a:r>
            <a:r>
              <a:rPr lang="en-US" sz="1200" dirty="0" smtClean="0"/>
              <a:t>. </a:t>
            </a:r>
            <a:r>
              <a:rPr lang="en-US" sz="1200" dirty="0" err="1" smtClean="0"/>
              <a:t>Là</a:t>
            </a:r>
            <a:r>
              <a:rPr lang="en-US" sz="1200" dirty="0" smtClean="0"/>
              <a:t> </a:t>
            </a:r>
            <a:r>
              <a:rPr lang="en-US" sz="1200" dirty="0" err="1" smtClean="0"/>
              <a:t>nguồn</a:t>
            </a:r>
            <a:r>
              <a:rPr lang="en-US" sz="1200" dirty="0" smtClean="0"/>
              <a:t> </a:t>
            </a:r>
            <a:r>
              <a:rPr lang="en-US" sz="1200" dirty="0" err="1" smtClean="0"/>
              <a:t>cung</a:t>
            </a:r>
            <a:r>
              <a:rPr lang="en-US" sz="1200" dirty="0" smtClean="0"/>
              <a:t> </a:t>
            </a:r>
            <a:r>
              <a:rPr lang="en-US" sz="1200" dirty="0" err="1" smtClean="0"/>
              <a:t>cấp</a:t>
            </a:r>
            <a:r>
              <a:rPr lang="en-US" sz="1200" dirty="0" smtClean="0"/>
              <a:t> vitamin C </a:t>
            </a:r>
            <a:r>
              <a:rPr lang="en-US" sz="1200" dirty="0" err="1" smtClean="0"/>
              <a:t>nguyên</a:t>
            </a:r>
            <a:r>
              <a:rPr lang="en-US" sz="1200" dirty="0" smtClean="0"/>
              <a:t> </a:t>
            </a:r>
            <a:r>
              <a:rPr lang="en-US" sz="1200" dirty="0" err="1" smtClean="0"/>
              <a:t>vẹn</a:t>
            </a:r>
            <a:r>
              <a:rPr lang="en-US" sz="1200" dirty="0" smtClean="0"/>
              <a:t>, </a:t>
            </a:r>
            <a:r>
              <a:rPr lang="en-US" sz="1200" dirty="0" err="1" smtClean="0"/>
              <a:t>không</a:t>
            </a:r>
            <a:r>
              <a:rPr lang="en-US" sz="1200" dirty="0" smtClean="0"/>
              <a:t> </a:t>
            </a:r>
            <a:r>
              <a:rPr lang="en-US" sz="1200" dirty="0" err="1" smtClean="0"/>
              <a:t>bị</a:t>
            </a:r>
            <a:r>
              <a:rPr lang="en-US" sz="1200" dirty="0" smtClean="0"/>
              <a:t> </a:t>
            </a:r>
            <a:r>
              <a:rPr lang="en-US" sz="1200" dirty="0" err="1" smtClean="0"/>
              <a:t>phá</a:t>
            </a:r>
            <a:r>
              <a:rPr lang="en-US" sz="1200" dirty="0" smtClean="0"/>
              <a:t> </a:t>
            </a:r>
            <a:r>
              <a:rPr lang="en-US" sz="1200" dirty="0" err="1" smtClean="0"/>
              <a:t>hủy</a:t>
            </a:r>
            <a:r>
              <a:rPr lang="en-US" sz="1200" dirty="0" smtClean="0"/>
              <a:t> do </a:t>
            </a:r>
            <a:r>
              <a:rPr lang="en-US" sz="1200" dirty="0" err="1" smtClean="0"/>
              <a:t>chế</a:t>
            </a:r>
            <a:r>
              <a:rPr lang="en-US" sz="1200" dirty="0" smtClean="0"/>
              <a:t> </a:t>
            </a:r>
            <a:r>
              <a:rPr lang="en-US" sz="1200" dirty="0" err="1" smtClean="0"/>
              <a:t>biến</a:t>
            </a:r>
            <a:r>
              <a:rPr lang="en-US" sz="1200" dirty="0" smtClean="0"/>
              <a:t>.  </a:t>
            </a:r>
            <a:r>
              <a:rPr lang="en-US" sz="1200" dirty="0" err="1" smtClean="0"/>
              <a:t>Các</a:t>
            </a:r>
            <a:r>
              <a:rPr lang="en-US" sz="1200" dirty="0" smtClean="0"/>
              <a:t> </a:t>
            </a:r>
            <a:r>
              <a:rPr lang="en-US" sz="1200" dirty="0" err="1" smtClean="0"/>
              <a:t>loại</a:t>
            </a:r>
            <a:r>
              <a:rPr lang="en-US" sz="1200" dirty="0" smtClean="0"/>
              <a:t> </a:t>
            </a:r>
            <a:r>
              <a:rPr lang="en-US" sz="1200" dirty="0" err="1" smtClean="0"/>
              <a:t>quả</a:t>
            </a:r>
            <a:r>
              <a:rPr lang="en-US" sz="1200" dirty="0" smtClean="0"/>
              <a:t> </a:t>
            </a:r>
            <a:r>
              <a:rPr lang="en-US" sz="1200" dirty="0" err="1" smtClean="0"/>
              <a:t>có</a:t>
            </a:r>
            <a:r>
              <a:rPr lang="en-US" sz="1200" dirty="0" smtClean="0"/>
              <a:t> </a:t>
            </a:r>
            <a:r>
              <a:rPr lang="en-US" sz="1200" dirty="0" err="1" smtClean="0"/>
              <a:t>nhiều</a:t>
            </a:r>
            <a:r>
              <a:rPr lang="en-US" sz="1200" dirty="0" smtClean="0"/>
              <a:t> </a:t>
            </a:r>
            <a:r>
              <a:rPr lang="en-US" sz="1200" dirty="0" err="1" smtClean="0"/>
              <a:t>tiền</a:t>
            </a:r>
            <a:r>
              <a:rPr lang="en-US" sz="1200" dirty="0" smtClean="0"/>
              <a:t> vitamin A, kali, vitamin B </a:t>
            </a:r>
            <a:r>
              <a:rPr lang="en-US" sz="1200" dirty="0" err="1" smtClean="0"/>
              <a:t>và</a:t>
            </a:r>
            <a:r>
              <a:rPr lang="en-US" sz="1200" dirty="0" smtClean="0"/>
              <a:t> acid folic</a:t>
            </a:r>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23105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t>Vai trò:</a:t>
            </a:r>
            <a:r>
              <a:rPr lang="en-US" sz="1200" dirty="0" smtClean="0"/>
              <a:t> </a:t>
            </a:r>
            <a:r>
              <a:rPr lang="en-US" sz="1200" dirty="0" err="1" smtClean="0"/>
              <a:t>Quả</a:t>
            </a:r>
            <a:r>
              <a:rPr lang="en-US" sz="1200" dirty="0" smtClean="0"/>
              <a:t> </a:t>
            </a:r>
            <a:r>
              <a:rPr lang="en-US" sz="1200" dirty="0" err="1" smtClean="0"/>
              <a:t>chín</a:t>
            </a:r>
            <a:r>
              <a:rPr lang="en-US" sz="1200" dirty="0" smtClean="0"/>
              <a:t> </a:t>
            </a:r>
            <a:r>
              <a:rPr lang="en-US" sz="1200" dirty="0" err="1" smtClean="0"/>
              <a:t>có</a:t>
            </a:r>
            <a:r>
              <a:rPr lang="en-US" sz="1200" dirty="0" smtClean="0"/>
              <a:t> </a:t>
            </a:r>
            <a:r>
              <a:rPr lang="en-US" sz="1200" dirty="0" err="1" smtClean="0"/>
              <a:t>nhiều</a:t>
            </a:r>
            <a:r>
              <a:rPr lang="en-US" sz="1200" dirty="0" smtClean="0"/>
              <a:t> acid </a:t>
            </a:r>
            <a:r>
              <a:rPr lang="en-US" sz="1200" dirty="0" err="1" smtClean="0"/>
              <a:t>hữu</a:t>
            </a:r>
            <a:r>
              <a:rPr lang="en-US" sz="1200" dirty="0" smtClean="0"/>
              <a:t> </a:t>
            </a:r>
            <a:r>
              <a:rPr lang="en-US" sz="1200" dirty="0" err="1" smtClean="0"/>
              <a:t>cơ</a:t>
            </a:r>
            <a:r>
              <a:rPr lang="en-US" sz="1200" dirty="0" smtClean="0"/>
              <a:t> </a:t>
            </a:r>
            <a:r>
              <a:rPr lang="en-US" sz="1200" dirty="0" err="1" smtClean="0"/>
              <a:t>và</a:t>
            </a:r>
            <a:r>
              <a:rPr lang="en-US" sz="1200" dirty="0" smtClean="0"/>
              <a:t> pectin (</a:t>
            </a:r>
            <a:r>
              <a:rPr lang="en-US" sz="1200" dirty="0" err="1" smtClean="0"/>
              <a:t>chất</a:t>
            </a:r>
            <a:r>
              <a:rPr lang="en-US" sz="1200" dirty="0" smtClean="0"/>
              <a:t> </a:t>
            </a:r>
            <a:r>
              <a:rPr lang="en-US" sz="1200" dirty="0" err="1" smtClean="0"/>
              <a:t>xơ</a:t>
            </a:r>
            <a:r>
              <a:rPr lang="en-US" sz="1200" dirty="0" smtClean="0"/>
              <a:t> </a:t>
            </a:r>
            <a:r>
              <a:rPr lang="en-US" sz="1200" dirty="0" err="1" smtClean="0"/>
              <a:t>hòa</a:t>
            </a:r>
            <a:r>
              <a:rPr lang="en-US" sz="1200" dirty="0" smtClean="0"/>
              <a:t> tan) </a:t>
            </a:r>
            <a:r>
              <a:rPr lang="en-US" sz="1200" dirty="0" err="1" smtClean="0"/>
              <a:t>hơn</a:t>
            </a:r>
            <a:r>
              <a:rPr lang="en-US" sz="1200" dirty="0" smtClean="0"/>
              <a:t> </a:t>
            </a:r>
            <a:r>
              <a:rPr lang="en-US" sz="1200" dirty="0" err="1" smtClean="0"/>
              <a:t>rau</a:t>
            </a:r>
            <a:r>
              <a:rPr lang="en-US" sz="1200" dirty="0" smtClean="0"/>
              <a:t>. </a:t>
            </a:r>
            <a:r>
              <a:rPr lang="en-US" sz="1200" dirty="0" err="1" smtClean="0"/>
              <a:t>Quả</a:t>
            </a:r>
            <a:r>
              <a:rPr lang="en-US" sz="1200" dirty="0" smtClean="0"/>
              <a:t> </a:t>
            </a:r>
            <a:r>
              <a:rPr lang="en-US" sz="1200" dirty="0" err="1" smtClean="0"/>
              <a:t>ngọt</a:t>
            </a:r>
            <a:r>
              <a:rPr lang="en-US" sz="1200" dirty="0" smtClean="0"/>
              <a:t> </a:t>
            </a:r>
            <a:r>
              <a:rPr lang="en-US" sz="1200" dirty="0" err="1" smtClean="0"/>
              <a:t>có</a:t>
            </a:r>
            <a:r>
              <a:rPr lang="en-US" sz="1200" dirty="0" smtClean="0"/>
              <a:t> </a:t>
            </a:r>
            <a:r>
              <a:rPr lang="en-US" sz="1200" dirty="0" err="1" smtClean="0"/>
              <a:t>chứa</a:t>
            </a:r>
            <a:r>
              <a:rPr lang="en-US" sz="1200" dirty="0" smtClean="0"/>
              <a:t> </a:t>
            </a:r>
            <a:r>
              <a:rPr lang="en-US" sz="1200" dirty="0" err="1" smtClean="0"/>
              <a:t>đường</a:t>
            </a:r>
            <a:r>
              <a:rPr lang="en-US" sz="1200" dirty="0" smtClean="0"/>
              <a:t> </a:t>
            </a:r>
            <a:r>
              <a:rPr lang="en-US" sz="1200" dirty="0" err="1" smtClean="0"/>
              <a:t>như</a:t>
            </a:r>
            <a:r>
              <a:rPr lang="en-US" sz="1200" dirty="0" smtClean="0"/>
              <a:t> fructose, glucose </a:t>
            </a:r>
            <a:r>
              <a:rPr lang="en-US" sz="1200" dirty="0" err="1" smtClean="0"/>
              <a:t>và</a:t>
            </a:r>
            <a:r>
              <a:rPr lang="en-US" sz="1200" dirty="0" smtClean="0"/>
              <a:t> </a:t>
            </a:r>
            <a:r>
              <a:rPr lang="en-US" sz="1200" dirty="0" err="1" smtClean="0"/>
              <a:t>saccarose</a:t>
            </a:r>
            <a:r>
              <a:rPr lang="en-US" sz="1200" dirty="0" smtClean="0"/>
              <a:t>. </a:t>
            </a:r>
            <a:r>
              <a:rPr lang="en-US" sz="1200" dirty="0" err="1" smtClean="0"/>
              <a:t>Là</a:t>
            </a:r>
            <a:r>
              <a:rPr lang="en-US" sz="1200" dirty="0" smtClean="0"/>
              <a:t> </a:t>
            </a:r>
            <a:r>
              <a:rPr lang="en-US" sz="1200" dirty="0" err="1" smtClean="0"/>
              <a:t>nguồn</a:t>
            </a:r>
            <a:r>
              <a:rPr lang="en-US" sz="1200" dirty="0" smtClean="0"/>
              <a:t> </a:t>
            </a:r>
            <a:r>
              <a:rPr lang="en-US" sz="1200" dirty="0" err="1" smtClean="0"/>
              <a:t>cung</a:t>
            </a:r>
            <a:r>
              <a:rPr lang="en-US" sz="1200" dirty="0" smtClean="0"/>
              <a:t> </a:t>
            </a:r>
            <a:r>
              <a:rPr lang="en-US" sz="1200" dirty="0" err="1" smtClean="0"/>
              <a:t>cấp</a:t>
            </a:r>
            <a:r>
              <a:rPr lang="en-US" sz="1200" dirty="0" smtClean="0"/>
              <a:t> vitamin C </a:t>
            </a:r>
            <a:r>
              <a:rPr lang="en-US" sz="1200" dirty="0" err="1" smtClean="0"/>
              <a:t>nguyên</a:t>
            </a:r>
            <a:r>
              <a:rPr lang="en-US" sz="1200" dirty="0" smtClean="0"/>
              <a:t> </a:t>
            </a:r>
            <a:r>
              <a:rPr lang="en-US" sz="1200" dirty="0" err="1" smtClean="0"/>
              <a:t>vẹn</a:t>
            </a:r>
            <a:r>
              <a:rPr lang="en-US" sz="1200" dirty="0" smtClean="0"/>
              <a:t>, </a:t>
            </a:r>
            <a:r>
              <a:rPr lang="en-US" sz="1200" dirty="0" err="1" smtClean="0"/>
              <a:t>không</a:t>
            </a:r>
            <a:r>
              <a:rPr lang="en-US" sz="1200" dirty="0" smtClean="0"/>
              <a:t> </a:t>
            </a:r>
            <a:r>
              <a:rPr lang="en-US" sz="1200" dirty="0" err="1" smtClean="0"/>
              <a:t>bị</a:t>
            </a:r>
            <a:r>
              <a:rPr lang="en-US" sz="1200" dirty="0" smtClean="0"/>
              <a:t> </a:t>
            </a:r>
            <a:r>
              <a:rPr lang="en-US" sz="1200" dirty="0" err="1" smtClean="0"/>
              <a:t>phá</a:t>
            </a:r>
            <a:r>
              <a:rPr lang="en-US" sz="1200" dirty="0" smtClean="0"/>
              <a:t> </a:t>
            </a:r>
            <a:r>
              <a:rPr lang="en-US" sz="1200" dirty="0" err="1" smtClean="0"/>
              <a:t>hủy</a:t>
            </a:r>
            <a:r>
              <a:rPr lang="en-US" sz="1200" dirty="0" smtClean="0"/>
              <a:t> do </a:t>
            </a:r>
            <a:r>
              <a:rPr lang="en-US" sz="1200" dirty="0" err="1" smtClean="0"/>
              <a:t>chế</a:t>
            </a:r>
            <a:r>
              <a:rPr lang="en-US" sz="1200" dirty="0" smtClean="0"/>
              <a:t> </a:t>
            </a:r>
            <a:r>
              <a:rPr lang="en-US" sz="1200" dirty="0" err="1" smtClean="0"/>
              <a:t>biến</a:t>
            </a:r>
            <a:r>
              <a:rPr lang="en-US" sz="1200" dirty="0" smtClean="0"/>
              <a:t>.  </a:t>
            </a:r>
            <a:r>
              <a:rPr lang="en-US" sz="1200" dirty="0" err="1" smtClean="0"/>
              <a:t>Các</a:t>
            </a:r>
            <a:r>
              <a:rPr lang="en-US" sz="1200" dirty="0" smtClean="0"/>
              <a:t> </a:t>
            </a:r>
            <a:r>
              <a:rPr lang="en-US" sz="1200" dirty="0" err="1" smtClean="0"/>
              <a:t>loại</a:t>
            </a:r>
            <a:r>
              <a:rPr lang="en-US" sz="1200" dirty="0" smtClean="0"/>
              <a:t> </a:t>
            </a:r>
            <a:r>
              <a:rPr lang="en-US" sz="1200" dirty="0" err="1" smtClean="0"/>
              <a:t>quả</a:t>
            </a:r>
            <a:r>
              <a:rPr lang="en-US" sz="1200" dirty="0" smtClean="0"/>
              <a:t> </a:t>
            </a:r>
            <a:r>
              <a:rPr lang="en-US" sz="1200" dirty="0" err="1" smtClean="0"/>
              <a:t>có</a:t>
            </a:r>
            <a:r>
              <a:rPr lang="en-US" sz="1200" dirty="0" smtClean="0"/>
              <a:t> </a:t>
            </a:r>
            <a:r>
              <a:rPr lang="en-US" sz="1200" dirty="0" err="1" smtClean="0"/>
              <a:t>nhiều</a:t>
            </a:r>
            <a:r>
              <a:rPr lang="en-US" sz="1200" dirty="0" smtClean="0"/>
              <a:t> </a:t>
            </a:r>
            <a:r>
              <a:rPr lang="en-US" sz="1200" dirty="0" err="1" smtClean="0"/>
              <a:t>tiền</a:t>
            </a:r>
            <a:r>
              <a:rPr lang="en-US" sz="1200" dirty="0" smtClean="0"/>
              <a:t> vitamin A, kali, vitamin B </a:t>
            </a:r>
            <a:r>
              <a:rPr lang="en-US" sz="1200" dirty="0" err="1" smtClean="0"/>
              <a:t>và</a:t>
            </a:r>
            <a:r>
              <a:rPr lang="en-US" sz="1200" dirty="0" smtClean="0"/>
              <a:t> acid folic</a:t>
            </a:r>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3337665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70</a:t>
            </a:fld>
            <a:endParaRPr lang="cs-CZ"/>
          </a:p>
        </p:txBody>
      </p:sp>
    </p:spTree>
    <p:extLst>
      <p:ext uri="{BB962C8B-B14F-4D97-AF65-F5344CB8AC3E}">
        <p14:creationId xmlns:p14="http://schemas.microsoft.com/office/powerpoint/2010/main" val="248476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71</a:t>
            </a:fld>
            <a:endParaRPr lang="cs-CZ"/>
          </a:p>
        </p:txBody>
      </p:sp>
    </p:spTree>
    <p:extLst>
      <p:ext uri="{BB962C8B-B14F-4D97-AF65-F5344CB8AC3E}">
        <p14:creationId xmlns:p14="http://schemas.microsoft.com/office/powerpoint/2010/main" val="3426072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72</a:t>
            </a:fld>
            <a:endParaRPr lang="cs-CZ"/>
          </a:p>
        </p:txBody>
      </p:sp>
    </p:spTree>
    <p:extLst>
      <p:ext uri="{BB962C8B-B14F-4D97-AF65-F5344CB8AC3E}">
        <p14:creationId xmlns:p14="http://schemas.microsoft.com/office/powerpoint/2010/main" val="2057962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algn="just">
              <a:lnSpc>
                <a:spcPct val="150000"/>
              </a:lnSpc>
            </a:pPr>
            <a:r>
              <a:rPr lang="vi-VN" sz="1200" dirty="0" smtClean="0"/>
              <a:t>Vai trò:</a:t>
            </a:r>
            <a:endParaRPr lang="en-US" sz="1200" dirty="0" smtClean="0"/>
          </a:p>
          <a:p>
            <a:pPr marL="457200" indent="-457200" algn="just">
              <a:lnSpc>
                <a:spcPct val="150000"/>
              </a:lnSpc>
              <a:buFont typeface="Wingdings" panose="05000000000000000000" pitchFamily="2" charset="2"/>
              <a:buChar char="v"/>
            </a:pPr>
            <a:r>
              <a:rPr lang="vi-VN" sz="1200" dirty="0" smtClean="0"/>
              <a:t>Thịt, thủy sản, trứng là nguồn cung cấp protein (chất đạm) động vật cho cơ thể. Protein động vật có chứa nhiều acid amin cần thiết mà cơ thể không thể tự tổng hợp được ở tỷ lệ cân đối nên có giá trị sinh học cao. </a:t>
            </a:r>
            <a:endParaRPr lang="en-US" sz="1200" dirty="0" smtClean="0"/>
          </a:p>
          <a:p>
            <a:pPr marL="457200" indent="-457200" algn="just">
              <a:lnSpc>
                <a:spcPct val="150000"/>
              </a:lnSpc>
              <a:buFont typeface="Wingdings" panose="05000000000000000000" pitchFamily="2" charset="2"/>
              <a:buChar char="v"/>
            </a:pPr>
            <a:r>
              <a:rPr lang="vi-VN" sz="1200" dirty="0" smtClean="0"/>
              <a:t>Các loại hạt giàu đạm như đậu, đỗ, lạc, vừng là nguồn cung cấp protein thực vật cho cơ thể. Protein thực vật thường thiếu hoặc ít các acid amin cần thiết hoặc có tỷ lệ không cân đối nhưng lại có lượng lysine khá tốt. </a:t>
            </a:r>
            <a:endParaRPr lang="en-US" sz="1200" dirty="0" smtClean="0"/>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40964548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algn="just">
              <a:lnSpc>
                <a:spcPct val="150000"/>
              </a:lnSpc>
            </a:pPr>
            <a:r>
              <a:rPr lang="vi-VN" sz="1200" dirty="0" smtClean="0"/>
              <a:t>Vai trò:</a:t>
            </a:r>
            <a:endParaRPr lang="en-US" sz="1200" dirty="0" smtClean="0"/>
          </a:p>
          <a:p>
            <a:pPr marL="457200" indent="-457200" algn="just">
              <a:lnSpc>
                <a:spcPct val="150000"/>
              </a:lnSpc>
              <a:buFont typeface="Wingdings" panose="05000000000000000000" pitchFamily="2" charset="2"/>
              <a:buChar char="v"/>
            </a:pPr>
            <a:r>
              <a:rPr lang="vi-VN" sz="1200" dirty="0" smtClean="0"/>
              <a:t>Thịt, thủy sản, trứng là nguồn cung cấp protein (chất đạm) động vật cho cơ thể. Protein động vật có chứa nhiều acid amin cần thiết mà cơ thể không thể tự tổng hợp được ở tỷ lệ cân đối nên có giá trị sinh học cao. </a:t>
            </a:r>
            <a:endParaRPr lang="en-US" sz="1200" dirty="0" smtClean="0"/>
          </a:p>
          <a:p>
            <a:pPr marL="457200" indent="-457200" algn="just">
              <a:lnSpc>
                <a:spcPct val="150000"/>
              </a:lnSpc>
              <a:buFont typeface="Wingdings" panose="05000000000000000000" pitchFamily="2" charset="2"/>
              <a:buChar char="v"/>
            </a:pPr>
            <a:r>
              <a:rPr lang="vi-VN" sz="1200" dirty="0" smtClean="0"/>
              <a:t>Các loại hạt giàu đạm như đậu, đỗ, lạc, vừng là nguồn cung cấp protein thực vật cho cơ thể. Protein thực vật thường thiếu hoặc ít các acid amin cần thiết hoặc có tỷ lệ không cân đối nhưng lại có lượng lysine khá tốt. </a:t>
            </a:r>
            <a:endParaRPr lang="en-US" sz="1200" dirty="0" smtClean="0"/>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204109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6</a:t>
            </a:fld>
            <a:endParaRPr lang="cs-CZ"/>
          </a:p>
        </p:txBody>
      </p:sp>
    </p:spTree>
    <p:extLst>
      <p:ext uri="{BB962C8B-B14F-4D97-AF65-F5344CB8AC3E}">
        <p14:creationId xmlns:p14="http://schemas.microsoft.com/office/powerpoint/2010/main" val="165714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algn="just">
              <a:lnSpc>
                <a:spcPct val="150000"/>
              </a:lnSpc>
            </a:pPr>
            <a:r>
              <a:rPr lang="vi-VN" sz="1200" dirty="0" smtClean="0"/>
              <a:t>Vai trò:</a:t>
            </a:r>
            <a:endParaRPr lang="en-US" sz="1200" dirty="0" smtClean="0"/>
          </a:p>
          <a:p>
            <a:pPr marL="457200" indent="-457200" algn="just">
              <a:lnSpc>
                <a:spcPct val="150000"/>
              </a:lnSpc>
              <a:buFont typeface="Wingdings" panose="05000000000000000000" pitchFamily="2" charset="2"/>
              <a:buChar char="v"/>
            </a:pPr>
            <a:r>
              <a:rPr lang="vi-VN" sz="1200" dirty="0" smtClean="0"/>
              <a:t>Thịt, thủy sản, trứng là nguồn cung cấp protein (chất đạm) động vật cho cơ thể. Protein động vật có chứa nhiều acid amin cần thiết mà cơ thể không thể tự tổng hợp được ở tỷ lệ cân đối nên có giá trị sinh học cao. </a:t>
            </a:r>
            <a:endParaRPr lang="en-US" sz="1200" dirty="0" smtClean="0"/>
          </a:p>
          <a:p>
            <a:pPr marL="457200" indent="-457200" algn="just">
              <a:lnSpc>
                <a:spcPct val="150000"/>
              </a:lnSpc>
              <a:buFont typeface="Wingdings" panose="05000000000000000000" pitchFamily="2" charset="2"/>
              <a:buChar char="v"/>
            </a:pPr>
            <a:r>
              <a:rPr lang="vi-VN" sz="1200" dirty="0" smtClean="0"/>
              <a:t>Các loại hạt giàu đạm như đậu, đỗ, lạc, vừng là nguồn cung cấp protein thực vật cho cơ thể. Protein thực vật thường thiếu hoặc ít các acid amin cần thiết hoặc có tỷ lệ không cân đối nhưng lại có lượng lysine khá tốt. </a:t>
            </a:r>
            <a:endParaRPr lang="en-US" sz="1200" dirty="0" smtClean="0"/>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2453730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76</a:t>
            </a:fld>
            <a:endParaRPr lang="cs-CZ"/>
          </a:p>
        </p:txBody>
      </p:sp>
    </p:spTree>
    <p:extLst>
      <p:ext uri="{BB962C8B-B14F-4D97-AF65-F5344CB8AC3E}">
        <p14:creationId xmlns:p14="http://schemas.microsoft.com/office/powerpoint/2010/main" val="1324215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algn="just">
              <a:lnSpc>
                <a:spcPct val="150000"/>
              </a:lnSpc>
            </a:pPr>
            <a:r>
              <a:rPr lang="vi-VN" sz="1200" dirty="0" smtClean="0"/>
              <a:t>Vai trò:</a:t>
            </a:r>
            <a:endParaRPr lang="en-US" sz="1200" dirty="0" smtClean="0"/>
          </a:p>
          <a:p>
            <a:pPr marL="457200" indent="-457200" algn="just">
              <a:lnSpc>
                <a:spcPct val="150000"/>
              </a:lnSpc>
              <a:buFont typeface="Wingdings" panose="05000000000000000000" pitchFamily="2" charset="2"/>
              <a:buChar char="v"/>
            </a:pPr>
            <a:r>
              <a:rPr lang="vi-VN" sz="1200" dirty="0" smtClean="0"/>
              <a:t>Sữa là thực phẩm có giá trị dinh dưỡng cao, trong thành phần có đầy đủ các chất đạm, chất béo, đường, vitamin và chất khoáng giúp cơ thể phát triển, khỏe mạnh và phòng chống bệnh tật</a:t>
            </a:r>
            <a:endParaRPr lang="en-US" sz="1200" dirty="0" smtClean="0"/>
          </a:p>
          <a:p>
            <a:pPr marL="0" indent="0" algn="just">
              <a:lnSpc>
                <a:spcPct val="150000"/>
              </a:lnSpc>
              <a:buFont typeface="Wingdings" panose="05000000000000000000" pitchFamily="2" charset="2"/>
              <a:buNone/>
            </a:pPr>
            <a:r>
              <a:rPr lang="en-US" sz="1200" dirty="0" err="1" smtClean="0"/>
              <a:t>Sữa</a:t>
            </a:r>
            <a:r>
              <a:rPr lang="en-US" sz="1200" dirty="0" smtClean="0"/>
              <a:t> </a:t>
            </a:r>
            <a:r>
              <a:rPr lang="en-US" sz="1200" dirty="0" err="1" smtClean="0"/>
              <a:t>chua</a:t>
            </a:r>
            <a:r>
              <a:rPr lang="en-US" sz="1200" dirty="0" smtClean="0"/>
              <a:t>: </a:t>
            </a:r>
            <a:r>
              <a:rPr lang="vi-VN" sz="1200" dirty="0" smtClean="0"/>
              <a:t>lượng lớn các vi khuẩn có lợi giúp cân bằng hệ vi khuẩn đường ruột, bảo vệ hệ tiêu hóa, tăng cường hấp thu các chất dinh dưỡng</a:t>
            </a:r>
            <a:r>
              <a:rPr lang="en-US" sz="1200" dirty="0" smtClean="0"/>
              <a:t>; </a:t>
            </a:r>
            <a:r>
              <a:rPr lang="en-US" sz="1200" dirty="0" err="1" smtClean="0"/>
              <a:t>ít</a:t>
            </a:r>
            <a:r>
              <a:rPr lang="en-US" sz="1200" dirty="0" smtClean="0"/>
              <a:t> </a:t>
            </a:r>
            <a:r>
              <a:rPr lang="en-US" sz="1200" dirty="0" err="1" smtClean="0"/>
              <a:t>đường</a:t>
            </a:r>
            <a:r>
              <a:rPr lang="en-US" sz="1200" dirty="0" smtClean="0"/>
              <a:t> lactose </a:t>
            </a:r>
            <a:r>
              <a:rPr lang="vi-VN" sz="1200" dirty="0" smtClean="0"/>
              <a:t>thích hợp cho người không dung nạp đường lactose</a:t>
            </a:r>
            <a:endParaRPr lang="en-US" sz="1200" dirty="0" smtClean="0"/>
          </a:p>
          <a:p>
            <a:pPr marL="0" indent="0" algn="just">
              <a:lnSpc>
                <a:spcPct val="150000"/>
              </a:lnSpc>
              <a:buFont typeface="Wingdings" panose="05000000000000000000" pitchFamily="2" charset="2"/>
              <a:buNone/>
            </a:pPr>
            <a:r>
              <a:rPr lang="en-US" sz="1200" dirty="0" err="1" smtClean="0"/>
              <a:t>Phô</a:t>
            </a:r>
            <a:r>
              <a:rPr lang="en-US" sz="1200" dirty="0" smtClean="0"/>
              <a:t> </a:t>
            </a:r>
            <a:r>
              <a:rPr lang="en-US" sz="1200" dirty="0" err="1" smtClean="0"/>
              <a:t>mai</a:t>
            </a:r>
            <a:r>
              <a:rPr lang="en-US" sz="1200" dirty="0" smtClean="0"/>
              <a:t>: </a:t>
            </a:r>
            <a:r>
              <a:rPr lang="en-US" sz="1200" dirty="0" err="1" smtClean="0"/>
              <a:t>giàu</a:t>
            </a:r>
            <a:r>
              <a:rPr lang="en-US" sz="1200" dirty="0" smtClean="0"/>
              <a:t> </a:t>
            </a:r>
            <a:r>
              <a:rPr lang="en-US" sz="1200" dirty="0" err="1" smtClean="0"/>
              <a:t>năng</a:t>
            </a:r>
            <a:r>
              <a:rPr lang="en-US" sz="1200" dirty="0" smtClean="0"/>
              <a:t> </a:t>
            </a:r>
            <a:r>
              <a:rPr lang="en-US" sz="1200" dirty="0" err="1" smtClean="0"/>
              <a:t>lượng</a:t>
            </a:r>
            <a:r>
              <a:rPr lang="en-US" sz="1200" dirty="0" smtClean="0"/>
              <a:t>, </a:t>
            </a:r>
            <a:r>
              <a:rPr lang="en-US" sz="1200" dirty="0" err="1" smtClean="0"/>
              <a:t>ít</a:t>
            </a:r>
            <a:r>
              <a:rPr lang="en-US" sz="1200" dirty="0" smtClean="0"/>
              <a:t> </a:t>
            </a:r>
            <a:r>
              <a:rPr lang="en-US" sz="1200" dirty="0" err="1" smtClean="0"/>
              <a:t>đường</a:t>
            </a:r>
            <a:r>
              <a:rPr lang="en-US" sz="1200" dirty="0" smtClean="0"/>
              <a:t> lactose, </a:t>
            </a:r>
            <a:r>
              <a:rPr lang="vi-VN" sz="1200" dirty="0" smtClean="0"/>
              <a:t>lượng canxi trong phô mai cao gấp 3 -</a:t>
            </a:r>
            <a:r>
              <a:rPr lang="en-US" sz="1200" dirty="0" smtClean="0"/>
              <a:t> </a:t>
            </a:r>
            <a:r>
              <a:rPr lang="vi-VN" sz="1200" dirty="0" smtClean="0"/>
              <a:t>6 lần sữa </a:t>
            </a:r>
            <a:endParaRPr lang="en-US" sz="1200" dirty="0" smtClean="0"/>
          </a:p>
          <a:p>
            <a:r>
              <a:rPr lang="en-US" dirty="0" err="1" smtClean="0"/>
              <a:t>Sữa</a:t>
            </a:r>
            <a:r>
              <a:rPr lang="en-US" baseline="0" dirty="0" smtClean="0"/>
              <a:t> </a:t>
            </a:r>
            <a:r>
              <a:rPr lang="en-US" baseline="0" dirty="0" err="1" smtClean="0"/>
              <a:t>tươi</a:t>
            </a:r>
            <a:r>
              <a:rPr lang="en-US" baseline="0" dirty="0" smtClean="0"/>
              <a:t>: </a:t>
            </a:r>
            <a:r>
              <a:rPr lang="en-US" baseline="0" dirty="0" err="1" smtClean="0"/>
              <a:t>Nên</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sữa</a:t>
            </a:r>
            <a:r>
              <a:rPr lang="en-US" baseline="0" dirty="0" smtClean="0"/>
              <a:t> </a:t>
            </a:r>
            <a:r>
              <a:rPr lang="en-US" baseline="0" dirty="0" err="1" smtClean="0"/>
              <a:t>tươi</a:t>
            </a:r>
            <a:r>
              <a:rPr lang="en-US" baseline="0" dirty="0" smtClean="0"/>
              <a:t> </a:t>
            </a:r>
            <a:r>
              <a:rPr lang="en-US" baseline="0" dirty="0" err="1" smtClean="0"/>
              <a:t>không</a:t>
            </a:r>
            <a:r>
              <a:rPr lang="en-US" baseline="0" dirty="0" smtClean="0"/>
              <a:t> </a:t>
            </a:r>
            <a:r>
              <a:rPr lang="en-US" baseline="0" dirty="0" err="1" smtClean="0"/>
              <a:t>đường</a:t>
            </a:r>
            <a:r>
              <a:rPr lang="en-US" baseline="0" dirty="0" smtClean="0"/>
              <a:t>. </a:t>
            </a:r>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2913345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r>
              <a:rPr lang="en-US" dirty="0" err="1" smtClean="0"/>
              <a:t>Lưu</a:t>
            </a:r>
            <a:r>
              <a:rPr lang="en-US" baseline="0" dirty="0" smtClean="0"/>
              <a:t> ý: </a:t>
            </a:r>
            <a:r>
              <a:rPr lang="en-US" baseline="0" dirty="0" err="1" smtClean="0"/>
              <a:t>Ưu</a:t>
            </a:r>
            <a:r>
              <a:rPr lang="en-US" baseline="0" dirty="0" smtClean="0"/>
              <a:t> </a:t>
            </a:r>
            <a:r>
              <a:rPr lang="en-US" baseline="0" dirty="0" err="1" smtClean="0"/>
              <a:t>tiên</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dirty="0" err="1" smtClean="0"/>
              <a:t>Sữa</a:t>
            </a:r>
            <a:r>
              <a:rPr lang="en-US" baseline="0" dirty="0" smtClean="0"/>
              <a:t> </a:t>
            </a:r>
            <a:r>
              <a:rPr lang="en-US" baseline="0" dirty="0" err="1" smtClean="0"/>
              <a:t>tươi</a:t>
            </a:r>
            <a:r>
              <a:rPr lang="en-US" baseline="0" dirty="0" smtClean="0"/>
              <a:t> </a:t>
            </a:r>
            <a:r>
              <a:rPr lang="en-US" baseline="0" dirty="0" err="1" smtClean="0"/>
              <a:t>thanh</a:t>
            </a:r>
            <a:r>
              <a:rPr lang="en-US" baseline="0" dirty="0" smtClean="0"/>
              <a:t> </a:t>
            </a:r>
            <a:r>
              <a:rPr lang="en-US" baseline="0" dirty="0" err="1" smtClean="0"/>
              <a:t>trùng</a:t>
            </a:r>
            <a:r>
              <a:rPr lang="en-US" baseline="0" dirty="0" smtClean="0"/>
              <a:t>/</a:t>
            </a:r>
            <a:r>
              <a:rPr lang="en-US" baseline="0" dirty="0" err="1" smtClean="0"/>
              <a:t>tiệt</a:t>
            </a:r>
            <a:r>
              <a:rPr lang="en-US" baseline="0" dirty="0" smtClean="0"/>
              <a:t> </a:t>
            </a:r>
            <a:r>
              <a:rPr lang="en-US" baseline="0" dirty="0" err="1" smtClean="0"/>
              <a:t>trùng</a:t>
            </a:r>
            <a:r>
              <a:rPr lang="en-US" baseline="0" dirty="0" smtClean="0"/>
              <a:t> </a:t>
            </a:r>
            <a:r>
              <a:rPr lang="en-US" baseline="0" dirty="0" err="1" smtClean="0"/>
              <a:t>không</a:t>
            </a:r>
            <a:r>
              <a:rPr lang="en-US" baseline="0" dirty="0" smtClean="0"/>
              <a:t> </a:t>
            </a:r>
            <a:r>
              <a:rPr lang="en-US" baseline="0" dirty="0" err="1" smtClean="0"/>
              <a:t>đường</a:t>
            </a:r>
            <a:endParaRPr lang="en-US" baseline="0" dirty="0" smtClean="0"/>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1506352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79</a:t>
            </a:fld>
            <a:endParaRPr lang="cs-CZ"/>
          </a:p>
        </p:txBody>
      </p:sp>
    </p:spTree>
    <p:extLst>
      <p:ext uri="{BB962C8B-B14F-4D97-AF65-F5344CB8AC3E}">
        <p14:creationId xmlns:p14="http://schemas.microsoft.com/office/powerpoint/2010/main" val="4046447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Vai trò: Chất béo trong cơ thể đóng vai trò quan trọng trong cấu trúc màng tế bào và được dự trữ ở trong các mô như là nguồn năng lượng dự trữ của cơ thể, là dung môi để hòa tan các vitamin tan trong chất béo như vitamin A, D, K và E. </a:t>
            </a:r>
            <a:endParaRPr lang="en-US"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smtClean="0">
                <a:solidFill>
                  <a:schemeClr val="tx1"/>
                </a:solidFill>
                <a:effectLst/>
                <a:latin typeface="+mn-lt"/>
                <a:ea typeface="+mn-ea"/>
                <a:cs typeface="+mn-cs"/>
              </a:rPr>
              <a:t>Tiêu thụ lipid quá thấp trong bữa ăn hàng ngày ảnh hưởng đến chức</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phận nhiều cơ quan tổ chức trong cơ thể, đặc biệt là não bộ và thần kinh</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ở trẻ em và trẻ nhỏ. Hậu quả là chậm tăng trưởng và thiếu dinh dưỡng</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do thiếu protein năng lượng. Tiêu thụ quá nhiều lipid có thể dẫn đến</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thừa cân – béo phì, có liên quan đến các bệnh mạn tính không lây và</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hội chứng rối loạn chuyển hoá </a:t>
            </a:r>
            <a:r>
              <a:rPr lang="vi-VN" dirty="0" smtClean="0"/>
              <a:t/>
            </a:r>
            <a:br>
              <a:rPr lang="vi-VN" dirty="0" smtClean="0"/>
            </a:br>
            <a:endParaRPr lang="vi-VN" sz="1200" dirty="0" smtClean="0">
              <a:solidFill>
                <a:schemeClr val="tx1"/>
              </a:solidFill>
            </a:endParaRPr>
          </a:p>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36131121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81</a:t>
            </a:fld>
            <a:endParaRPr lang="cs-CZ"/>
          </a:p>
        </p:txBody>
      </p:sp>
    </p:spTree>
    <p:extLst>
      <p:ext uri="{BB962C8B-B14F-4D97-AF65-F5344CB8AC3E}">
        <p14:creationId xmlns:p14="http://schemas.microsoft.com/office/powerpoint/2010/main" val="40370047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82</a:t>
            </a:fld>
            <a:endParaRPr lang="cs-CZ"/>
          </a:p>
        </p:txBody>
      </p:sp>
    </p:spTree>
    <p:extLst>
      <p:ext uri="{BB962C8B-B14F-4D97-AF65-F5344CB8AC3E}">
        <p14:creationId xmlns:p14="http://schemas.microsoft.com/office/powerpoint/2010/main" val="19532329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83</a:t>
            </a:fld>
            <a:endParaRPr lang="cs-CZ"/>
          </a:p>
        </p:txBody>
      </p:sp>
    </p:spTree>
    <p:extLst>
      <p:ext uri="{BB962C8B-B14F-4D97-AF65-F5344CB8AC3E}">
        <p14:creationId xmlns:p14="http://schemas.microsoft.com/office/powerpoint/2010/main" val="3789148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84</a:t>
            </a:fld>
            <a:endParaRPr lang="cs-CZ"/>
          </a:p>
        </p:txBody>
      </p:sp>
    </p:spTree>
    <p:extLst>
      <p:ext uri="{BB962C8B-B14F-4D97-AF65-F5344CB8AC3E}">
        <p14:creationId xmlns:p14="http://schemas.microsoft.com/office/powerpoint/2010/main" val="1144825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7</a:t>
            </a:fld>
            <a:endParaRPr lang="cs-CZ"/>
          </a:p>
        </p:txBody>
      </p:sp>
    </p:spTree>
    <p:extLst>
      <p:ext uri="{BB962C8B-B14F-4D97-AF65-F5344CB8AC3E}">
        <p14:creationId xmlns:p14="http://schemas.microsoft.com/office/powerpoint/2010/main" val="3000869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85</a:t>
            </a:fld>
            <a:endParaRPr lang="cs-CZ"/>
          </a:p>
        </p:txBody>
      </p:sp>
    </p:spTree>
    <p:extLst>
      <p:ext uri="{BB962C8B-B14F-4D97-AF65-F5344CB8AC3E}">
        <p14:creationId xmlns:p14="http://schemas.microsoft.com/office/powerpoint/2010/main" val="2428048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86</a:t>
            </a:fld>
            <a:endParaRPr lang="cs-CZ"/>
          </a:p>
        </p:txBody>
      </p:sp>
    </p:spTree>
    <p:extLst>
      <p:ext uri="{BB962C8B-B14F-4D97-AF65-F5344CB8AC3E}">
        <p14:creationId xmlns:p14="http://schemas.microsoft.com/office/powerpoint/2010/main" val="4215043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87</a:t>
            </a:fld>
            <a:endParaRPr lang="cs-CZ"/>
          </a:p>
        </p:txBody>
      </p:sp>
    </p:spTree>
    <p:extLst>
      <p:ext uri="{BB962C8B-B14F-4D97-AF65-F5344CB8AC3E}">
        <p14:creationId xmlns:p14="http://schemas.microsoft.com/office/powerpoint/2010/main" val="25755137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88</a:t>
            </a:fld>
            <a:endParaRPr lang="cs-CZ"/>
          </a:p>
        </p:txBody>
      </p:sp>
    </p:spTree>
    <p:extLst>
      <p:ext uri="{BB962C8B-B14F-4D97-AF65-F5344CB8AC3E}">
        <p14:creationId xmlns:p14="http://schemas.microsoft.com/office/powerpoint/2010/main" val="2974008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89</a:t>
            </a:fld>
            <a:endParaRPr lang="cs-CZ"/>
          </a:p>
        </p:txBody>
      </p:sp>
    </p:spTree>
    <p:extLst>
      <p:ext uri="{BB962C8B-B14F-4D97-AF65-F5344CB8AC3E}">
        <p14:creationId xmlns:p14="http://schemas.microsoft.com/office/powerpoint/2010/main" val="4059287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90</a:t>
            </a:fld>
            <a:endParaRPr lang="cs-CZ"/>
          </a:p>
        </p:txBody>
      </p:sp>
    </p:spTree>
    <p:extLst>
      <p:ext uri="{BB962C8B-B14F-4D97-AF65-F5344CB8AC3E}">
        <p14:creationId xmlns:p14="http://schemas.microsoft.com/office/powerpoint/2010/main" val="3387974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91</a:t>
            </a:fld>
            <a:endParaRPr lang="cs-CZ"/>
          </a:p>
        </p:txBody>
      </p:sp>
    </p:spTree>
    <p:extLst>
      <p:ext uri="{BB962C8B-B14F-4D97-AF65-F5344CB8AC3E}">
        <p14:creationId xmlns:p14="http://schemas.microsoft.com/office/powerpoint/2010/main" val="22413854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95</a:t>
            </a:fld>
            <a:endParaRPr lang="cs-CZ"/>
          </a:p>
        </p:txBody>
      </p:sp>
    </p:spTree>
    <p:extLst>
      <p:ext uri="{BB962C8B-B14F-4D97-AF65-F5344CB8AC3E}">
        <p14:creationId xmlns:p14="http://schemas.microsoft.com/office/powerpoint/2010/main" val="9191166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96</a:t>
            </a:fld>
            <a:endParaRPr lang="cs-CZ"/>
          </a:p>
        </p:txBody>
      </p:sp>
    </p:spTree>
    <p:extLst>
      <p:ext uri="{BB962C8B-B14F-4D97-AF65-F5344CB8AC3E}">
        <p14:creationId xmlns:p14="http://schemas.microsoft.com/office/powerpoint/2010/main" val="30519470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98</a:t>
            </a:fld>
            <a:endParaRPr lang="cs-CZ"/>
          </a:p>
        </p:txBody>
      </p:sp>
    </p:spTree>
    <p:extLst>
      <p:ext uri="{BB962C8B-B14F-4D97-AF65-F5344CB8AC3E}">
        <p14:creationId xmlns:p14="http://schemas.microsoft.com/office/powerpoint/2010/main" val="4180761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a:t>
            </a:fld>
            <a:endParaRPr lang="cs-CZ"/>
          </a:p>
        </p:txBody>
      </p:sp>
    </p:spTree>
    <p:extLst>
      <p:ext uri="{BB962C8B-B14F-4D97-AF65-F5344CB8AC3E}">
        <p14:creationId xmlns:p14="http://schemas.microsoft.com/office/powerpoint/2010/main" val="306021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9</a:t>
            </a:fld>
            <a:endParaRPr lang="cs-CZ"/>
          </a:p>
        </p:txBody>
      </p:sp>
    </p:spTree>
    <p:extLst>
      <p:ext uri="{BB962C8B-B14F-4D97-AF65-F5344CB8AC3E}">
        <p14:creationId xmlns:p14="http://schemas.microsoft.com/office/powerpoint/2010/main" val="328669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336675"/>
            <a:ext cx="4810125" cy="3608388"/>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10</a:t>
            </a:fld>
            <a:endParaRPr lang="cs-CZ"/>
          </a:p>
        </p:txBody>
      </p:sp>
    </p:spTree>
    <p:extLst>
      <p:ext uri="{BB962C8B-B14F-4D97-AF65-F5344CB8AC3E}">
        <p14:creationId xmlns:p14="http://schemas.microsoft.com/office/powerpoint/2010/main" val="409630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70198" y="3314955"/>
            <a:ext cx="12128920" cy="276999"/>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2140397" y="5988305"/>
            <a:ext cx="9988524"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11/14/2023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US"/>
              <a:t>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11/14/2023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sz="half" idx="2"/>
          </p:nvPr>
        </p:nvSpPr>
        <p:spPr>
          <a:xfrm>
            <a:off x="713467" y="2459483"/>
            <a:ext cx="6207152" cy="276999"/>
          </a:xfrm>
          <a:prstGeom prst="rect">
            <a:avLst/>
          </a:prstGeom>
        </p:spPr>
        <p:txBody>
          <a:bodyPr wrap="square" lIns="0" tIns="0" rIns="0" bIns="0">
            <a:spAutoFit/>
          </a:bodyPr>
          <a:lstStyle>
            <a:lvl1pPr>
              <a:defRPr/>
            </a:lvl1pPr>
          </a:lstStyle>
          <a:p>
            <a:pPr lvl="0"/>
            <a:r>
              <a:rPr lang="en-US"/>
              <a:t>Edit Master text styles</a:t>
            </a:r>
          </a:p>
        </p:txBody>
      </p:sp>
      <p:sp>
        <p:nvSpPr>
          <p:cNvPr id="4" name="Holder 4"/>
          <p:cNvSpPr>
            <a:spLocks noGrp="1"/>
          </p:cNvSpPr>
          <p:nvPr>
            <p:ph sz="half" idx="3"/>
          </p:nvPr>
        </p:nvSpPr>
        <p:spPr>
          <a:xfrm>
            <a:off x="7348699" y="2459483"/>
            <a:ext cx="6207152" cy="276999"/>
          </a:xfrm>
          <a:prstGeom prst="rect">
            <a:avLst/>
          </a:prstGeom>
        </p:spPr>
        <p:txBody>
          <a:bodyPr wrap="square" lIns="0" tIns="0" rIns="0" bIns="0">
            <a:spAutoFit/>
          </a:bodyPr>
          <a:lstStyle>
            <a:lvl1pPr>
              <a:defRPr/>
            </a:lvl1pPr>
          </a:lstStyle>
          <a:p>
            <a:pPr lvl="0"/>
            <a:r>
              <a:rPr lang="en-US"/>
              <a:t>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11/14/2023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11/14/2023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11/14/2023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1D8BD707-D9CF-40AE-B4C6-C98DA3205C09}" type="datetimeFigureOut">
              <a:rPr lang="en-US" smtClean="0"/>
              <a:pPr/>
              <a:t>11/14/2023</a:t>
            </a:fld>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76441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1D8BD707-D9CF-40AE-B4C6-C98DA3205C09}" type="datetimeFigureOut">
              <a:rPr lang="en-US" smtClean="0"/>
              <a:pPr/>
              <a:t>11/14/2023</a:t>
            </a:fld>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8943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78336" y="608125"/>
            <a:ext cx="13533709" cy="971804"/>
          </a:xfrm>
          <a:prstGeom prst="rect">
            <a:avLst/>
          </a:prstGeom>
        </p:spPr>
        <p:txBody>
          <a:bodyPr anchor="ctr"/>
          <a:lstStyle>
            <a:lvl1pPr marL="0" indent="0" algn="ctr">
              <a:buNone/>
              <a:defRPr sz="6315"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56338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345821" y="10051414"/>
            <a:ext cx="432512" cy="384175"/>
          </a:xfrm>
          <a:custGeom>
            <a:avLst/>
            <a:gdLst/>
            <a:ahLst/>
            <a:cxnLst/>
            <a:rect l="l" t="t" r="r" b="b"/>
            <a:pathLst>
              <a:path w="229234" h="384175">
                <a:moveTo>
                  <a:pt x="229215" y="0"/>
                </a:moveTo>
                <a:lnTo>
                  <a:pt x="6499" y="145561"/>
                </a:lnTo>
                <a:lnTo>
                  <a:pt x="988" y="145561"/>
                </a:lnTo>
                <a:lnTo>
                  <a:pt x="0" y="379373"/>
                </a:lnTo>
                <a:lnTo>
                  <a:pt x="6499" y="383615"/>
                </a:lnTo>
                <a:lnTo>
                  <a:pt x="229215" y="238054"/>
                </a:lnTo>
                <a:lnTo>
                  <a:pt x="229215" y="145561"/>
                </a:lnTo>
                <a:lnTo>
                  <a:pt x="6499" y="145561"/>
                </a:lnTo>
                <a:lnTo>
                  <a:pt x="1003" y="141966"/>
                </a:lnTo>
                <a:lnTo>
                  <a:pt x="229215" y="141966"/>
                </a:lnTo>
                <a:lnTo>
                  <a:pt x="229215" y="0"/>
                </a:lnTo>
                <a:close/>
              </a:path>
            </a:pathLst>
          </a:custGeom>
          <a:solidFill>
            <a:srgbClr val="FFBF00">
              <a:alpha val="51998"/>
            </a:srgbClr>
          </a:solidFill>
        </p:spPr>
        <p:txBody>
          <a:bodyPr wrap="square" lIns="0" tIns="0" rIns="0" bIns="0" rtlCol="0"/>
          <a:lstStyle/>
          <a:p>
            <a:endParaRPr sz="1350" dirty="0"/>
          </a:p>
        </p:txBody>
      </p:sp>
      <p:sp>
        <p:nvSpPr>
          <p:cNvPr id="17" name="bk object 17"/>
          <p:cNvSpPr/>
          <p:nvPr/>
        </p:nvSpPr>
        <p:spPr>
          <a:xfrm>
            <a:off x="12937868" y="10051417"/>
            <a:ext cx="420531" cy="384175"/>
          </a:xfrm>
          <a:custGeom>
            <a:avLst/>
            <a:gdLst/>
            <a:ahLst/>
            <a:cxnLst/>
            <a:rect l="l" t="t" r="r" b="b"/>
            <a:pathLst>
              <a:path w="222884" h="384175">
                <a:moveTo>
                  <a:pt x="0" y="0"/>
                </a:moveTo>
                <a:lnTo>
                  <a:pt x="0" y="238054"/>
                </a:lnTo>
                <a:lnTo>
                  <a:pt x="222717" y="383615"/>
                </a:lnTo>
                <a:lnTo>
                  <a:pt x="222717" y="145561"/>
                </a:lnTo>
                <a:lnTo>
                  <a:pt x="0" y="0"/>
                </a:lnTo>
                <a:close/>
              </a:path>
            </a:pathLst>
          </a:custGeom>
          <a:solidFill>
            <a:srgbClr val="5FC7FC">
              <a:alpha val="51998"/>
            </a:srgbClr>
          </a:solidFill>
        </p:spPr>
        <p:txBody>
          <a:bodyPr wrap="square" lIns="0" tIns="0" rIns="0" bIns="0" rtlCol="0"/>
          <a:lstStyle/>
          <a:p>
            <a:endParaRPr sz="1350" dirty="0"/>
          </a:p>
        </p:txBody>
      </p:sp>
      <p:sp>
        <p:nvSpPr>
          <p:cNvPr id="18" name="bk object 18"/>
          <p:cNvSpPr/>
          <p:nvPr/>
        </p:nvSpPr>
        <p:spPr>
          <a:xfrm>
            <a:off x="13345821" y="9905821"/>
            <a:ext cx="432512" cy="384175"/>
          </a:xfrm>
          <a:custGeom>
            <a:avLst/>
            <a:gdLst/>
            <a:ahLst/>
            <a:cxnLst/>
            <a:rect l="l" t="t" r="r" b="b"/>
            <a:pathLst>
              <a:path w="229234" h="384175">
                <a:moveTo>
                  <a:pt x="229215" y="238054"/>
                </a:moveTo>
                <a:lnTo>
                  <a:pt x="6499" y="238054"/>
                </a:lnTo>
                <a:lnTo>
                  <a:pt x="229215" y="383628"/>
                </a:lnTo>
                <a:lnTo>
                  <a:pt x="229215" y="238054"/>
                </a:lnTo>
                <a:close/>
              </a:path>
              <a:path w="229234" h="384175">
                <a:moveTo>
                  <a:pt x="6499" y="0"/>
                </a:moveTo>
                <a:lnTo>
                  <a:pt x="0" y="4242"/>
                </a:lnTo>
                <a:lnTo>
                  <a:pt x="0" y="242309"/>
                </a:lnTo>
                <a:lnTo>
                  <a:pt x="6499" y="238054"/>
                </a:lnTo>
                <a:lnTo>
                  <a:pt x="229215" y="238054"/>
                </a:lnTo>
                <a:lnTo>
                  <a:pt x="229215" y="145561"/>
                </a:lnTo>
                <a:lnTo>
                  <a:pt x="6499" y="0"/>
                </a:lnTo>
                <a:close/>
              </a:path>
            </a:pathLst>
          </a:custGeom>
          <a:solidFill>
            <a:srgbClr val="FF8200">
              <a:alpha val="51998"/>
            </a:srgbClr>
          </a:solidFill>
        </p:spPr>
        <p:txBody>
          <a:bodyPr wrap="square" lIns="0" tIns="0" rIns="0" bIns="0" rtlCol="0"/>
          <a:lstStyle/>
          <a:p>
            <a:endParaRPr sz="1350" dirty="0"/>
          </a:p>
        </p:txBody>
      </p:sp>
      <p:sp>
        <p:nvSpPr>
          <p:cNvPr id="19" name="bk object 19"/>
          <p:cNvSpPr/>
          <p:nvPr/>
        </p:nvSpPr>
        <p:spPr>
          <a:xfrm>
            <a:off x="13434702" y="10051417"/>
            <a:ext cx="343853" cy="238125"/>
          </a:xfrm>
          <a:custGeom>
            <a:avLst/>
            <a:gdLst/>
            <a:ahLst/>
            <a:cxnLst/>
            <a:rect l="l" t="t" r="r" b="b"/>
            <a:pathLst>
              <a:path w="182245" h="238125">
                <a:moveTo>
                  <a:pt x="182107" y="0"/>
                </a:moveTo>
                <a:lnTo>
                  <a:pt x="0" y="119014"/>
                </a:lnTo>
                <a:lnTo>
                  <a:pt x="182107" y="238029"/>
                </a:lnTo>
                <a:lnTo>
                  <a:pt x="182107" y="0"/>
                </a:lnTo>
                <a:close/>
              </a:path>
            </a:pathLst>
          </a:custGeom>
          <a:solidFill>
            <a:srgbClr val="FFA100">
              <a:alpha val="51998"/>
            </a:srgbClr>
          </a:solidFill>
        </p:spPr>
        <p:txBody>
          <a:bodyPr wrap="square" lIns="0" tIns="0" rIns="0" bIns="0" rtlCol="0"/>
          <a:lstStyle/>
          <a:p>
            <a:endParaRPr sz="1350" dirty="0"/>
          </a:p>
        </p:txBody>
      </p:sp>
      <p:sp>
        <p:nvSpPr>
          <p:cNvPr id="20" name="bk object 20"/>
          <p:cNvSpPr/>
          <p:nvPr/>
        </p:nvSpPr>
        <p:spPr>
          <a:xfrm>
            <a:off x="12937868" y="9905821"/>
            <a:ext cx="420531" cy="384175"/>
          </a:xfrm>
          <a:custGeom>
            <a:avLst/>
            <a:gdLst/>
            <a:ahLst/>
            <a:cxnLst/>
            <a:rect l="l" t="t" r="r" b="b"/>
            <a:pathLst>
              <a:path w="222884" h="384175">
                <a:moveTo>
                  <a:pt x="222717" y="0"/>
                </a:moveTo>
                <a:lnTo>
                  <a:pt x="0" y="145561"/>
                </a:lnTo>
                <a:lnTo>
                  <a:pt x="0" y="383628"/>
                </a:lnTo>
                <a:lnTo>
                  <a:pt x="222717" y="238054"/>
                </a:lnTo>
                <a:lnTo>
                  <a:pt x="222717" y="0"/>
                </a:lnTo>
                <a:close/>
              </a:path>
            </a:pathLst>
          </a:custGeom>
          <a:solidFill>
            <a:srgbClr val="002E8E">
              <a:alpha val="51998"/>
            </a:srgbClr>
          </a:solidFill>
        </p:spPr>
        <p:txBody>
          <a:bodyPr wrap="square" lIns="0" tIns="0" rIns="0" bIns="0" rtlCol="0"/>
          <a:lstStyle/>
          <a:p>
            <a:endParaRPr sz="1350" dirty="0"/>
          </a:p>
        </p:txBody>
      </p:sp>
      <p:sp>
        <p:nvSpPr>
          <p:cNvPr id="21" name="bk object 21"/>
          <p:cNvSpPr/>
          <p:nvPr/>
        </p:nvSpPr>
        <p:spPr>
          <a:xfrm>
            <a:off x="12937868" y="10051414"/>
            <a:ext cx="343853" cy="238125"/>
          </a:xfrm>
          <a:custGeom>
            <a:avLst/>
            <a:gdLst/>
            <a:ahLst/>
            <a:cxnLst/>
            <a:rect l="l" t="t" r="r" b="b"/>
            <a:pathLst>
              <a:path w="182245" h="238125">
                <a:moveTo>
                  <a:pt x="0" y="0"/>
                </a:moveTo>
                <a:lnTo>
                  <a:pt x="0" y="238029"/>
                </a:lnTo>
                <a:lnTo>
                  <a:pt x="182109" y="119014"/>
                </a:lnTo>
                <a:lnTo>
                  <a:pt x="0" y="0"/>
                </a:lnTo>
                <a:close/>
              </a:path>
            </a:pathLst>
          </a:custGeom>
          <a:solidFill>
            <a:srgbClr val="009EF3">
              <a:alpha val="51998"/>
            </a:srgbClr>
          </a:solidFill>
        </p:spPr>
        <p:txBody>
          <a:bodyPr wrap="square" lIns="0" tIns="0" rIns="0" bIns="0" rtlCol="0"/>
          <a:lstStyle/>
          <a:p>
            <a:endParaRPr sz="1350" dirty="0"/>
          </a:p>
        </p:txBody>
      </p:sp>
      <p:sp>
        <p:nvSpPr>
          <p:cNvPr id="2" name="Holder 2"/>
          <p:cNvSpPr>
            <a:spLocks noGrp="1"/>
          </p:cNvSpPr>
          <p:nvPr>
            <p:ph type="title"/>
          </p:nvPr>
        </p:nvSpPr>
        <p:spPr>
          <a:xfrm>
            <a:off x="713467" y="427737"/>
            <a:ext cx="12842387"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713467" y="2459483"/>
            <a:ext cx="1284238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851568" y="9944863"/>
            <a:ext cx="4566182"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713466" y="9944863"/>
            <a:ext cx="328194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11/14/2023</a:t>
            </a:fld>
            <a:endParaRPr lang="en-US" dirty="0"/>
          </a:p>
        </p:txBody>
      </p:sp>
      <p:sp>
        <p:nvSpPr>
          <p:cNvPr id="6" name="Holder 6"/>
          <p:cNvSpPr>
            <a:spLocks noGrp="1"/>
          </p:cNvSpPr>
          <p:nvPr>
            <p:ph type="sldNum" sz="quarter" idx="7"/>
          </p:nvPr>
        </p:nvSpPr>
        <p:spPr>
          <a:xfrm>
            <a:off x="10273911" y="9944863"/>
            <a:ext cx="328194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3.png"/><Relationship Id="rId7" Type="http://schemas.openxmlformats.org/officeDocument/2006/relationships/diagramQuickStyle" Target="../diagrams/quickStyle9.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1.png"/><Relationship Id="rId9" Type="http://schemas.microsoft.com/office/2007/relationships/diagramDrawing" Target="../diagrams/drawing9.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image" Target="../media/image3.pn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0" Type="http://schemas.openxmlformats.org/officeDocument/2006/relationships/diagramData" Target="../diagrams/data11.xml"/><Relationship Id="rId4" Type="http://schemas.openxmlformats.org/officeDocument/2006/relationships/image" Target="../media/image21.png"/><Relationship Id="rId9" Type="http://schemas.microsoft.com/office/2007/relationships/diagramDrawing" Target="../diagrams/drawing10.xml"/><Relationship Id="rId14" Type="http://schemas.microsoft.com/office/2007/relationships/diagramDrawing" Target="../diagrams/drawing1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jpe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hyperlink" Target="http://chuyentrang.viendinhduong.vn/vi/tai-lieu-truyen-thong.html" TargetMode="External"/><Relationship Id="rId4" Type="http://schemas.openxmlformats.org/officeDocument/2006/relationships/hyperlink" Target="https://dinhduonghocduong.net/"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sp>
        <p:nvSpPr>
          <p:cNvPr id="18" name="object 18"/>
          <p:cNvSpPr txBox="1"/>
          <p:nvPr/>
        </p:nvSpPr>
        <p:spPr>
          <a:xfrm>
            <a:off x="0" y="3594100"/>
            <a:ext cx="6442869" cy="4097917"/>
          </a:xfrm>
          <a:prstGeom prst="rect">
            <a:avLst/>
          </a:prstGeom>
        </p:spPr>
        <p:txBody>
          <a:bodyPr vert="horz" wrap="square" lIns="0" tIns="9525" rIns="0" bIns="0" rtlCol="0">
            <a:spAutoFit/>
          </a:bodyPr>
          <a:lstStyle/>
          <a:p>
            <a:pPr marL="9525" algn="ctr">
              <a:spcBef>
                <a:spcPts val="75"/>
              </a:spcBef>
            </a:pPr>
            <a:r>
              <a:rPr lang="en-US" sz="6600" b="1" spc="-19" dirty="0">
                <a:solidFill>
                  <a:srgbClr val="263E82"/>
                </a:solidFill>
                <a:cs typeface="Source Sans Pro"/>
              </a:rPr>
              <a:t>DINH DƯỠNG </a:t>
            </a:r>
          </a:p>
          <a:p>
            <a:pPr marL="9525" algn="ctr">
              <a:spcBef>
                <a:spcPts val="75"/>
              </a:spcBef>
            </a:pPr>
            <a:r>
              <a:rPr lang="en-US" sz="6600" b="1" spc="-19" dirty="0">
                <a:solidFill>
                  <a:srgbClr val="263E82"/>
                </a:solidFill>
                <a:cs typeface="Source Sans Pro"/>
              </a:rPr>
              <a:t>HỢP LÝ </a:t>
            </a:r>
          </a:p>
          <a:p>
            <a:pPr marL="9525" algn="ctr">
              <a:spcBef>
                <a:spcPts val="75"/>
              </a:spcBef>
            </a:pPr>
            <a:r>
              <a:rPr lang="en-US" sz="6600" b="1" spc="-19" dirty="0">
                <a:solidFill>
                  <a:srgbClr val="263E82"/>
                </a:solidFill>
                <a:cs typeface="Source Sans Pro"/>
              </a:rPr>
              <a:t>CHO TRẺ </a:t>
            </a:r>
          </a:p>
          <a:p>
            <a:pPr marL="9525" algn="ctr">
              <a:spcBef>
                <a:spcPts val="75"/>
              </a:spcBef>
            </a:pPr>
            <a:r>
              <a:rPr lang="en-US" sz="6600" b="1" spc="-19" dirty="0">
                <a:solidFill>
                  <a:srgbClr val="263E82"/>
                </a:solidFill>
                <a:cs typeface="Source Sans Pro"/>
              </a:rPr>
              <a:t>HỌC ĐƯỜNG</a:t>
            </a:r>
            <a:endParaRPr sz="6600" b="1" dirty="0">
              <a:cs typeface="Source Sans Pro"/>
            </a:endParaRPr>
          </a:p>
        </p:txBody>
      </p:sp>
      <p:sp>
        <p:nvSpPr>
          <p:cNvPr id="19" name="object 19"/>
          <p:cNvSpPr/>
          <p:nvPr/>
        </p:nvSpPr>
        <p:spPr>
          <a:xfrm flipV="1">
            <a:off x="335439" y="7861300"/>
            <a:ext cx="5771989" cy="205734"/>
          </a:xfrm>
          <a:custGeom>
            <a:avLst/>
            <a:gdLst/>
            <a:ahLst/>
            <a:cxnLst/>
            <a:rect l="l" t="t" r="r" b="b"/>
            <a:pathLst>
              <a:path w="4686300">
                <a:moveTo>
                  <a:pt x="0" y="0"/>
                </a:moveTo>
                <a:lnTo>
                  <a:pt x="4686300" y="0"/>
                </a:lnTo>
              </a:path>
            </a:pathLst>
          </a:custGeom>
          <a:ln w="57150">
            <a:solidFill>
              <a:srgbClr val="002E8E"/>
            </a:solidFill>
          </a:ln>
        </p:spPr>
        <p:txBody>
          <a:bodyPr wrap="square" lIns="0" tIns="0" rIns="0" bIns="0" rtlCol="0"/>
          <a:lstStyle/>
          <a:p>
            <a:pPr algn="ctr"/>
            <a:endParaRPr sz="1350" dirty="0"/>
          </a:p>
        </p:txBody>
      </p:sp>
      <p:sp>
        <p:nvSpPr>
          <p:cNvPr id="31" name="Text Placeholder 5">
            <a:extLst>
              <a:ext uri="{FF2B5EF4-FFF2-40B4-BE49-F238E27FC236}">
                <a16:creationId xmlns:a16="http://schemas.microsoft.com/office/drawing/2014/main" id="{CDD6760C-D868-43F4-99FB-1B78C91F8FE1}"/>
              </a:ext>
            </a:extLst>
          </p:cNvPr>
          <p:cNvSpPr txBox="1">
            <a:spLocks/>
          </p:cNvSpPr>
          <p:nvPr/>
        </p:nvSpPr>
        <p:spPr>
          <a:xfrm>
            <a:off x="1185069" y="698500"/>
            <a:ext cx="12039600" cy="1379655"/>
          </a:xfrm>
          <a:prstGeom prst="rect">
            <a:avLst/>
          </a:prstGeom>
        </p:spPr>
        <p:txBody>
          <a:bodyPr>
            <a:noAutofit/>
          </a:bodyPr>
          <a:lst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ctr"/>
            <a:r>
              <a:rPr lang="en-US" sz="4000" b="1" kern="0" dirty="0" err="1">
                <a:solidFill>
                  <a:srgbClr val="0070C0"/>
                </a:solidFill>
                <a:latin typeface="Times New Roman" panose="02020603050405020304" pitchFamily="18" charset="0"/>
                <a:cs typeface="Times New Roman" panose="02020603050405020304" pitchFamily="18" charset="0"/>
              </a:rPr>
              <a:t>Trung</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tâm</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Kiểm</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soát</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bệnh</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tật</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thành</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phố</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Hà</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Nội</a:t>
            </a:r>
            <a:r>
              <a:rPr lang="en-US" sz="4000" b="1" kern="0" dirty="0">
                <a:solidFill>
                  <a:srgbClr val="0070C0"/>
                </a:solidFill>
                <a:latin typeface="Times New Roman" panose="02020603050405020304" pitchFamily="18" charset="0"/>
                <a:cs typeface="Times New Roman" panose="02020603050405020304" pitchFamily="18" charset="0"/>
              </a:rPr>
              <a:t> </a:t>
            </a:r>
          </a:p>
          <a:p>
            <a:pPr algn="ctr"/>
            <a:r>
              <a:rPr lang="en-US" sz="4000" b="1" kern="0" dirty="0" err="1">
                <a:solidFill>
                  <a:srgbClr val="0070C0"/>
                </a:solidFill>
                <a:latin typeface="Times New Roman" panose="02020603050405020304" pitchFamily="18" charset="0"/>
                <a:cs typeface="Times New Roman" panose="02020603050405020304" pitchFamily="18" charset="0"/>
              </a:rPr>
              <a:t>Khoa</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Dinh</a:t>
            </a:r>
            <a:r>
              <a:rPr lang="en-US" sz="4000" b="1" kern="0" dirty="0">
                <a:solidFill>
                  <a:srgbClr val="0070C0"/>
                </a:solidFill>
                <a:latin typeface="Times New Roman" panose="02020603050405020304" pitchFamily="18" charset="0"/>
                <a:cs typeface="Times New Roman" panose="02020603050405020304" pitchFamily="18" charset="0"/>
              </a:rPr>
              <a:t> </a:t>
            </a:r>
            <a:r>
              <a:rPr lang="en-US" sz="4000" b="1" kern="0" dirty="0" err="1">
                <a:solidFill>
                  <a:srgbClr val="0070C0"/>
                </a:solidFill>
                <a:latin typeface="Times New Roman" panose="02020603050405020304" pitchFamily="18" charset="0"/>
                <a:cs typeface="Times New Roman" panose="02020603050405020304" pitchFamily="18" charset="0"/>
              </a:rPr>
              <a:t>dưỡng</a:t>
            </a:r>
            <a:endParaRPr lang="ru-RU" sz="4000" b="1" kern="0" dirty="0">
              <a:solidFill>
                <a:srgbClr val="0070C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603477" y="1953451"/>
            <a:ext cx="7687992" cy="8117245"/>
          </a:xfrm>
          <a:prstGeom prst="rect">
            <a:avLst/>
          </a:prstGeom>
        </p:spPr>
      </p:pic>
      <p:grpSp>
        <p:nvGrpSpPr>
          <p:cNvPr id="32" name="Group 31">
            <a:extLst>
              <a:ext uri="{FF2B5EF4-FFF2-40B4-BE49-F238E27FC236}">
                <a16:creationId xmlns:a16="http://schemas.microsoft.com/office/drawing/2014/main" id="{20F95502-65C6-482A-9B40-DDCB8DAA9D75}"/>
              </a:ext>
            </a:extLst>
          </p:cNvPr>
          <p:cNvGrpSpPr/>
          <p:nvPr/>
        </p:nvGrpSpPr>
        <p:grpSpPr>
          <a:xfrm>
            <a:off x="0" y="10071100"/>
            <a:ext cx="14257338" cy="622300"/>
            <a:chOff x="-324644" y="2222500"/>
            <a:chExt cx="22261685" cy="1302327"/>
          </a:xfrm>
        </p:grpSpPr>
        <p:sp>
          <p:nvSpPr>
            <p:cNvPr id="33" name="object 2"/>
            <p:cNvSpPr/>
            <p:nvPr/>
          </p:nvSpPr>
          <p:spPr>
            <a:xfrm>
              <a:off x="-324644"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009EF3"/>
            </a:solidFill>
          </p:spPr>
          <p:txBody>
            <a:bodyPr wrap="square" lIns="0" tIns="0" rIns="0" bIns="0" rtlCol="0"/>
            <a:lstStyle/>
            <a:p>
              <a:endParaRPr sz="1350" dirty="0"/>
            </a:p>
          </p:txBody>
        </p:sp>
        <p:sp>
          <p:nvSpPr>
            <p:cNvPr id="34" name="object 3"/>
            <p:cNvSpPr/>
            <p:nvPr/>
          </p:nvSpPr>
          <p:spPr>
            <a:xfrm>
              <a:off x="16363156" y="2222500"/>
              <a:ext cx="5573885" cy="1302327"/>
            </a:xfrm>
            <a:custGeom>
              <a:avLst/>
              <a:gdLst/>
              <a:ahLst/>
              <a:cxnLst/>
              <a:rect l="l" t="t" r="r" b="b"/>
              <a:pathLst>
                <a:path w="1883409" h="440055">
                  <a:moveTo>
                    <a:pt x="0" y="0"/>
                  </a:moveTo>
                  <a:lnTo>
                    <a:pt x="0" y="439737"/>
                  </a:lnTo>
                  <a:lnTo>
                    <a:pt x="1883155" y="439737"/>
                  </a:lnTo>
                  <a:lnTo>
                    <a:pt x="1883155" y="0"/>
                  </a:lnTo>
                  <a:lnTo>
                    <a:pt x="0" y="0"/>
                  </a:lnTo>
                  <a:close/>
                </a:path>
              </a:pathLst>
            </a:custGeom>
            <a:solidFill>
              <a:srgbClr val="FF8200"/>
            </a:solidFill>
          </p:spPr>
          <p:txBody>
            <a:bodyPr wrap="square" lIns="0" tIns="0" rIns="0" bIns="0" rtlCol="0"/>
            <a:lstStyle/>
            <a:p>
              <a:endParaRPr sz="1350" dirty="0"/>
            </a:p>
          </p:txBody>
        </p:sp>
        <p:sp>
          <p:nvSpPr>
            <p:cNvPr id="35" name="object 2">
              <a:extLst>
                <a:ext uri="{FF2B5EF4-FFF2-40B4-BE49-F238E27FC236}">
                  <a16:creationId xmlns:a16="http://schemas.microsoft.com/office/drawing/2014/main" id="{3708B453-DDCE-42C1-9AB9-A8D5DDCA46AD}"/>
                </a:ext>
              </a:extLst>
            </p:cNvPr>
            <p:cNvSpPr/>
            <p:nvPr/>
          </p:nvSpPr>
          <p:spPr>
            <a:xfrm>
              <a:off x="52379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BF00"/>
            </a:solidFill>
          </p:spPr>
          <p:txBody>
            <a:bodyPr wrap="square" lIns="0" tIns="0" rIns="0" bIns="0" rtlCol="0"/>
            <a:lstStyle/>
            <a:p>
              <a:endParaRPr sz="1350" dirty="0"/>
            </a:p>
          </p:txBody>
        </p:sp>
        <p:sp>
          <p:nvSpPr>
            <p:cNvPr id="36" name="object 2">
              <a:extLst>
                <a:ext uri="{FF2B5EF4-FFF2-40B4-BE49-F238E27FC236}">
                  <a16:creationId xmlns:a16="http://schemas.microsoft.com/office/drawing/2014/main" id="{7D360C87-DA57-4F00-96B5-35199AD11657}"/>
                </a:ext>
              </a:extLst>
            </p:cNvPr>
            <p:cNvSpPr/>
            <p:nvPr/>
          </p:nvSpPr>
          <p:spPr>
            <a:xfrm>
              <a:off x="108005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A100"/>
            </a:solidFill>
          </p:spPr>
          <p:txBody>
            <a:bodyPr wrap="square" lIns="0" tIns="0" rIns="0" bIns="0" rtlCol="0"/>
            <a:lstStyle/>
            <a:p>
              <a:endParaRPr sz="1350" dirty="0"/>
            </a:p>
          </p:txBody>
        </p:sp>
      </p:grpSp>
      <p:grpSp>
        <p:nvGrpSpPr>
          <p:cNvPr id="37" name="Group 36">
            <a:extLst>
              <a:ext uri="{FF2B5EF4-FFF2-40B4-BE49-F238E27FC236}">
                <a16:creationId xmlns:a16="http://schemas.microsoft.com/office/drawing/2014/main" id="{20F95502-65C6-482A-9B40-DDCB8DAA9D75}"/>
              </a:ext>
            </a:extLst>
          </p:cNvPr>
          <p:cNvGrpSpPr/>
          <p:nvPr/>
        </p:nvGrpSpPr>
        <p:grpSpPr>
          <a:xfrm>
            <a:off x="-3651" y="-1391"/>
            <a:ext cx="14257338" cy="638502"/>
            <a:chOff x="-324644" y="2222500"/>
            <a:chExt cx="22261685" cy="1302327"/>
          </a:xfrm>
        </p:grpSpPr>
        <p:sp>
          <p:nvSpPr>
            <p:cNvPr id="38" name="object 2"/>
            <p:cNvSpPr/>
            <p:nvPr/>
          </p:nvSpPr>
          <p:spPr>
            <a:xfrm>
              <a:off x="-324644"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009EF3"/>
            </a:solidFill>
          </p:spPr>
          <p:txBody>
            <a:bodyPr wrap="square" lIns="0" tIns="0" rIns="0" bIns="0" rtlCol="0"/>
            <a:lstStyle/>
            <a:p>
              <a:endParaRPr sz="1350" dirty="0"/>
            </a:p>
          </p:txBody>
        </p:sp>
        <p:sp>
          <p:nvSpPr>
            <p:cNvPr id="39" name="object 3"/>
            <p:cNvSpPr/>
            <p:nvPr/>
          </p:nvSpPr>
          <p:spPr>
            <a:xfrm>
              <a:off x="16363156" y="2222500"/>
              <a:ext cx="5573885" cy="1302327"/>
            </a:xfrm>
            <a:custGeom>
              <a:avLst/>
              <a:gdLst/>
              <a:ahLst/>
              <a:cxnLst/>
              <a:rect l="l" t="t" r="r" b="b"/>
              <a:pathLst>
                <a:path w="1883409" h="440055">
                  <a:moveTo>
                    <a:pt x="0" y="0"/>
                  </a:moveTo>
                  <a:lnTo>
                    <a:pt x="0" y="439737"/>
                  </a:lnTo>
                  <a:lnTo>
                    <a:pt x="1883155" y="439737"/>
                  </a:lnTo>
                  <a:lnTo>
                    <a:pt x="1883155" y="0"/>
                  </a:lnTo>
                  <a:lnTo>
                    <a:pt x="0" y="0"/>
                  </a:lnTo>
                  <a:close/>
                </a:path>
              </a:pathLst>
            </a:custGeom>
            <a:solidFill>
              <a:srgbClr val="FF8200"/>
            </a:solidFill>
          </p:spPr>
          <p:txBody>
            <a:bodyPr wrap="square" lIns="0" tIns="0" rIns="0" bIns="0" rtlCol="0"/>
            <a:lstStyle/>
            <a:p>
              <a:endParaRPr sz="1350" dirty="0"/>
            </a:p>
          </p:txBody>
        </p:sp>
        <p:sp>
          <p:nvSpPr>
            <p:cNvPr id="40" name="object 2">
              <a:extLst>
                <a:ext uri="{FF2B5EF4-FFF2-40B4-BE49-F238E27FC236}">
                  <a16:creationId xmlns:a16="http://schemas.microsoft.com/office/drawing/2014/main" id="{3708B453-DDCE-42C1-9AB9-A8D5DDCA46AD}"/>
                </a:ext>
              </a:extLst>
            </p:cNvPr>
            <p:cNvSpPr/>
            <p:nvPr/>
          </p:nvSpPr>
          <p:spPr>
            <a:xfrm>
              <a:off x="52379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BF00"/>
            </a:solidFill>
          </p:spPr>
          <p:txBody>
            <a:bodyPr wrap="square" lIns="0" tIns="0" rIns="0" bIns="0" rtlCol="0"/>
            <a:lstStyle/>
            <a:p>
              <a:endParaRPr sz="1350" dirty="0"/>
            </a:p>
          </p:txBody>
        </p:sp>
        <p:sp>
          <p:nvSpPr>
            <p:cNvPr id="41" name="object 2">
              <a:extLst>
                <a:ext uri="{FF2B5EF4-FFF2-40B4-BE49-F238E27FC236}">
                  <a16:creationId xmlns:a16="http://schemas.microsoft.com/office/drawing/2014/main" id="{7D360C87-DA57-4F00-96B5-35199AD11657}"/>
                </a:ext>
              </a:extLst>
            </p:cNvPr>
            <p:cNvSpPr/>
            <p:nvPr/>
          </p:nvSpPr>
          <p:spPr>
            <a:xfrm>
              <a:off x="108005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A100"/>
            </a:solidFill>
          </p:spPr>
          <p:txBody>
            <a:bodyPr wrap="square" lIns="0" tIns="0" rIns="0" bIns="0" rtlCol="0"/>
            <a:lstStyle/>
            <a:p>
              <a:endParaRPr sz="1350" dirty="0"/>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14882" y="1689100"/>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C000"/>
          </a:solidFill>
        </p:spPr>
        <p:txBody>
          <a:bodyPr wrap="square" lIns="0" tIns="0" rIns="0" bIns="0" rtlCol="0"/>
          <a:lstStyle/>
          <a:p>
            <a:endParaRPr sz="1350" dirty="0"/>
          </a:p>
        </p:txBody>
      </p:sp>
      <p:sp>
        <p:nvSpPr>
          <p:cNvPr id="9" name="object 4"/>
          <p:cNvSpPr txBox="1"/>
          <p:nvPr/>
        </p:nvSpPr>
        <p:spPr>
          <a:xfrm>
            <a:off x="499454" y="1765300"/>
            <a:ext cx="5486246" cy="625171"/>
          </a:xfrm>
          <a:prstGeom prst="rect">
            <a:avLst/>
          </a:prstGeom>
        </p:spPr>
        <p:txBody>
          <a:bodyPr vert="horz" wrap="square" lIns="0" tIns="9525" rIns="0" bIns="0" rtlCol="0">
            <a:spAutoFit/>
          </a:bodyPr>
          <a:lstStyle/>
          <a:p>
            <a:pPr marL="9525">
              <a:spcBef>
                <a:spcPts val="75"/>
              </a:spcBef>
            </a:pPr>
            <a:r>
              <a:rPr lang="en-US" sz="4000" b="1" dirty="0">
                <a:cs typeface="Source Sans Pro Light"/>
              </a:rPr>
              <a:t>MỤC TIÊU</a:t>
            </a:r>
            <a:endParaRPr sz="4000" b="1" dirty="0">
              <a:cs typeface="Source Sans Pro Light"/>
            </a:endParaRPr>
          </a:p>
        </p:txBody>
      </p:sp>
      <p:sp>
        <p:nvSpPr>
          <p:cNvPr id="3" name="TextBox 2"/>
          <p:cNvSpPr txBox="1"/>
          <p:nvPr/>
        </p:nvSpPr>
        <p:spPr>
          <a:xfrm>
            <a:off x="963419" y="2488692"/>
            <a:ext cx="12373504" cy="4524315"/>
          </a:xfrm>
          <a:prstGeom prst="rect">
            <a:avLst/>
          </a:prstGeom>
          <a:noFill/>
        </p:spPr>
        <p:txBody>
          <a:bodyPr wrap="square" rtlCol="0">
            <a:spAutoFit/>
          </a:bodyPr>
          <a:lstStyle/>
          <a:p>
            <a:pPr algn="just">
              <a:lnSpc>
                <a:spcPct val="150000"/>
              </a:lnSpc>
            </a:pPr>
            <a:r>
              <a:rPr lang="en-US" sz="3200" b="1" dirty="0" err="1"/>
              <a:t>Sau</a:t>
            </a:r>
            <a:r>
              <a:rPr lang="en-US" sz="3200" b="1" dirty="0"/>
              <a:t> </a:t>
            </a:r>
            <a:r>
              <a:rPr lang="en-US" sz="3200" b="1" dirty="0" err="1"/>
              <a:t>khi</a:t>
            </a:r>
            <a:r>
              <a:rPr lang="en-US" sz="3200" b="1" dirty="0"/>
              <a:t> </a:t>
            </a:r>
            <a:r>
              <a:rPr lang="en-US" sz="3200" b="1" dirty="0" err="1"/>
              <a:t>học</a:t>
            </a:r>
            <a:r>
              <a:rPr lang="en-US" sz="3200" b="1" dirty="0"/>
              <a:t> </a:t>
            </a:r>
            <a:r>
              <a:rPr lang="en-US" sz="3200" b="1" dirty="0" err="1"/>
              <a:t>xong</a:t>
            </a:r>
            <a:r>
              <a:rPr lang="en-US" sz="3200" b="1" dirty="0"/>
              <a:t> </a:t>
            </a:r>
            <a:r>
              <a:rPr lang="en-US" sz="3200" b="1" dirty="0" err="1"/>
              <a:t>bài</a:t>
            </a:r>
            <a:r>
              <a:rPr lang="en-US" sz="3200" b="1" dirty="0"/>
              <a:t> </a:t>
            </a:r>
            <a:r>
              <a:rPr lang="en-US" sz="3200" b="1" dirty="0" err="1"/>
              <a:t>học</a:t>
            </a:r>
            <a:r>
              <a:rPr lang="en-US" sz="3200" b="1" dirty="0"/>
              <a:t>, </a:t>
            </a:r>
            <a:r>
              <a:rPr lang="en-US" sz="3200" b="1" dirty="0" err="1"/>
              <a:t>học</a:t>
            </a:r>
            <a:r>
              <a:rPr lang="en-US" sz="3200" b="1" dirty="0"/>
              <a:t> </a:t>
            </a:r>
            <a:r>
              <a:rPr lang="en-US" sz="3200" b="1" dirty="0" err="1"/>
              <a:t>viên</a:t>
            </a:r>
            <a:r>
              <a:rPr lang="en-US" sz="3200" b="1" dirty="0"/>
              <a:t> </a:t>
            </a:r>
            <a:r>
              <a:rPr lang="en-US" sz="3200" b="1" dirty="0" err="1"/>
              <a:t>thực</a:t>
            </a:r>
            <a:r>
              <a:rPr lang="en-US" sz="3200" b="1" dirty="0"/>
              <a:t> </a:t>
            </a:r>
            <a:r>
              <a:rPr lang="en-US" sz="3200" b="1" dirty="0" err="1"/>
              <a:t>hành</a:t>
            </a:r>
            <a:r>
              <a:rPr lang="en-US" sz="3200" b="1" dirty="0"/>
              <a:t> </a:t>
            </a:r>
            <a:r>
              <a:rPr lang="en-US" sz="3200" b="1" dirty="0" err="1"/>
              <a:t>được</a:t>
            </a:r>
            <a:r>
              <a:rPr lang="en-US" sz="3200" b="1" dirty="0"/>
              <a:t>:</a:t>
            </a:r>
          </a:p>
          <a:p>
            <a:pPr marL="514350" indent="-514350" algn="just">
              <a:lnSpc>
                <a:spcPct val="150000"/>
              </a:lnSpc>
              <a:buAutoNum type="arabicPeriod"/>
            </a:pPr>
            <a:r>
              <a:rPr lang="en-US" sz="3200" dirty="0"/>
              <a:t>Thực </a:t>
            </a:r>
            <a:r>
              <a:rPr lang="en-US" sz="3200" dirty="0" err="1"/>
              <a:t>hiện</a:t>
            </a:r>
            <a:r>
              <a:rPr lang="en-US" sz="3200" dirty="0"/>
              <a:t> </a:t>
            </a:r>
            <a:r>
              <a:rPr lang="en-US" sz="3200" dirty="0" err="1"/>
              <a:t>đánh</a:t>
            </a:r>
            <a:r>
              <a:rPr lang="en-US" sz="3200" dirty="0"/>
              <a:t> </a:t>
            </a:r>
            <a:r>
              <a:rPr lang="en-US" sz="3200" dirty="0" err="1"/>
              <a:t>giá</a:t>
            </a:r>
            <a:r>
              <a:rPr lang="en-US" sz="3200" dirty="0"/>
              <a:t> </a:t>
            </a:r>
            <a:r>
              <a:rPr lang="en-US" sz="3200" dirty="0" err="1"/>
              <a:t>tình</a:t>
            </a:r>
            <a:r>
              <a:rPr lang="en-US" sz="3200" dirty="0"/>
              <a:t> </a:t>
            </a:r>
            <a:r>
              <a:rPr lang="en-US" sz="3200" dirty="0" err="1"/>
              <a:t>trạng</a:t>
            </a:r>
            <a:r>
              <a:rPr lang="en-US" sz="3200" dirty="0"/>
              <a:t> </a:t>
            </a:r>
            <a:r>
              <a:rPr lang="en-US" sz="3200" dirty="0" err="1"/>
              <a:t>dinh</a:t>
            </a:r>
            <a:r>
              <a:rPr lang="en-US" sz="3200" dirty="0"/>
              <a:t> </a:t>
            </a:r>
            <a:r>
              <a:rPr lang="en-US" sz="3200" dirty="0" err="1"/>
              <a:t>dưỡng</a:t>
            </a:r>
            <a:r>
              <a:rPr lang="en-US" sz="3200" dirty="0"/>
              <a:t> </a:t>
            </a:r>
            <a:r>
              <a:rPr lang="en-US" sz="3200" dirty="0" err="1"/>
              <a:t>cho</a:t>
            </a:r>
            <a:r>
              <a:rPr lang="en-US" sz="3200" dirty="0"/>
              <a:t> </a:t>
            </a:r>
            <a:r>
              <a:rPr lang="en-US" sz="3200" dirty="0" err="1"/>
              <a:t>học</a:t>
            </a:r>
            <a:r>
              <a:rPr lang="en-US" sz="3200" dirty="0"/>
              <a:t> </a:t>
            </a:r>
            <a:r>
              <a:rPr lang="en-US" sz="3200" dirty="0" err="1"/>
              <a:t>sinh</a:t>
            </a:r>
            <a:endParaRPr lang="en-US" sz="3200" dirty="0"/>
          </a:p>
          <a:p>
            <a:pPr marL="514350" indent="-514350" algn="just">
              <a:lnSpc>
                <a:spcPct val="150000"/>
              </a:lnSpc>
              <a:buAutoNum type="arabicPeriod"/>
            </a:pPr>
            <a:r>
              <a:rPr lang="en-US" sz="3200" dirty="0" err="1"/>
              <a:t>Thực</a:t>
            </a:r>
            <a:r>
              <a:rPr lang="en-US" sz="3200" dirty="0"/>
              <a:t> </a:t>
            </a:r>
            <a:r>
              <a:rPr lang="en-US" sz="3200" dirty="0" err="1"/>
              <a:t>hiện</a:t>
            </a:r>
            <a:r>
              <a:rPr lang="en-US" sz="3200" dirty="0"/>
              <a:t> </a:t>
            </a:r>
            <a:r>
              <a:rPr lang="en-US" sz="3200" dirty="0" err="1"/>
              <a:t>truyền</a:t>
            </a:r>
            <a:r>
              <a:rPr lang="en-US" sz="3200" dirty="0"/>
              <a:t> thông được chế độ dinh dưỡng hợp lý cho đối tượng trẻ học đường</a:t>
            </a:r>
          </a:p>
          <a:p>
            <a:pPr marL="514350" indent="-514350" algn="just">
              <a:lnSpc>
                <a:spcPct val="150000"/>
              </a:lnSpc>
              <a:buAutoNum type="arabicPeriod"/>
            </a:pPr>
            <a:r>
              <a:rPr lang="en-US" sz="3200" dirty="0"/>
              <a:t>Thực hiện tư vấn, hướng dẫn được chế độ vận động cho trẻ học đường</a:t>
            </a:r>
          </a:p>
        </p:txBody>
      </p:sp>
    </p:spTree>
    <p:extLst>
      <p:ext uri="{BB962C8B-B14F-4D97-AF65-F5344CB8AC3E}">
        <p14:creationId xmlns:p14="http://schemas.microsoft.com/office/powerpoint/2010/main" val="39096938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301" y="743427"/>
            <a:ext cx="11890980" cy="2321387"/>
          </a:xfrm>
        </p:spPr>
        <p:txBody>
          <a:bodyPr>
            <a:prstTxWarp prst="textDeflateBottom">
              <a:avLst/>
            </a:prstTxWarp>
            <a:normAutofit/>
          </a:bodyPr>
          <a:lstStyle/>
          <a:p>
            <a:pPr algn="ctr"/>
            <a:r>
              <a:rPr lang="en-US" sz="8420" b="1" dirty="0">
                <a:ln w="6600">
                  <a:solidFill>
                    <a:schemeClr val="accent2"/>
                  </a:solidFill>
                  <a:prstDash val="solid"/>
                </a:ln>
                <a:solidFill>
                  <a:srgbClr val="FFFFFF"/>
                </a:solidFill>
                <a:effectLst>
                  <a:outerShdw dist="38100" dir="2700000" algn="tl" rotWithShape="0">
                    <a:schemeClr val="accent2"/>
                  </a:outerShdw>
                </a:effectLst>
                <a:latin typeface="Calibri" pitchFamily="34" charset="0"/>
                <a:cs typeface="Calibri" pitchFamily="34" charset="0"/>
              </a:rPr>
              <a:t>TRẺ EM HÔM NAY</a:t>
            </a:r>
          </a:p>
        </p:txBody>
      </p:sp>
      <p:pic>
        <p:nvPicPr>
          <p:cNvPr id="4" name="Content Placeholder 3" descr="Gioithieu_HinhTieude.png"/>
          <p:cNvPicPr>
            <a:picLocks noGrp="1" noChangeAspect="1"/>
          </p:cNvPicPr>
          <p:nvPr>
            <p:ph idx="1"/>
          </p:nvPr>
        </p:nvPicPr>
        <p:blipFill>
          <a:blip r:embed="rId2"/>
          <a:stretch>
            <a:fillRect/>
          </a:stretch>
        </p:blipFill>
        <p:spPr>
          <a:xfrm>
            <a:off x="1069301" y="2342266"/>
            <a:ext cx="11336292" cy="5426356"/>
          </a:xfrm>
          <a:prstGeom prst="ellipse">
            <a:avLst/>
          </a:prstGeom>
          <a:ln>
            <a:noFill/>
          </a:ln>
        </p:spPr>
      </p:pic>
      <p:sp>
        <p:nvSpPr>
          <p:cNvPr id="3" name="Rectangle 2"/>
          <p:cNvSpPr/>
          <p:nvPr/>
        </p:nvSpPr>
        <p:spPr>
          <a:xfrm>
            <a:off x="1413669" y="7367650"/>
            <a:ext cx="11546612" cy="1791306"/>
          </a:xfrm>
          <a:prstGeom prst="rect">
            <a:avLst/>
          </a:prstGeom>
        </p:spPr>
        <p:txBody>
          <a:bodyPr wrap="square">
            <a:prstTxWarp prst="textDeflateTop">
              <a:avLst/>
            </a:prstTxWarp>
            <a:spAutoFit/>
          </a:bodyPr>
          <a:lstStyle/>
          <a:p>
            <a:r>
              <a:rPr lang="en-US" sz="8420" b="1" dirty="0">
                <a:ln w="6600">
                  <a:solidFill>
                    <a:schemeClr val="accent2"/>
                  </a:solidFill>
                  <a:prstDash val="solid"/>
                </a:ln>
                <a:solidFill>
                  <a:srgbClr val="FFFFFF"/>
                </a:solidFill>
                <a:effectLst>
                  <a:outerShdw dist="38100" dir="2700000" algn="tl" rotWithShape="0">
                    <a:schemeClr val="accent2"/>
                  </a:outerShdw>
                </a:effectLst>
                <a:latin typeface="Calibri" pitchFamily="34" charset="0"/>
                <a:cs typeface="Calibri" pitchFamily="34" charset="0"/>
              </a:rPr>
              <a:t>THẾ GIỚI NGÀY MAI</a:t>
            </a:r>
            <a:endParaRPr lang="en-US" sz="842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Tree>
    <p:extLst>
      <p:ext uri="{BB962C8B-B14F-4D97-AF65-F5344CB8AC3E}">
        <p14:creationId xmlns:p14="http://schemas.microsoft.com/office/powerpoint/2010/main" val="169733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14882" y="1155700"/>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9" name="object 4"/>
          <p:cNvSpPr txBox="1"/>
          <p:nvPr/>
        </p:nvSpPr>
        <p:spPr>
          <a:xfrm>
            <a:off x="499454" y="1231900"/>
            <a:ext cx="5486246" cy="625171"/>
          </a:xfrm>
          <a:prstGeom prst="rect">
            <a:avLst/>
          </a:prstGeom>
        </p:spPr>
        <p:txBody>
          <a:bodyPr vert="horz" wrap="square" lIns="0" tIns="9525" rIns="0" bIns="0" rtlCol="0">
            <a:spAutoFit/>
          </a:bodyPr>
          <a:lstStyle/>
          <a:p>
            <a:pPr marL="9525">
              <a:spcBef>
                <a:spcPts val="75"/>
              </a:spcBef>
            </a:pPr>
            <a:r>
              <a:rPr lang="en-US" sz="4000" b="1" dirty="0">
                <a:solidFill>
                  <a:schemeClr val="bg1"/>
                </a:solidFill>
                <a:cs typeface="Source Sans Pro Light"/>
              </a:rPr>
              <a:t>NỘI DUNG TRÌNH BÀY</a:t>
            </a:r>
            <a:endParaRPr sz="4000" b="1" dirty="0">
              <a:solidFill>
                <a:schemeClr val="bg1"/>
              </a:solidFill>
              <a:cs typeface="Source Sans Pro Light"/>
            </a:endParaRPr>
          </a:p>
        </p:txBody>
      </p:sp>
      <p:graphicFrame>
        <p:nvGraphicFramePr>
          <p:cNvPr id="11" name="Diagram 10"/>
          <p:cNvGraphicFramePr/>
          <p:nvPr>
            <p:extLst>
              <p:ext uri="{D42A27DB-BD31-4B8C-83A1-F6EECF244321}">
                <p14:modId xmlns:p14="http://schemas.microsoft.com/office/powerpoint/2010/main" val="3593148096"/>
              </p:ext>
            </p:extLst>
          </p:nvPr>
        </p:nvGraphicFramePr>
        <p:xfrm>
          <a:off x="24242" y="1953451"/>
          <a:ext cx="13962428" cy="8014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94489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26" name="object 2"/>
          <p:cNvSpPr/>
          <p:nvPr/>
        </p:nvSpPr>
        <p:spPr>
          <a:xfrm>
            <a:off x="24241" y="955645"/>
            <a:ext cx="11905028"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27" name="object 4"/>
          <p:cNvSpPr txBox="1"/>
          <p:nvPr/>
        </p:nvSpPr>
        <p:spPr>
          <a:xfrm>
            <a:off x="224658" y="1025313"/>
            <a:ext cx="11933211"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224658" y="1998809"/>
            <a:ext cx="7833049" cy="6239209"/>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3000" dirty="0">
                <a:latin typeface="Arial" panose="020B0604020202020204" pitchFamily="34" charset="0"/>
                <a:cs typeface="Arial" panose="020B0604020202020204" pitchFamily="34" charset="0"/>
              </a:rPr>
              <a:t>Tuổi VTN</a:t>
            </a:r>
            <a:r>
              <a:rPr lang="en-US" sz="3000" dirty="0">
                <a:latin typeface="Arial" panose="020B0604020202020204" pitchFamily="34" charset="0"/>
                <a:cs typeface="Arial" panose="020B0604020202020204" pitchFamily="34" charset="0"/>
              </a:rPr>
              <a:t>: </a:t>
            </a:r>
            <a:r>
              <a:rPr lang="vi-VN" sz="3000" dirty="0">
                <a:latin typeface="Arial" panose="020B0604020202020204" pitchFamily="34" charset="0"/>
                <a:cs typeface="Arial" panose="020B0604020202020204" pitchFamily="34" charset="0"/>
              </a:rPr>
              <a:t>khoảng 10 đến 1</a:t>
            </a:r>
            <a:r>
              <a:rPr lang="en-US" sz="3000" dirty="0">
                <a:latin typeface="Arial" panose="020B0604020202020204" pitchFamily="34" charset="0"/>
                <a:cs typeface="Arial" panose="020B0604020202020204" pitchFamily="34" charset="0"/>
              </a:rPr>
              <a:t>8</a:t>
            </a:r>
            <a:r>
              <a:rPr lang="vi-VN" sz="3000" dirty="0">
                <a:latin typeface="Arial" panose="020B0604020202020204" pitchFamily="34" charset="0"/>
                <a:cs typeface="Arial" panose="020B0604020202020204" pitchFamily="34" charset="0"/>
              </a:rPr>
              <a:t> tuổi và có 3 giai đoạn: VTN sớm (10-13), VTN giữa (14-16) và VTN muộn (17-18)</a:t>
            </a:r>
            <a:endParaRPr lang="en-US" sz="3000" dirty="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 </a:t>
            </a:r>
            <a:r>
              <a:rPr lang="vi-VN" sz="3000" dirty="0"/>
              <a:t>phát triển với tốc độ rất nhanh cả về chiều cao và cân nặng, các biến đổi về tâm, sinh lý, nội tiết, sinh d</a:t>
            </a:r>
            <a:r>
              <a:rPr lang="en-US" sz="3000" dirty="0" err="1"/>
              <a:t>ục</a:t>
            </a:r>
            <a:r>
              <a:rPr lang="en-US" sz="3000" dirty="0"/>
              <a:t>.</a:t>
            </a:r>
          </a:p>
          <a:p>
            <a:pPr marL="457200" indent="-457200" algn="just">
              <a:lnSpc>
                <a:spcPct val="150000"/>
              </a:lnSpc>
              <a:buFont typeface="Wingdings" panose="05000000000000000000" pitchFamily="2" charset="2"/>
              <a:buChar char="Ø"/>
            </a:pPr>
            <a:r>
              <a:rPr lang="vi-VN" sz="3000" dirty="0"/>
              <a:t>Cân nặng trung bình trẻ em vị thành niên tăng từ 3-5 kg/năm, chiều cao tăng từ 4-7 cm/năm</a:t>
            </a:r>
            <a:endParaRPr lang="en-US" sz="3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69" t="26429" r="23067" b="-1010"/>
          <a:stretch/>
        </p:blipFill>
        <p:spPr>
          <a:xfrm>
            <a:off x="8057707" y="2603500"/>
            <a:ext cx="6194152" cy="4953000"/>
          </a:xfrm>
          <a:prstGeom prst="rect">
            <a:avLst/>
          </a:prstGeom>
        </p:spPr>
      </p:pic>
      <p:sp>
        <p:nvSpPr>
          <p:cNvPr id="8" name="TextBox 7"/>
          <p:cNvSpPr txBox="1"/>
          <p:nvPr/>
        </p:nvSpPr>
        <p:spPr>
          <a:xfrm>
            <a:off x="224658" y="7916678"/>
            <a:ext cx="13584930" cy="2776722"/>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000" dirty="0" err="1"/>
              <a:t>Trẻ</a:t>
            </a:r>
            <a:r>
              <a:rPr lang="en-US" sz="3000" dirty="0"/>
              <a:t> </a:t>
            </a:r>
            <a:r>
              <a:rPr lang="en-US" sz="3000" dirty="0" err="1"/>
              <a:t>vị</a:t>
            </a:r>
            <a:r>
              <a:rPr lang="en-US" sz="3000" dirty="0"/>
              <a:t> </a:t>
            </a:r>
            <a:r>
              <a:rPr lang="en-US" sz="3000" dirty="0" err="1"/>
              <a:t>thành</a:t>
            </a:r>
            <a:r>
              <a:rPr lang="en-US" sz="3000" dirty="0"/>
              <a:t> </a:t>
            </a:r>
            <a:r>
              <a:rPr lang="en-US" sz="3000" dirty="0" err="1"/>
              <a:t>niên</a:t>
            </a:r>
            <a:r>
              <a:rPr lang="en-US" sz="3000" dirty="0"/>
              <a:t> </a:t>
            </a:r>
            <a:r>
              <a:rPr lang="en-US" sz="3000" dirty="0" err="1"/>
              <a:t>là</a:t>
            </a:r>
            <a:r>
              <a:rPr lang="en-US" sz="3000" dirty="0"/>
              <a:t> </a:t>
            </a:r>
            <a:r>
              <a:rPr lang="en-US" sz="3000" dirty="0" err="1"/>
              <a:t>lứa</a:t>
            </a:r>
            <a:r>
              <a:rPr lang="en-US" sz="3000" dirty="0"/>
              <a:t> </a:t>
            </a:r>
            <a:r>
              <a:rPr lang="en-US" sz="3000" dirty="0" err="1"/>
              <a:t>tuổi</a:t>
            </a:r>
            <a:r>
              <a:rPr lang="en-US" sz="3000" dirty="0"/>
              <a:t> </a:t>
            </a:r>
            <a:r>
              <a:rPr lang="en-US" sz="3000" dirty="0" err="1"/>
              <a:t>đang</a:t>
            </a:r>
            <a:r>
              <a:rPr lang="en-US" sz="3000" dirty="0"/>
              <a:t> </a:t>
            </a:r>
            <a:r>
              <a:rPr lang="en-US" sz="3000" dirty="0" err="1"/>
              <a:t>học</a:t>
            </a:r>
            <a:r>
              <a:rPr lang="en-US" sz="3000" dirty="0"/>
              <a:t> </a:t>
            </a:r>
            <a:r>
              <a:rPr lang="en-US" sz="3000" dirty="0" err="1"/>
              <a:t>tập</a:t>
            </a:r>
            <a:r>
              <a:rPr lang="en-US" sz="3000" dirty="0"/>
              <a:t> </a:t>
            </a:r>
            <a:r>
              <a:rPr lang="en-US" sz="3000" dirty="0" err="1"/>
              <a:t>thi</a:t>
            </a:r>
            <a:r>
              <a:rPr lang="en-US" sz="3000" dirty="0"/>
              <a:t> </a:t>
            </a:r>
            <a:r>
              <a:rPr lang="en-US" sz="3000" dirty="0" err="1"/>
              <a:t>cử</a:t>
            </a:r>
            <a:r>
              <a:rPr lang="en-US" sz="3000" dirty="0"/>
              <a:t>, </a:t>
            </a:r>
            <a:r>
              <a:rPr lang="en-US" sz="3000" dirty="0" err="1"/>
              <a:t>phải</a:t>
            </a:r>
            <a:r>
              <a:rPr lang="en-US" sz="3000" dirty="0"/>
              <a:t> </a:t>
            </a:r>
            <a:r>
              <a:rPr lang="en-US" sz="3000" dirty="0" err="1"/>
              <a:t>thức</a:t>
            </a:r>
            <a:r>
              <a:rPr lang="en-US" sz="3000" dirty="0"/>
              <a:t> </a:t>
            </a:r>
            <a:r>
              <a:rPr lang="en-US" sz="3000" dirty="0" err="1"/>
              <a:t>khuya</a:t>
            </a:r>
            <a:r>
              <a:rPr lang="en-US" sz="3000" dirty="0"/>
              <a:t> </a:t>
            </a:r>
            <a:r>
              <a:rPr lang="en-US" sz="3000" dirty="0" err="1"/>
              <a:t>học</a:t>
            </a:r>
            <a:r>
              <a:rPr lang="en-US" sz="3000" dirty="0"/>
              <a:t> </a:t>
            </a:r>
            <a:r>
              <a:rPr lang="en-US" sz="3000" dirty="0" err="1"/>
              <a:t>nhiều</a:t>
            </a:r>
            <a:r>
              <a:rPr lang="en-US" sz="3000" dirty="0"/>
              <a:t> </a:t>
            </a:r>
          </a:p>
          <a:p>
            <a:pPr marL="457200" indent="-457200" algn="just">
              <a:lnSpc>
                <a:spcPct val="150000"/>
              </a:lnSpc>
              <a:buFont typeface="Wingdings" panose="05000000000000000000" pitchFamily="2" charset="2"/>
              <a:buChar char="Ø"/>
            </a:pPr>
            <a:r>
              <a:rPr lang="en-US" sz="3000" dirty="0" err="1">
                <a:latin typeface="Arial" panose="020B0604020202020204" pitchFamily="34" charset="0"/>
                <a:cs typeface="Arial" panose="020B0604020202020204" pitchFamily="34" charset="0"/>
              </a:rPr>
              <a:t>Tuổi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đoạn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tiềm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năng</a:t>
            </a:r>
            <a:r>
              <a:rPr lang="en-US" sz="3000" dirty="0">
                <a:latin typeface="Arial" panose="020B0604020202020204" pitchFamily="34" charset="0"/>
                <a:cs typeface="Arial" panose="020B0604020202020204" pitchFamily="34" charset="0"/>
              </a:rPr>
              <a:t> di </a:t>
            </a:r>
            <a:r>
              <a:rPr lang="en-US" sz="3000" dirty="0" err="1">
                <a:latin typeface="Arial" panose="020B0604020202020204" pitchFamily="34" charset="0"/>
                <a:cs typeface="Arial" panose="020B0604020202020204" pitchFamily="34" charset="0"/>
              </a:rPr>
              <a:t>truyền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tầm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vóc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Ø"/>
            </a:pPr>
            <a:endParaRPr lang="en-US" sz="3000" dirty="0"/>
          </a:p>
        </p:txBody>
      </p:sp>
    </p:spTree>
    <p:extLst>
      <p:ext uri="{BB962C8B-B14F-4D97-AF65-F5344CB8AC3E}">
        <p14:creationId xmlns:p14="http://schemas.microsoft.com/office/powerpoint/2010/main" val="3814298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24241" y="955645"/>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9" name="object 4"/>
          <p:cNvSpPr txBox="1"/>
          <p:nvPr/>
        </p:nvSpPr>
        <p:spPr>
          <a:xfrm>
            <a:off x="224658" y="1025313"/>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sp>
        <p:nvSpPr>
          <p:cNvPr id="10" name="Title 1">
            <a:extLst>
              <a:ext uri="{FF2B5EF4-FFF2-40B4-BE49-F238E27FC236}">
                <a16:creationId xmlns:a16="http://schemas.microsoft.com/office/drawing/2014/main" id="{866C3284-E753-4ADC-B58B-7FB377AB6B66}"/>
              </a:ext>
            </a:extLst>
          </p:cNvPr>
          <p:cNvSpPr txBox="1">
            <a:spLocks/>
          </p:cNvSpPr>
          <p:nvPr/>
        </p:nvSpPr>
        <p:spPr bwMode="auto">
          <a:xfrm>
            <a:off x="526557" y="8866522"/>
            <a:ext cx="13198746" cy="1356978"/>
          </a:xfrm>
          <a:prstGeom prst="rect">
            <a:avLst/>
          </a:prstGeom>
          <a:noFill/>
          <a:ln w="9525">
            <a:noFill/>
            <a:miter lim="800000"/>
            <a:headEnd/>
            <a:tailEnd/>
          </a:ln>
          <a:effectLst/>
        </p:spPr>
        <p:txBody>
          <a:bodyPr anchor="ctr" anchorCtr="1"/>
          <a:lstStyle/>
          <a:p>
            <a:pPr algn="ctr" fontAlgn="base" latinLnBrk="0">
              <a:lnSpc>
                <a:spcPct val="130000"/>
              </a:lnSpc>
              <a:spcBef>
                <a:spcPct val="0"/>
              </a:spcBef>
              <a:spcAft>
                <a:spcPct val="0"/>
              </a:spcAft>
              <a:defRPr/>
            </a:pPr>
            <a:r>
              <a:rPr lang="en-US" sz="3600" b="1" kern="0" dirty="0" err="1">
                <a:latin typeface="Arial"/>
                <a:cs typeface="Arial" charset="0"/>
              </a:rPr>
              <a:t>Tình</a:t>
            </a:r>
            <a:r>
              <a:rPr lang="en-US" sz="3600" b="1" kern="0" dirty="0">
                <a:latin typeface="Arial"/>
                <a:cs typeface="Arial" charset="0"/>
              </a:rPr>
              <a:t> </a:t>
            </a:r>
            <a:r>
              <a:rPr lang="en-US" sz="3600" b="1" kern="0" dirty="0" err="1">
                <a:latin typeface="Arial"/>
                <a:cs typeface="Arial" charset="0"/>
              </a:rPr>
              <a:t>trạng</a:t>
            </a:r>
            <a:r>
              <a:rPr lang="en-US" sz="3600" b="1" kern="0" dirty="0">
                <a:latin typeface="Arial"/>
                <a:cs typeface="Arial" charset="0"/>
              </a:rPr>
              <a:t> </a:t>
            </a:r>
            <a:r>
              <a:rPr lang="en-US" sz="3600" b="1" kern="0" dirty="0" err="1">
                <a:latin typeface="Arial"/>
                <a:cs typeface="Arial" charset="0"/>
              </a:rPr>
              <a:t>dinh</a:t>
            </a:r>
            <a:r>
              <a:rPr lang="en-US" sz="3600" b="1" kern="0" dirty="0">
                <a:latin typeface="Arial"/>
                <a:cs typeface="Arial" charset="0"/>
              </a:rPr>
              <a:t> </a:t>
            </a:r>
            <a:r>
              <a:rPr lang="en-US" sz="3600" b="1" kern="0" dirty="0" err="1">
                <a:latin typeface="Arial"/>
                <a:cs typeface="Arial" charset="0"/>
              </a:rPr>
              <a:t>dưỡng</a:t>
            </a:r>
            <a:r>
              <a:rPr lang="en-US" sz="3600" b="1" kern="0" dirty="0">
                <a:latin typeface="Arial"/>
                <a:cs typeface="Arial" charset="0"/>
              </a:rPr>
              <a:t> </a:t>
            </a:r>
            <a:r>
              <a:rPr lang="en-US" sz="3600" b="1" kern="0" dirty="0" err="1">
                <a:latin typeface="Arial"/>
                <a:cs typeface="Arial" charset="0"/>
              </a:rPr>
              <a:t>của</a:t>
            </a:r>
            <a:r>
              <a:rPr lang="en-US" sz="3600" b="1" kern="0" dirty="0">
                <a:latin typeface="Arial"/>
                <a:cs typeface="Arial" charset="0"/>
              </a:rPr>
              <a:t> </a:t>
            </a:r>
            <a:r>
              <a:rPr lang="en-US" sz="3600" b="1" kern="0" dirty="0" err="1">
                <a:latin typeface="Arial"/>
                <a:cs typeface="Arial" charset="0"/>
              </a:rPr>
              <a:t>trẻ</a:t>
            </a:r>
            <a:r>
              <a:rPr lang="en-US" sz="3600" b="1" kern="0" dirty="0">
                <a:latin typeface="Arial"/>
                <a:cs typeface="Arial" charset="0"/>
              </a:rPr>
              <a:t> </a:t>
            </a:r>
            <a:r>
              <a:rPr lang="en-US" sz="3600" b="1" kern="0" dirty="0" err="1">
                <a:latin typeface="Arial"/>
                <a:cs typeface="Arial" charset="0"/>
              </a:rPr>
              <a:t>em</a:t>
            </a:r>
            <a:r>
              <a:rPr lang="en-US" sz="3600" b="1" kern="0" dirty="0">
                <a:latin typeface="Arial"/>
                <a:cs typeface="Arial" charset="0"/>
              </a:rPr>
              <a:t> 5-19 </a:t>
            </a:r>
            <a:r>
              <a:rPr lang="en-US" sz="3600" b="1" kern="0" dirty="0" err="1">
                <a:latin typeface="Arial"/>
                <a:cs typeface="Arial" charset="0"/>
              </a:rPr>
              <a:t>tuổi</a:t>
            </a:r>
            <a:r>
              <a:rPr lang="en-US" sz="3600" b="1" kern="0" dirty="0">
                <a:latin typeface="Arial"/>
                <a:cs typeface="Arial" charset="0"/>
              </a:rPr>
              <a:t> </a:t>
            </a:r>
            <a:r>
              <a:rPr lang="en-US" sz="3600" b="1" kern="0" dirty="0" err="1">
                <a:latin typeface="Arial"/>
                <a:cs typeface="Arial" charset="0"/>
              </a:rPr>
              <a:t>tại</a:t>
            </a:r>
            <a:r>
              <a:rPr lang="en-US" sz="3600" b="1" kern="0" dirty="0">
                <a:latin typeface="Arial"/>
                <a:cs typeface="Arial" charset="0"/>
              </a:rPr>
              <a:t> </a:t>
            </a:r>
            <a:r>
              <a:rPr lang="en-US" sz="3600" b="1" kern="0" dirty="0" err="1">
                <a:latin typeface="Arial"/>
                <a:cs typeface="Arial" charset="0"/>
              </a:rPr>
              <a:t>Việt</a:t>
            </a:r>
            <a:r>
              <a:rPr lang="en-US" sz="3600" b="1" kern="0" dirty="0">
                <a:latin typeface="Arial"/>
                <a:cs typeface="Arial" charset="0"/>
              </a:rPr>
              <a:t> Nam</a:t>
            </a:r>
          </a:p>
          <a:p>
            <a:pPr algn="ctr" fontAlgn="base" latinLnBrk="0">
              <a:lnSpc>
                <a:spcPct val="130000"/>
              </a:lnSpc>
              <a:spcBef>
                <a:spcPct val="0"/>
              </a:spcBef>
              <a:spcAft>
                <a:spcPct val="0"/>
              </a:spcAft>
              <a:defRPr/>
            </a:pPr>
            <a:r>
              <a:rPr lang="en-US" sz="2800" i="1" kern="0" dirty="0">
                <a:latin typeface="Arial"/>
                <a:cs typeface="Arial" charset="0"/>
              </a:rPr>
              <a:t>(</a:t>
            </a:r>
            <a:r>
              <a:rPr lang="en-US" sz="2800" i="1" kern="0" dirty="0" err="1">
                <a:latin typeface="Arial"/>
                <a:cs typeface="Arial" charset="0"/>
              </a:rPr>
              <a:t>giai</a:t>
            </a:r>
            <a:r>
              <a:rPr lang="en-US" sz="2800" i="1" kern="0" dirty="0">
                <a:latin typeface="Arial"/>
                <a:cs typeface="Arial" charset="0"/>
              </a:rPr>
              <a:t> </a:t>
            </a:r>
            <a:r>
              <a:rPr lang="en-US" sz="2800" i="1" kern="0" dirty="0" err="1">
                <a:latin typeface="Arial"/>
                <a:cs typeface="Arial" charset="0"/>
              </a:rPr>
              <a:t>đoạn</a:t>
            </a:r>
            <a:r>
              <a:rPr lang="en-US" sz="2800" i="1" kern="0" dirty="0">
                <a:latin typeface="Arial"/>
                <a:cs typeface="Arial" charset="0"/>
              </a:rPr>
              <a:t> 2010-2020)</a:t>
            </a:r>
            <a:endParaRPr lang="en-US" sz="3600" i="1" kern="0" dirty="0">
              <a:latin typeface="Arial"/>
              <a:cs typeface="Arial" charset="0"/>
            </a:endParaRPr>
          </a:p>
        </p:txBody>
      </p:sp>
      <p:pic>
        <p:nvPicPr>
          <p:cNvPr id="3" name="Picture 2"/>
          <p:cNvPicPr>
            <a:picLocks noChangeAspect="1"/>
          </p:cNvPicPr>
          <p:nvPr/>
        </p:nvPicPr>
        <p:blipFill rotWithShape="1">
          <a:blip r:embed="rId4"/>
          <a:srcRect t="18952" r="80229" b="11091"/>
          <a:stretch/>
        </p:blipFill>
        <p:spPr>
          <a:xfrm>
            <a:off x="28570" y="2008500"/>
            <a:ext cx="4211342" cy="6968009"/>
          </a:xfrm>
          <a:prstGeom prst="rect">
            <a:avLst/>
          </a:prstGeom>
        </p:spPr>
      </p:pic>
      <p:pic>
        <p:nvPicPr>
          <p:cNvPr id="11" name="Picture 10"/>
          <p:cNvPicPr>
            <a:picLocks noChangeAspect="1"/>
          </p:cNvPicPr>
          <p:nvPr/>
        </p:nvPicPr>
        <p:blipFill rotWithShape="1">
          <a:blip r:embed="rId4"/>
          <a:srcRect l="37709" t="22450" b="10849"/>
          <a:stretch/>
        </p:blipFill>
        <p:spPr>
          <a:xfrm>
            <a:off x="3695153" y="2222500"/>
            <a:ext cx="10876456" cy="6821511"/>
          </a:xfrm>
          <a:prstGeom prst="rect">
            <a:avLst/>
          </a:prstGeom>
        </p:spPr>
      </p:pic>
      <p:sp>
        <p:nvSpPr>
          <p:cNvPr id="7" name="TextBox 6"/>
          <p:cNvSpPr txBox="1"/>
          <p:nvPr/>
        </p:nvSpPr>
        <p:spPr>
          <a:xfrm>
            <a:off x="7104009" y="10169417"/>
            <a:ext cx="7467600" cy="461665"/>
          </a:xfrm>
          <a:prstGeom prst="rect">
            <a:avLst/>
          </a:prstGeom>
          <a:noFill/>
        </p:spPr>
        <p:txBody>
          <a:bodyPr wrap="square" rtlCol="0">
            <a:spAutoFit/>
          </a:bodyPr>
          <a:lstStyle/>
          <a:p>
            <a:r>
              <a:rPr lang="en-US" sz="2400" i="1" dirty="0" err="1"/>
              <a:t>Nguồn</a:t>
            </a:r>
            <a:r>
              <a:rPr lang="en-US" sz="2400" i="1" dirty="0"/>
              <a:t>: </a:t>
            </a:r>
            <a:r>
              <a:rPr lang="en-US" sz="2400" i="1" dirty="0" err="1"/>
              <a:t>Tổng</a:t>
            </a:r>
            <a:r>
              <a:rPr lang="en-US" sz="2400" i="1" dirty="0"/>
              <a:t> </a:t>
            </a:r>
            <a:r>
              <a:rPr lang="en-US" sz="2400" i="1" dirty="0" err="1"/>
              <a:t>điều</a:t>
            </a:r>
            <a:r>
              <a:rPr lang="en-US" sz="2400" i="1" dirty="0"/>
              <a:t> </a:t>
            </a:r>
            <a:r>
              <a:rPr lang="en-US" sz="2400" i="1" dirty="0" err="1"/>
              <a:t>tra</a:t>
            </a:r>
            <a:r>
              <a:rPr lang="en-US" sz="2400" i="1" dirty="0"/>
              <a:t> </a:t>
            </a:r>
            <a:r>
              <a:rPr lang="en-US" sz="2400" i="1" dirty="0" err="1"/>
              <a:t>quốc</a:t>
            </a:r>
            <a:r>
              <a:rPr lang="en-US" sz="2400" i="1" dirty="0"/>
              <a:t> </a:t>
            </a:r>
            <a:r>
              <a:rPr lang="en-US" sz="2400" i="1" dirty="0" err="1"/>
              <a:t>gia</a:t>
            </a:r>
            <a:r>
              <a:rPr lang="en-US" sz="2400" i="1" dirty="0"/>
              <a:t> -  </a:t>
            </a:r>
            <a:r>
              <a:rPr lang="en-US" sz="2400" i="1" dirty="0" err="1"/>
              <a:t>Viện</a:t>
            </a:r>
            <a:r>
              <a:rPr lang="en-US" sz="2400" i="1" dirty="0"/>
              <a:t> </a:t>
            </a:r>
            <a:r>
              <a:rPr lang="en-US" sz="2400" i="1" dirty="0" err="1"/>
              <a:t>Dinh</a:t>
            </a:r>
            <a:r>
              <a:rPr lang="en-US" sz="2400" i="1" dirty="0"/>
              <a:t> </a:t>
            </a:r>
            <a:r>
              <a:rPr lang="en-US" sz="2400" i="1" dirty="0" err="1"/>
              <a:t>dưỡng</a:t>
            </a:r>
            <a:r>
              <a:rPr lang="en-US" sz="2400" i="1" dirty="0"/>
              <a:t> </a:t>
            </a:r>
          </a:p>
        </p:txBody>
      </p:sp>
    </p:spTree>
    <p:extLst>
      <p:ext uri="{BB962C8B-B14F-4D97-AF65-F5344CB8AC3E}">
        <p14:creationId xmlns:p14="http://schemas.microsoft.com/office/powerpoint/2010/main" val="2373982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24241" y="955645"/>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9" name="object 4"/>
          <p:cNvSpPr txBox="1"/>
          <p:nvPr/>
        </p:nvSpPr>
        <p:spPr>
          <a:xfrm>
            <a:off x="224658" y="1025313"/>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sp>
        <p:nvSpPr>
          <p:cNvPr id="10" name="Title 1">
            <a:extLst>
              <a:ext uri="{FF2B5EF4-FFF2-40B4-BE49-F238E27FC236}">
                <a16:creationId xmlns:a16="http://schemas.microsoft.com/office/drawing/2014/main" id="{866C3284-E753-4ADC-B58B-7FB377AB6B66}"/>
              </a:ext>
            </a:extLst>
          </p:cNvPr>
          <p:cNvSpPr txBox="1">
            <a:spLocks/>
          </p:cNvSpPr>
          <p:nvPr/>
        </p:nvSpPr>
        <p:spPr bwMode="auto">
          <a:xfrm>
            <a:off x="822463" y="8507863"/>
            <a:ext cx="13198746" cy="1356978"/>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600" b="1" kern="0" dirty="0" err="1">
                <a:latin typeface="Arial"/>
                <a:cs typeface="Arial" charset="0"/>
              </a:rPr>
              <a:t>Tỷ</a:t>
            </a:r>
            <a:r>
              <a:rPr lang="en-US" sz="3600" b="1" kern="0" dirty="0">
                <a:latin typeface="Arial"/>
                <a:cs typeface="Arial" charset="0"/>
              </a:rPr>
              <a:t> </a:t>
            </a:r>
            <a:r>
              <a:rPr lang="en-US" sz="3600" b="1" kern="0" dirty="0" err="1">
                <a:latin typeface="Arial"/>
                <a:cs typeface="Arial" charset="0"/>
              </a:rPr>
              <a:t>lệ</a:t>
            </a:r>
            <a:r>
              <a:rPr lang="en-US" sz="3600" b="1" kern="0" dirty="0">
                <a:latin typeface="Arial"/>
                <a:cs typeface="Arial" charset="0"/>
              </a:rPr>
              <a:t> </a:t>
            </a:r>
            <a:r>
              <a:rPr lang="en-US" sz="3600" b="1" kern="0" dirty="0" err="1">
                <a:latin typeface="Arial"/>
                <a:cs typeface="Arial" charset="0"/>
              </a:rPr>
              <a:t>thừa</a:t>
            </a:r>
            <a:r>
              <a:rPr lang="en-US" sz="3600" b="1" kern="0" dirty="0">
                <a:latin typeface="Arial"/>
                <a:cs typeface="Arial" charset="0"/>
              </a:rPr>
              <a:t> </a:t>
            </a:r>
            <a:r>
              <a:rPr lang="en-US" sz="3600" b="1" kern="0" dirty="0" err="1">
                <a:latin typeface="Arial"/>
                <a:cs typeface="Arial" charset="0"/>
              </a:rPr>
              <a:t>cân</a:t>
            </a:r>
            <a:r>
              <a:rPr lang="en-US" sz="3600" b="1" kern="0" dirty="0">
                <a:latin typeface="Arial"/>
                <a:cs typeface="Arial" charset="0"/>
              </a:rPr>
              <a:t>, </a:t>
            </a:r>
            <a:r>
              <a:rPr lang="en-US" sz="3600" b="1" kern="0" dirty="0" err="1">
                <a:latin typeface="Arial"/>
                <a:cs typeface="Arial" charset="0"/>
              </a:rPr>
              <a:t>béo</a:t>
            </a:r>
            <a:r>
              <a:rPr lang="en-US" sz="3600" b="1" kern="0" dirty="0">
                <a:latin typeface="Arial"/>
                <a:cs typeface="Arial" charset="0"/>
              </a:rPr>
              <a:t> </a:t>
            </a:r>
            <a:r>
              <a:rPr lang="en-US" sz="3600" b="1" kern="0" dirty="0" err="1">
                <a:latin typeface="Arial"/>
                <a:cs typeface="Arial" charset="0"/>
              </a:rPr>
              <a:t>phì</a:t>
            </a:r>
            <a:r>
              <a:rPr lang="en-US" sz="3600" b="1" kern="0" dirty="0">
                <a:latin typeface="Arial"/>
                <a:cs typeface="Arial" charset="0"/>
              </a:rPr>
              <a:t> </a:t>
            </a:r>
            <a:r>
              <a:rPr lang="en-US" sz="3600" b="1" kern="0" dirty="0" err="1">
                <a:latin typeface="Arial"/>
                <a:cs typeface="Arial" charset="0"/>
              </a:rPr>
              <a:t>của</a:t>
            </a:r>
            <a:r>
              <a:rPr lang="en-US" sz="3600" b="1" kern="0" dirty="0">
                <a:latin typeface="Arial"/>
                <a:cs typeface="Arial" charset="0"/>
              </a:rPr>
              <a:t> </a:t>
            </a:r>
            <a:r>
              <a:rPr lang="en-US" sz="3600" b="1" kern="0" dirty="0" err="1">
                <a:latin typeface="Arial"/>
                <a:cs typeface="Arial" charset="0"/>
              </a:rPr>
              <a:t>trẻ</a:t>
            </a:r>
            <a:r>
              <a:rPr lang="en-US" sz="3600" b="1" kern="0" dirty="0">
                <a:latin typeface="Arial"/>
                <a:cs typeface="Arial" charset="0"/>
              </a:rPr>
              <a:t> </a:t>
            </a:r>
            <a:r>
              <a:rPr lang="en-US" sz="3600" b="1" kern="0" dirty="0" err="1">
                <a:latin typeface="Arial"/>
                <a:cs typeface="Arial" charset="0"/>
              </a:rPr>
              <a:t>em</a:t>
            </a:r>
            <a:r>
              <a:rPr lang="en-US" sz="3600" b="1" kern="0" dirty="0">
                <a:latin typeface="Arial"/>
                <a:cs typeface="Arial" charset="0"/>
              </a:rPr>
              <a:t> 5-19 </a:t>
            </a:r>
            <a:r>
              <a:rPr lang="en-US" sz="3600" b="1" kern="0" dirty="0" err="1">
                <a:latin typeface="Arial"/>
                <a:cs typeface="Arial" charset="0"/>
              </a:rPr>
              <a:t>tuổi</a:t>
            </a:r>
            <a:r>
              <a:rPr lang="en-US" sz="3600" b="1" kern="0" dirty="0">
                <a:latin typeface="Arial"/>
                <a:cs typeface="Arial" charset="0"/>
              </a:rPr>
              <a:t> </a:t>
            </a:r>
            <a:r>
              <a:rPr lang="en-US" sz="3600" b="1" kern="0" dirty="0" err="1">
                <a:latin typeface="Arial"/>
                <a:cs typeface="Arial" charset="0"/>
              </a:rPr>
              <a:t>tại</a:t>
            </a:r>
            <a:r>
              <a:rPr lang="en-US" sz="3600" b="1" kern="0" dirty="0">
                <a:latin typeface="Arial"/>
                <a:cs typeface="Arial" charset="0"/>
              </a:rPr>
              <a:t> </a:t>
            </a:r>
            <a:r>
              <a:rPr lang="en-US" sz="3600" b="1" kern="0" dirty="0" err="1">
                <a:latin typeface="Arial"/>
                <a:cs typeface="Arial" charset="0"/>
              </a:rPr>
              <a:t>Việt</a:t>
            </a:r>
            <a:r>
              <a:rPr lang="en-US" sz="3600" b="1" kern="0" dirty="0">
                <a:latin typeface="Arial"/>
                <a:cs typeface="Arial" charset="0"/>
              </a:rPr>
              <a:t> Nam</a:t>
            </a:r>
          </a:p>
        </p:txBody>
      </p:sp>
      <p:graphicFrame>
        <p:nvGraphicFramePr>
          <p:cNvPr id="11" name="Chart 10"/>
          <p:cNvGraphicFramePr/>
          <p:nvPr>
            <p:extLst>
              <p:ext uri="{D42A27DB-BD31-4B8C-83A1-F6EECF244321}">
                <p14:modId xmlns:p14="http://schemas.microsoft.com/office/powerpoint/2010/main" val="3056342077"/>
              </p:ext>
            </p:extLst>
          </p:nvPr>
        </p:nvGraphicFramePr>
        <p:xfrm>
          <a:off x="487078" y="2267375"/>
          <a:ext cx="6031992" cy="66598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extLst>
              <p:ext uri="{D42A27DB-BD31-4B8C-83A1-F6EECF244321}">
                <p14:modId xmlns:p14="http://schemas.microsoft.com/office/powerpoint/2010/main" val="702740359"/>
              </p:ext>
            </p:extLst>
          </p:nvPr>
        </p:nvGraphicFramePr>
        <p:xfrm>
          <a:off x="6519070" y="2290362"/>
          <a:ext cx="7654757" cy="6714612"/>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6934827" y="9590429"/>
            <a:ext cx="7467600" cy="461665"/>
          </a:xfrm>
          <a:prstGeom prst="rect">
            <a:avLst/>
          </a:prstGeom>
          <a:noFill/>
        </p:spPr>
        <p:txBody>
          <a:bodyPr wrap="square" rtlCol="0">
            <a:spAutoFit/>
          </a:bodyPr>
          <a:lstStyle/>
          <a:p>
            <a:r>
              <a:rPr lang="en-US" sz="2400" i="1" dirty="0" err="1"/>
              <a:t>Nguồn</a:t>
            </a:r>
            <a:r>
              <a:rPr lang="en-US" sz="2400" i="1" dirty="0"/>
              <a:t>: </a:t>
            </a:r>
            <a:r>
              <a:rPr lang="en-US" sz="2400" i="1" dirty="0" err="1"/>
              <a:t>Tổng</a:t>
            </a:r>
            <a:r>
              <a:rPr lang="en-US" sz="2400" i="1" dirty="0"/>
              <a:t> </a:t>
            </a:r>
            <a:r>
              <a:rPr lang="en-US" sz="2400" i="1" dirty="0" err="1"/>
              <a:t>điều</a:t>
            </a:r>
            <a:r>
              <a:rPr lang="en-US" sz="2400" i="1" dirty="0"/>
              <a:t> </a:t>
            </a:r>
            <a:r>
              <a:rPr lang="en-US" sz="2400" i="1" dirty="0" err="1"/>
              <a:t>tra</a:t>
            </a:r>
            <a:r>
              <a:rPr lang="en-US" sz="2400" i="1" dirty="0"/>
              <a:t> </a:t>
            </a:r>
            <a:r>
              <a:rPr lang="en-US" sz="2400" i="1" dirty="0" err="1"/>
              <a:t>quốc</a:t>
            </a:r>
            <a:r>
              <a:rPr lang="en-US" sz="2400" i="1" dirty="0"/>
              <a:t> </a:t>
            </a:r>
            <a:r>
              <a:rPr lang="en-US" sz="2400" i="1" dirty="0" err="1"/>
              <a:t>gia</a:t>
            </a:r>
            <a:r>
              <a:rPr lang="en-US" sz="2400" i="1" dirty="0"/>
              <a:t> -  </a:t>
            </a:r>
            <a:r>
              <a:rPr lang="en-US" sz="2400" i="1" dirty="0" err="1"/>
              <a:t>Viện</a:t>
            </a:r>
            <a:r>
              <a:rPr lang="en-US" sz="2400" i="1" dirty="0"/>
              <a:t> </a:t>
            </a:r>
            <a:r>
              <a:rPr lang="en-US" sz="2400" i="1" dirty="0" err="1"/>
              <a:t>Dinh</a:t>
            </a:r>
            <a:r>
              <a:rPr lang="en-US" sz="2400" i="1" dirty="0"/>
              <a:t> </a:t>
            </a:r>
            <a:r>
              <a:rPr lang="en-US" sz="2400" i="1" dirty="0" err="1"/>
              <a:t>dưỡng</a:t>
            </a:r>
            <a:r>
              <a:rPr lang="en-US" sz="2400" i="1" dirty="0"/>
              <a:t> </a:t>
            </a:r>
          </a:p>
        </p:txBody>
      </p:sp>
    </p:spTree>
    <p:extLst>
      <p:ext uri="{BB962C8B-B14F-4D97-AF65-F5344CB8AC3E}">
        <p14:creationId xmlns:p14="http://schemas.microsoft.com/office/powerpoint/2010/main" val="2827856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774700"/>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8" name="object 4"/>
          <p:cNvSpPr txBox="1"/>
          <p:nvPr/>
        </p:nvSpPr>
        <p:spPr>
          <a:xfrm>
            <a:off x="224658" y="844368"/>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681696" y="9367444"/>
            <a:ext cx="13198746" cy="614103"/>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600" b="1" kern="0" dirty="0" err="1">
                <a:latin typeface="Arial"/>
                <a:cs typeface="Arial" charset="0"/>
              </a:rPr>
              <a:t>Tỷ</a:t>
            </a:r>
            <a:r>
              <a:rPr lang="en-US" sz="3600" b="1" kern="0" dirty="0">
                <a:latin typeface="Arial"/>
                <a:cs typeface="Arial" charset="0"/>
              </a:rPr>
              <a:t> </a:t>
            </a:r>
            <a:r>
              <a:rPr lang="en-US" sz="3600" b="1" kern="0" dirty="0" err="1">
                <a:latin typeface="Arial"/>
                <a:cs typeface="Arial" charset="0"/>
              </a:rPr>
              <a:t>lệ</a:t>
            </a:r>
            <a:r>
              <a:rPr lang="en-US" sz="3600" b="1" kern="0" dirty="0">
                <a:latin typeface="Arial"/>
                <a:cs typeface="Arial" charset="0"/>
              </a:rPr>
              <a:t> </a:t>
            </a:r>
            <a:r>
              <a:rPr lang="en-US" sz="3600" b="1" kern="0" dirty="0" err="1">
                <a:latin typeface="Arial"/>
                <a:cs typeface="Arial" charset="0"/>
              </a:rPr>
              <a:t>thiếu</a:t>
            </a:r>
            <a:r>
              <a:rPr lang="en-US" sz="3600" b="1" kern="0" dirty="0">
                <a:latin typeface="Arial"/>
                <a:cs typeface="Arial" charset="0"/>
              </a:rPr>
              <a:t> vi </a:t>
            </a:r>
            <a:r>
              <a:rPr lang="en-US" sz="3600" b="1" kern="0" dirty="0" err="1">
                <a:latin typeface="Arial"/>
                <a:cs typeface="Arial" charset="0"/>
              </a:rPr>
              <a:t>chất</a:t>
            </a:r>
            <a:r>
              <a:rPr lang="en-US" sz="3600" b="1" kern="0" dirty="0">
                <a:latin typeface="Arial"/>
                <a:cs typeface="Arial" charset="0"/>
              </a:rPr>
              <a:t> ở </a:t>
            </a:r>
            <a:r>
              <a:rPr lang="en-US" sz="3600" b="1" kern="0" dirty="0" err="1">
                <a:latin typeface="Arial"/>
                <a:cs typeface="Arial" charset="0"/>
              </a:rPr>
              <a:t>trẻ</a:t>
            </a:r>
            <a:r>
              <a:rPr lang="en-US" sz="3600" b="1" kern="0" dirty="0">
                <a:latin typeface="Arial"/>
                <a:cs typeface="Arial" charset="0"/>
              </a:rPr>
              <a:t> </a:t>
            </a:r>
            <a:r>
              <a:rPr lang="en-US" sz="3600" b="1" kern="0" dirty="0" err="1">
                <a:latin typeface="Arial"/>
                <a:cs typeface="Arial" charset="0"/>
              </a:rPr>
              <a:t>em</a:t>
            </a:r>
            <a:r>
              <a:rPr lang="en-US" sz="3600" b="1" kern="0" dirty="0">
                <a:latin typeface="Arial"/>
                <a:cs typeface="Arial" charset="0"/>
              </a:rPr>
              <a:t> 5-19 </a:t>
            </a:r>
            <a:r>
              <a:rPr lang="en-US" sz="3600" b="1" kern="0" dirty="0" err="1">
                <a:latin typeface="Arial"/>
                <a:cs typeface="Arial" charset="0"/>
              </a:rPr>
              <a:t>tuổi</a:t>
            </a:r>
            <a:r>
              <a:rPr lang="en-US" sz="3600" b="1" kern="0" dirty="0">
                <a:latin typeface="Arial"/>
                <a:cs typeface="Arial" charset="0"/>
              </a:rPr>
              <a:t> </a:t>
            </a:r>
            <a:r>
              <a:rPr lang="en-US" sz="3600" b="1" kern="0" dirty="0" err="1">
                <a:latin typeface="Arial"/>
                <a:cs typeface="Arial" charset="0"/>
              </a:rPr>
              <a:t>tại</a:t>
            </a:r>
            <a:r>
              <a:rPr lang="en-US" sz="3600" b="1" kern="0" dirty="0">
                <a:latin typeface="Arial"/>
                <a:cs typeface="Arial" charset="0"/>
              </a:rPr>
              <a:t> </a:t>
            </a:r>
            <a:r>
              <a:rPr lang="en-US" sz="3600" b="1" kern="0" dirty="0" err="1">
                <a:latin typeface="Arial"/>
                <a:cs typeface="Arial" charset="0"/>
              </a:rPr>
              <a:t>Việt</a:t>
            </a:r>
            <a:r>
              <a:rPr lang="en-US" sz="3600" b="1" kern="0" dirty="0">
                <a:latin typeface="Arial"/>
                <a:cs typeface="Arial" charset="0"/>
              </a:rPr>
              <a:t> Nam</a:t>
            </a:r>
          </a:p>
        </p:txBody>
      </p:sp>
      <p:graphicFrame>
        <p:nvGraphicFramePr>
          <p:cNvPr id="4" name="Chart 3"/>
          <p:cNvGraphicFramePr/>
          <p:nvPr>
            <p:extLst>
              <p:ext uri="{D42A27DB-BD31-4B8C-83A1-F6EECF244321}">
                <p14:modId xmlns:p14="http://schemas.microsoft.com/office/powerpoint/2010/main" val="3159946402"/>
              </p:ext>
            </p:extLst>
          </p:nvPr>
        </p:nvGraphicFramePr>
        <p:xfrm>
          <a:off x="224658" y="1772508"/>
          <a:ext cx="6599211" cy="44663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extLst>
              <p:ext uri="{D42A27DB-BD31-4B8C-83A1-F6EECF244321}">
                <p14:modId xmlns:p14="http://schemas.microsoft.com/office/powerpoint/2010/main" val="1327564395"/>
              </p:ext>
            </p:extLst>
          </p:nvPr>
        </p:nvGraphicFramePr>
        <p:xfrm>
          <a:off x="2188539" y="5498299"/>
          <a:ext cx="7804911" cy="42916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extLst>
              <p:ext uri="{D42A27DB-BD31-4B8C-83A1-F6EECF244321}">
                <p14:modId xmlns:p14="http://schemas.microsoft.com/office/powerpoint/2010/main" val="3927512820"/>
              </p:ext>
            </p:extLst>
          </p:nvPr>
        </p:nvGraphicFramePr>
        <p:xfrm>
          <a:off x="7806917" y="1772507"/>
          <a:ext cx="6096000" cy="4427811"/>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6988311" y="8714188"/>
            <a:ext cx="7467600" cy="461665"/>
          </a:xfrm>
          <a:prstGeom prst="rect">
            <a:avLst/>
          </a:prstGeom>
          <a:noFill/>
        </p:spPr>
        <p:txBody>
          <a:bodyPr wrap="square" rtlCol="0">
            <a:spAutoFit/>
          </a:bodyPr>
          <a:lstStyle/>
          <a:p>
            <a:r>
              <a:rPr lang="en-US" sz="2400" i="1" dirty="0" err="1"/>
              <a:t>Nguồn</a:t>
            </a:r>
            <a:r>
              <a:rPr lang="en-US" sz="2400" i="1" dirty="0"/>
              <a:t>: </a:t>
            </a:r>
            <a:r>
              <a:rPr lang="en-US" sz="2400" i="1" dirty="0" err="1"/>
              <a:t>Tổng</a:t>
            </a:r>
            <a:r>
              <a:rPr lang="en-US" sz="2400" i="1" dirty="0"/>
              <a:t> </a:t>
            </a:r>
            <a:r>
              <a:rPr lang="en-US" sz="2400" i="1" dirty="0" err="1"/>
              <a:t>điều</a:t>
            </a:r>
            <a:r>
              <a:rPr lang="en-US" sz="2400" i="1" dirty="0"/>
              <a:t> </a:t>
            </a:r>
            <a:r>
              <a:rPr lang="en-US" sz="2400" i="1" dirty="0" err="1"/>
              <a:t>tra</a:t>
            </a:r>
            <a:r>
              <a:rPr lang="en-US" sz="2400" i="1" dirty="0"/>
              <a:t> </a:t>
            </a:r>
            <a:r>
              <a:rPr lang="en-US" sz="2400" i="1" dirty="0" err="1"/>
              <a:t>quốc</a:t>
            </a:r>
            <a:r>
              <a:rPr lang="en-US" sz="2400" i="1" dirty="0"/>
              <a:t> </a:t>
            </a:r>
            <a:r>
              <a:rPr lang="en-US" sz="2400" i="1" dirty="0" err="1"/>
              <a:t>gia</a:t>
            </a:r>
            <a:r>
              <a:rPr lang="en-US" sz="2400" i="1" dirty="0"/>
              <a:t> -  </a:t>
            </a:r>
            <a:r>
              <a:rPr lang="en-US" sz="2400" i="1" dirty="0" err="1"/>
              <a:t>Viện</a:t>
            </a:r>
            <a:r>
              <a:rPr lang="en-US" sz="2400" i="1" dirty="0"/>
              <a:t> </a:t>
            </a:r>
            <a:r>
              <a:rPr lang="en-US" sz="2400" i="1" dirty="0" err="1"/>
              <a:t>Dinh</a:t>
            </a:r>
            <a:r>
              <a:rPr lang="en-US" sz="2400" i="1" dirty="0"/>
              <a:t> </a:t>
            </a:r>
            <a:r>
              <a:rPr lang="en-US" sz="2400" i="1" dirty="0" err="1"/>
              <a:t>dưỡng</a:t>
            </a:r>
            <a:r>
              <a:rPr lang="en-US" sz="2400" i="1" dirty="0"/>
              <a:t> </a:t>
            </a:r>
          </a:p>
        </p:txBody>
      </p:sp>
    </p:spTree>
    <p:extLst>
      <p:ext uri="{BB962C8B-B14F-4D97-AF65-F5344CB8AC3E}">
        <p14:creationId xmlns:p14="http://schemas.microsoft.com/office/powerpoint/2010/main" val="912284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24241" y="955645"/>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9" name="object 4"/>
          <p:cNvSpPr txBox="1"/>
          <p:nvPr/>
        </p:nvSpPr>
        <p:spPr>
          <a:xfrm>
            <a:off x="224658" y="1025313"/>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graphicFrame>
        <p:nvGraphicFramePr>
          <p:cNvPr id="10" name="Chart 9"/>
          <p:cNvGraphicFramePr/>
          <p:nvPr/>
        </p:nvGraphicFramePr>
        <p:xfrm>
          <a:off x="1261269" y="2200074"/>
          <a:ext cx="11734800" cy="6286491"/>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134846" y="8699636"/>
            <a:ext cx="13838211" cy="1077218"/>
          </a:xfrm>
          <a:prstGeom prst="rect">
            <a:avLst/>
          </a:prstGeom>
          <a:noFill/>
        </p:spPr>
        <p:txBody>
          <a:bodyPr wrap="square" rtlCol="0">
            <a:spAutoFit/>
          </a:bodyPr>
          <a:lstStyle/>
          <a:p>
            <a:pPr algn="ctr"/>
            <a:r>
              <a:rPr lang="en-US" sz="3200" b="1" dirty="0" err="1"/>
              <a:t>Tỷ</a:t>
            </a:r>
            <a:r>
              <a:rPr lang="en-US" sz="3200" b="1" dirty="0"/>
              <a:t> </a:t>
            </a:r>
            <a:r>
              <a:rPr lang="en-US" sz="3200" b="1" dirty="0" err="1"/>
              <a:t>lệ</a:t>
            </a:r>
            <a:r>
              <a:rPr lang="en-US" sz="3200" b="1" dirty="0"/>
              <a:t> </a:t>
            </a:r>
            <a:r>
              <a:rPr lang="en-US" sz="3200" b="1" dirty="0" err="1"/>
              <a:t>Suy</a:t>
            </a:r>
            <a:r>
              <a:rPr lang="en-US" sz="3200" b="1" dirty="0"/>
              <a:t> </a:t>
            </a:r>
            <a:r>
              <a:rPr lang="en-US" sz="3200" b="1" dirty="0" err="1"/>
              <a:t>dinh</a:t>
            </a:r>
            <a:r>
              <a:rPr lang="en-US" sz="3200" b="1" dirty="0"/>
              <a:t> </a:t>
            </a:r>
            <a:r>
              <a:rPr lang="en-US" sz="3200" b="1" dirty="0" err="1"/>
              <a:t>dưỡng</a:t>
            </a:r>
            <a:r>
              <a:rPr lang="en-US" sz="3200" b="1" dirty="0"/>
              <a:t> </a:t>
            </a:r>
            <a:r>
              <a:rPr lang="en-US" sz="3200" b="1" dirty="0" err="1"/>
              <a:t>thấp</a:t>
            </a:r>
            <a:r>
              <a:rPr lang="en-US" sz="3200" b="1" dirty="0"/>
              <a:t> </a:t>
            </a:r>
            <a:r>
              <a:rPr lang="en-US" sz="3200" b="1" dirty="0" err="1"/>
              <a:t>còi</a:t>
            </a:r>
            <a:r>
              <a:rPr lang="en-US" sz="3200" b="1" dirty="0"/>
              <a:t> ở </a:t>
            </a:r>
            <a:r>
              <a:rPr lang="en-US" sz="3200" b="1" dirty="0" err="1"/>
              <a:t>học</a:t>
            </a:r>
            <a:r>
              <a:rPr lang="en-US" sz="3200" b="1" dirty="0"/>
              <a:t> </a:t>
            </a:r>
            <a:r>
              <a:rPr lang="en-US" sz="3200" b="1" dirty="0" err="1"/>
              <a:t>sinh</a:t>
            </a:r>
            <a:r>
              <a:rPr lang="en-US" sz="3200" b="1" dirty="0"/>
              <a:t> 5-19 </a:t>
            </a:r>
            <a:r>
              <a:rPr lang="en-US" sz="3200" b="1" dirty="0" err="1"/>
              <a:t>tuổi</a:t>
            </a:r>
            <a:r>
              <a:rPr lang="en-US" sz="3200" b="1" dirty="0"/>
              <a:t> </a:t>
            </a:r>
            <a:r>
              <a:rPr lang="en-US" sz="3200" b="1" dirty="0" err="1"/>
              <a:t>tại</a:t>
            </a:r>
            <a:r>
              <a:rPr lang="en-US" sz="3200" b="1" dirty="0"/>
              <a:t> </a:t>
            </a:r>
            <a:r>
              <a:rPr lang="en-US" sz="3200" b="1" dirty="0" err="1"/>
              <a:t>Hà</a:t>
            </a:r>
            <a:r>
              <a:rPr lang="en-US" sz="3200" b="1" dirty="0"/>
              <a:t> </a:t>
            </a:r>
            <a:r>
              <a:rPr lang="en-US" sz="3200" b="1" dirty="0" err="1"/>
              <a:t>Nội</a:t>
            </a:r>
            <a:endParaRPr lang="en-US" sz="3200" b="1" dirty="0"/>
          </a:p>
          <a:p>
            <a:pPr algn="ctr"/>
            <a:r>
              <a:rPr lang="en-US" sz="3200" b="1" dirty="0" err="1"/>
              <a:t>Giai</a:t>
            </a:r>
            <a:r>
              <a:rPr lang="en-US" sz="3200" b="1" dirty="0"/>
              <a:t> </a:t>
            </a:r>
            <a:r>
              <a:rPr lang="en-US" sz="3200" b="1" dirty="0" err="1"/>
              <a:t>đoạn</a:t>
            </a:r>
            <a:r>
              <a:rPr lang="en-US" sz="3200" b="1" dirty="0"/>
              <a:t> 2017-2021</a:t>
            </a:r>
          </a:p>
        </p:txBody>
      </p:sp>
      <p:sp>
        <p:nvSpPr>
          <p:cNvPr id="12" name="TextBox 11"/>
          <p:cNvSpPr txBox="1"/>
          <p:nvPr/>
        </p:nvSpPr>
        <p:spPr>
          <a:xfrm>
            <a:off x="6784260" y="9556255"/>
            <a:ext cx="7467600" cy="461665"/>
          </a:xfrm>
          <a:prstGeom prst="rect">
            <a:avLst/>
          </a:prstGeom>
          <a:noFill/>
        </p:spPr>
        <p:txBody>
          <a:bodyPr wrap="square" rtlCol="0">
            <a:spAutoFit/>
          </a:bodyPr>
          <a:lstStyle/>
          <a:p>
            <a:pPr algn="r"/>
            <a:r>
              <a:rPr lang="en-US" sz="2400" i="1" dirty="0" err="1"/>
              <a:t>Nguồn</a:t>
            </a:r>
            <a:r>
              <a:rPr lang="en-US" sz="2400" i="1" dirty="0"/>
              <a:t>: CDC Hà </a:t>
            </a:r>
            <a:r>
              <a:rPr lang="en-US" sz="2400" i="1" dirty="0" err="1"/>
              <a:t>Nội</a:t>
            </a:r>
            <a:endParaRPr lang="en-US" sz="2400" i="1" dirty="0"/>
          </a:p>
        </p:txBody>
      </p:sp>
    </p:spTree>
    <p:extLst>
      <p:ext uri="{BB962C8B-B14F-4D97-AF65-F5344CB8AC3E}">
        <p14:creationId xmlns:p14="http://schemas.microsoft.com/office/powerpoint/2010/main" val="2863125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6" name="object 2"/>
          <p:cNvSpPr/>
          <p:nvPr/>
        </p:nvSpPr>
        <p:spPr>
          <a:xfrm>
            <a:off x="24241" y="774700"/>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7" name="object 4"/>
          <p:cNvSpPr txBox="1"/>
          <p:nvPr/>
        </p:nvSpPr>
        <p:spPr>
          <a:xfrm>
            <a:off x="224658" y="844368"/>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graphicFrame>
        <p:nvGraphicFramePr>
          <p:cNvPr id="8" name="Chart 7"/>
          <p:cNvGraphicFramePr/>
          <p:nvPr/>
        </p:nvGraphicFramePr>
        <p:xfrm>
          <a:off x="136570" y="2111375"/>
          <a:ext cx="14027202" cy="666432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25561" y="8783571"/>
            <a:ext cx="13838211" cy="1077218"/>
          </a:xfrm>
          <a:prstGeom prst="rect">
            <a:avLst/>
          </a:prstGeom>
          <a:noFill/>
        </p:spPr>
        <p:txBody>
          <a:bodyPr wrap="square" rtlCol="0">
            <a:spAutoFit/>
          </a:bodyPr>
          <a:lstStyle/>
          <a:p>
            <a:pPr algn="ctr"/>
            <a:r>
              <a:rPr lang="en-US" sz="3200" b="1" dirty="0" err="1"/>
              <a:t>Tỷ</a:t>
            </a:r>
            <a:r>
              <a:rPr lang="en-US" sz="3200" b="1" dirty="0"/>
              <a:t> </a:t>
            </a:r>
            <a:r>
              <a:rPr lang="en-US" sz="3200" b="1" dirty="0" err="1"/>
              <a:t>lệ</a:t>
            </a:r>
            <a:r>
              <a:rPr lang="en-US" sz="3200" b="1" dirty="0"/>
              <a:t> </a:t>
            </a:r>
            <a:r>
              <a:rPr lang="en-US" sz="3200" b="1" dirty="0" err="1"/>
              <a:t>và</a:t>
            </a:r>
            <a:r>
              <a:rPr lang="en-US" sz="3200" b="1" dirty="0"/>
              <a:t> </a:t>
            </a:r>
            <a:r>
              <a:rPr lang="en-US" sz="3200" b="1" dirty="0" err="1"/>
              <a:t>xu</a:t>
            </a:r>
            <a:r>
              <a:rPr lang="en-US" sz="3200" b="1" dirty="0"/>
              <a:t> </a:t>
            </a:r>
            <a:r>
              <a:rPr lang="en-US" sz="3200" b="1" dirty="0" err="1"/>
              <a:t>hướng</a:t>
            </a:r>
            <a:r>
              <a:rPr lang="en-US" sz="3200" b="1" dirty="0"/>
              <a:t> </a:t>
            </a:r>
            <a:r>
              <a:rPr lang="en-US" sz="3200" b="1" dirty="0" err="1"/>
              <a:t>Thừa</a:t>
            </a:r>
            <a:r>
              <a:rPr lang="en-US" sz="3200" b="1" dirty="0"/>
              <a:t> </a:t>
            </a:r>
            <a:r>
              <a:rPr lang="en-US" sz="3200" b="1" dirty="0" err="1"/>
              <a:t>cân</a:t>
            </a:r>
            <a:r>
              <a:rPr lang="en-US" sz="3200" b="1" dirty="0"/>
              <a:t> </a:t>
            </a:r>
            <a:r>
              <a:rPr lang="en-US" sz="3200" b="1" dirty="0" err="1"/>
              <a:t>béo</a:t>
            </a:r>
            <a:r>
              <a:rPr lang="en-US" sz="3200" b="1" dirty="0"/>
              <a:t> </a:t>
            </a:r>
            <a:r>
              <a:rPr lang="en-US" sz="3200" b="1" dirty="0" err="1"/>
              <a:t>phì</a:t>
            </a:r>
            <a:r>
              <a:rPr lang="en-US" sz="3200" b="1" dirty="0"/>
              <a:t> ở </a:t>
            </a:r>
            <a:r>
              <a:rPr lang="en-US" sz="3200" b="1" dirty="0" err="1"/>
              <a:t>học</a:t>
            </a:r>
            <a:r>
              <a:rPr lang="en-US" sz="3200" b="1" dirty="0"/>
              <a:t> </a:t>
            </a:r>
            <a:r>
              <a:rPr lang="en-US" sz="3200" b="1" dirty="0" err="1"/>
              <a:t>sinh</a:t>
            </a:r>
            <a:r>
              <a:rPr lang="en-US" sz="3200" b="1" dirty="0"/>
              <a:t> 5-19 </a:t>
            </a:r>
            <a:r>
              <a:rPr lang="en-US" sz="3200" b="1" dirty="0" err="1"/>
              <a:t>tuổi</a:t>
            </a:r>
            <a:r>
              <a:rPr lang="en-US" sz="3200" b="1" dirty="0"/>
              <a:t> </a:t>
            </a:r>
            <a:r>
              <a:rPr lang="en-US" sz="3200" b="1" dirty="0" err="1"/>
              <a:t>tại</a:t>
            </a:r>
            <a:r>
              <a:rPr lang="en-US" sz="3200" b="1" dirty="0"/>
              <a:t> </a:t>
            </a:r>
            <a:r>
              <a:rPr lang="en-US" sz="3200" b="1" dirty="0" err="1"/>
              <a:t>Hà</a:t>
            </a:r>
            <a:r>
              <a:rPr lang="en-US" sz="3200" b="1" dirty="0"/>
              <a:t> </a:t>
            </a:r>
            <a:r>
              <a:rPr lang="en-US" sz="3200" b="1" dirty="0" err="1"/>
              <a:t>Nội</a:t>
            </a:r>
            <a:endParaRPr lang="en-US" sz="3200" b="1" dirty="0"/>
          </a:p>
          <a:p>
            <a:pPr algn="ctr"/>
            <a:r>
              <a:rPr lang="en-US" sz="3200" b="1" dirty="0" err="1"/>
              <a:t>Giai</a:t>
            </a:r>
            <a:r>
              <a:rPr lang="en-US" sz="3200" b="1" dirty="0"/>
              <a:t> </a:t>
            </a:r>
            <a:r>
              <a:rPr lang="en-US" sz="3200" b="1" dirty="0" err="1"/>
              <a:t>đoạn</a:t>
            </a:r>
            <a:r>
              <a:rPr lang="en-US" sz="3200" b="1" dirty="0"/>
              <a:t> 2017-2021</a:t>
            </a:r>
          </a:p>
        </p:txBody>
      </p:sp>
      <p:sp>
        <p:nvSpPr>
          <p:cNvPr id="10" name="TextBox 9"/>
          <p:cNvSpPr txBox="1"/>
          <p:nvPr/>
        </p:nvSpPr>
        <p:spPr>
          <a:xfrm>
            <a:off x="6574169" y="9687248"/>
            <a:ext cx="7467600" cy="461665"/>
          </a:xfrm>
          <a:prstGeom prst="rect">
            <a:avLst/>
          </a:prstGeom>
          <a:noFill/>
        </p:spPr>
        <p:txBody>
          <a:bodyPr wrap="square" rtlCol="0">
            <a:spAutoFit/>
          </a:bodyPr>
          <a:lstStyle/>
          <a:p>
            <a:pPr algn="r"/>
            <a:r>
              <a:rPr lang="en-US" sz="2400" i="1" dirty="0" err="1"/>
              <a:t>Nguồn</a:t>
            </a:r>
            <a:r>
              <a:rPr lang="en-US" sz="2400" i="1" dirty="0"/>
              <a:t>: CDC Hà </a:t>
            </a:r>
            <a:r>
              <a:rPr lang="en-US" sz="2400" i="1" dirty="0" err="1"/>
              <a:t>Nội</a:t>
            </a:r>
            <a:endParaRPr lang="en-US" sz="2400" i="1" dirty="0"/>
          </a:p>
        </p:txBody>
      </p:sp>
    </p:spTree>
    <p:extLst>
      <p:ext uri="{BB962C8B-B14F-4D97-AF65-F5344CB8AC3E}">
        <p14:creationId xmlns:p14="http://schemas.microsoft.com/office/powerpoint/2010/main" val="2380141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6" name="object 2"/>
          <p:cNvSpPr/>
          <p:nvPr/>
        </p:nvSpPr>
        <p:spPr>
          <a:xfrm>
            <a:off x="24241" y="774700"/>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7" name="object 4"/>
          <p:cNvSpPr txBox="1"/>
          <p:nvPr/>
        </p:nvSpPr>
        <p:spPr>
          <a:xfrm>
            <a:off x="224658" y="844368"/>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graphicFrame>
        <p:nvGraphicFramePr>
          <p:cNvPr id="12" name="Chart 11"/>
          <p:cNvGraphicFramePr>
            <a:graphicFrameLocks/>
          </p:cNvGraphicFramePr>
          <p:nvPr>
            <p:extLst>
              <p:ext uri="{D42A27DB-BD31-4B8C-83A1-F6EECF244321}">
                <p14:modId xmlns:p14="http://schemas.microsoft.com/office/powerpoint/2010/main" val="2848112990"/>
              </p:ext>
            </p:extLst>
          </p:nvPr>
        </p:nvGraphicFramePr>
        <p:xfrm>
          <a:off x="306760" y="1908968"/>
          <a:ext cx="13802611" cy="6945324"/>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
          <p:cNvSpPr>
            <a:spLocks noChangeArrowheads="1"/>
          </p:cNvSpPr>
          <p:nvPr/>
        </p:nvSpPr>
        <p:spPr bwMode="auto">
          <a:xfrm>
            <a:off x="296264" y="9032734"/>
            <a:ext cx="13823599" cy="584775"/>
          </a:xfrm>
          <a:prstGeom prst="rect">
            <a:avLst/>
          </a:prstGeom>
          <a:solidFill>
            <a:srgbClr val="DEEBF7">
              <a:alpha val="32157"/>
            </a:srgbClr>
          </a:solidFill>
          <a:ln w="9525">
            <a:solidFill>
              <a:schemeClr val="accent1">
                <a:lumMod val="60000"/>
                <a:lumOff val="40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3200" b="1" kern="0" dirty="0" err="1">
                <a:latin typeface="Arial"/>
                <a:cs typeface="Arial" charset="0"/>
              </a:rPr>
              <a:t>Tỷ</a:t>
            </a:r>
            <a:r>
              <a:rPr lang="en-US" sz="3200" b="1" kern="0" dirty="0">
                <a:latin typeface="Arial"/>
                <a:cs typeface="Arial" charset="0"/>
              </a:rPr>
              <a:t> </a:t>
            </a:r>
            <a:r>
              <a:rPr lang="en-US" sz="3200" b="1" kern="0" dirty="0" err="1">
                <a:latin typeface="Arial"/>
                <a:cs typeface="Arial" charset="0"/>
              </a:rPr>
              <a:t>lệ</a:t>
            </a:r>
            <a:r>
              <a:rPr lang="en-US" sz="3200" b="1" kern="0" dirty="0">
                <a:latin typeface="Arial"/>
                <a:cs typeface="Arial" charset="0"/>
              </a:rPr>
              <a:t> </a:t>
            </a:r>
            <a:r>
              <a:rPr lang="en-US" sz="3200" b="1" kern="0" dirty="0" err="1">
                <a:latin typeface="Arial"/>
                <a:cs typeface="Arial" charset="0"/>
              </a:rPr>
              <a:t>thừa</a:t>
            </a:r>
            <a:r>
              <a:rPr lang="en-US" sz="3200" b="1" kern="0" dirty="0">
                <a:latin typeface="Arial"/>
                <a:cs typeface="Arial" charset="0"/>
              </a:rPr>
              <a:t> </a:t>
            </a:r>
            <a:r>
              <a:rPr lang="en-US" sz="3200" b="1" kern="0" dirty="0" err="1">
                <a:latin typeface="Arial"/>
                <a:cs typeface="Arial" charset="0"/>
              </a:rPr>
              <a:t>cân</a:t>
            </a:r>
            <a:r>
              <a:rPr lang="en-US" sz="3200" b="1" kern="0" dirty="0">
                <a:latin typeface="Arial"/>
                <a:cs typeface="Arial" charset="0"/>
              </a:rPr>
              <a:t>, </a:t>
            </a:r>
            <a:r>
              <a:rPr lang="en-US" sz="3200" b="1" kern="0" dirty="0" err="1">
                <a:latin typeface="Arial"/>
                <a:cs typeface="Arial" charset="0"/>
              </a:rPr>
              <a:t>béo</a:t>
            </a:r>
            <a:r>
              <a:rPr lang="en-US" sz="3200" b="1" kern="0" dirty="0">
                <a:latin typeface="Arial"/>
                <a:cs typeface="Arial" charset="0"/>
              </a:rPr>
              <a:t> </a:t>
            </a:r>
            <a:r>
              <a:rPr lang="en-US" sz="3200" b="1" kern="0" dirty="0" err="1">
                <a:latin typeface="Arial"/>
                <a:cs typeface="Arial" charset="0"/>
              </a:rPr>
              <a:t>phì</a:t>
            </a:r>
            <a:r>
              <a:rPr lang="en-US" sz="3200" b="1" kern="0" dirty="0">
                <a:latin typeface="Arial"/>
                <a:cs typeface="Arial" charset="0"/>
              </a:rPr>
              <a:t> </a:t>
            </a:r>
            <a:r>
              <a:rPr lang="en-US" sz="3200" b="1" kern="0" dirty="0" err="1">
                <a:latin typeface="Arial"/>
                <a:cs typeface="Arial" charset="0"/>
              </a:rPr>
              <a:t>của</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sinh</a:t>
            </a:r>
            <a:r>
              <a:rPr lang="en-US" sz="3200" b="1" kern="0" dirty="0">
                <a:latin typeface="Arial"/>
                <a:cs typeface="Arial" charset="0"/>
              </a:rPr>
              <a:t> </a:t>
            </a:r>
            <a:r>
              <a:rPr lang="en-US" sz="3200" b="1" kern="0" dirty="0" err="1">
                <a:latin typeface="Arial"/>
                <a:cs typeface="Arial" charset="0"/>
              </a:rPr>
              <a:t>tiểu</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tại</a:t>
            </a:r>
            <a:r>
              <a:rPr lang="en-US" sz="3200" b="1" kern="0" dirty="0">
                <a:latin typeface="Arial"/>
                <a:cs typeface="Arial" charset="0"/>
              </a:rPr>
              <a:t> </a:t>
            </a:r>
            <a:r>
              <a:rPr lang="en-US" sz="3200" b="1" kern="0" dirty="0" err="1">
                <a:latin typeface="Arial"/>
                <a:cs typeface="Arial" charset="0"/>
              </a:rPr>
              <a:t>Hà</a:t>
            </a:r>
            <a:r>
              <a:rPr lang="en-US" sz="3200" b="1" kern="0" dirty="0">
                <a:latin typeface="Arial"/>
                <a:cs typeface="Arial" charset="0"/>
              </a:rPr>
              <a:t> </a:t>
            </a:r>
            <a:r>
              <a:rPr lang="en-US" sz="3200" b="1" kern="0" dirty="0" err="1">
                <a:latin typeface="Arial"/>
                <a:cs typeface="Arial" charset="0"/>
              </a:rPr>
              <a:t>Nội</a:t>
            </a:r>
            <a:endParaRPr lang="en-US" sz="3200" b="1" kern="0" dirty="0">
              <a:latin typeface="Arial"/>
              <a:cs typeface="Arial" charset="0"/>
            </a:endParaRPr>
          </a:p>
        </p:txBody>
      </p:sp>
      <p:sp>
        <p:nvSpPr>
          <p:cNvPr id="14" name="Title 1">
            <a:extLst>
              <a:ext uri="{FF2B5EF4-FFF2-40B4-BE49-F238E27FC236}">
                <a16:creationId xmlns:a16="http://schemas.microsoft.com/office/drawing/2014/main" id="{866C3284-E753-4ADC-B58B-7FB377AB6B66}"/>
              </a:ext>
            </a:extLst>
          </p:cNvPr>
          <p:cNvSpPr txBox="1">
            <a:spLocks/>
          </p:cNvSpPr>
          <p:nvPr/>
        </p:nvSpPr>
        <p:spPr bwMode="auto">
          <a:xfrm>
            <a:off x="608691" y="9654883"/>
            <a:ext cx="13198746" cy="1356978"/>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endParaRPr lang="en-US" sz="3600" b="1" kern="0" dirty="0">
              <a:latin typeface="Arial"/>
              <a:cs typeface="Arial" charset="0"/>
            </a:endParaRPr>
          </a:p>
        </p:txBody>
      </p:sp>
      <p:sp>
        <p:nvSpPr>
          <p:cNvPr id="9" name="TextBox 8"/>
          <p:cNvSpPr txBox="1"/>
          <p:nvPr/>
        </p:nvSpPr>
        <p:spPr>
          <a:xfrm>
            <a:off x="6574169" y="9687248"/>
            <a:ext cx="7467600" cy="461665"/>
          </a:xfrm>
          <a:prstGeom prst="rect">
            <a:avLst/>
          </a:prstGeom>
          <a:noFill/>
        </p:spPr>
        <p:txBody>
          <a:bodyPr wrap="square" rtlCol="0">
            <a:spAutoFit/>
          </a:bodyPr>
          <a:lstStyle/>
          <a:p>
            <a:pPr algn="r"/>
            <a:r>
              <a:rPr lang="en-US" sz="2400" i="1" dirty="0" err="1"/>
              <a:t>Nguồn</a:t>
            </a:r>
            <a:r>
              <a:rPr lang="en-US" sz="2400" i="1" dirty="0"/>
              <a:t>: CDC Hà </a:t>
            </a:r>
            <a:r>
              <a:rPr lang="en-US" sz="2400" i="1" dirty="0" err="1"/>
              <a:t>Nội</a:t>
            </a:r>
            <a:endParaRPr lang="en-US" sz="2400" i="1" dirty="0"/>
          </a:p>
        </p:txBody>
      </p:sp>
    </p:spTree>
    <p:extLst>
      <p:ext uri="{BB962C8B-B14F-4D97-AF65-F5344CB8AC3E}">
        <p14:creationId xmlns:p14="http://schemas.microsoft.com/office/powerpoint/2010/main" val="2862340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6C3284-E753-4ADC-B58B-7FB377AB6B66}"/>
              </a:ext>
            </a:extLst>
          </p:cNvPr>
          <p:cNvSpPr txBox="1">
            <a:spLocks/>
          </p:cNvSpPr>
          <p:nvPr/>
        </p:nvSpPr>
        <p:spPr bwMode="auto">
          <a:xfrm>
            <a:off x="24944" y="1281949"/>
            <a:ext cx="14296555" cy="185495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4989" b="1" kern="0" dirty="0" err="1">
                <a:solidFill>
                  <a:srgbClr val="FF0000"/>
                </a:solidFill>
                <a:latin typeface="Arial"/>
                <a:cs typeface="Arial" charset="0"/>
              </a:rPr>
              <a:t>Gánh</a:t>
            </a:r>
            <a:r>
              <a:rPr lang="en-US" sz="4989" b="1" kern="0" dirty="0">
                <a:solidFill>
                  <a:srgbClr val="FF0000"/>
                </a:solidFill>
                <a:latin typeface="Arial"/>
                <a:cs typeface="Arial" charset="0"/>
              </a:rPr>
              <a:t> </a:t>
            </a:r>
            <a:r>
              <a:rPr lang="en-US" sz="4989" b="1" kern="0" dirty="0" err="1">
                <a:solidFill>
                  <a:srgbClr val="FF0000"/>
                </a:solidFill>
                <a:latin typeface="Arial"/>
                <a:cs typeface="Arial" charset="0"/>
              </a:rPr>
              <a:t>nặng</a:t>
            </a:r>
            <a:r>
              <a:rPr lang="en-US" sz="4989" b="1" kern="0" dirty="0">
                <a:solidFill>
                  <a:srgbClr val="FF0000"/>
                </a:solidFill>
                <a:latin typeface="Arial"/>
                <a:cs typeface="Arial" charset="0"/>
              </a:rPr>
              <a:t> </a:t>
            </a:r>
            <a:r>
              <a:rPr lang="en-US" sz="4989" b="1" kern="0" dirty="0" err="1">
                <a:solidFill>
                  <a:srgbClr val="FF0000"/>
                </a:solidFill>
                <a:latin typeface="Arial"/>
                <a:cs typeface="Arial" charset="0"/>
              </a:rPr>
              <a:t>gấp</a:t>
            </a:r>
            <a:r>
              <a:rPr lang="en-US" sz="4989" b="1" kern="0" dirty="0">
                <a:solidFill>
                  <a:srgbClr val="FF0000"/>
                </a:solidFill>
                <a:latin typeface="Arial"/>
                <a:cs typeface="Arial" charset="0"/>
              </a:rPr>
              <a:t> </a:t>
            </a:r>
            <a:r>
              <a:rPr lang="en-US" sz="4989" b="1" kern="0" dirty="0" err="1">
                <a:solidFill>
                  <a:srgbClr val="FF0000"/>
                </a:solidFill>
                <a:latin typeface="Arial"/>
                <a:cs typeface="Arial" charset="0"/>
              </a:rPr>
              <a:t>ba</a:t>
            </a:r>
            <a:r>
              <a:rPr lang="en-US" sz="4989" b="1" kern="0" dirty="0">
                <a:solidFill>
                  <a:srgbClr val="FF0000"/>
                </a:solidFill>
                <a:latin typeface="Arial"/>
                <a:cs typeface="Arial" charset="0"/>
              </a:rPr>
              <a:t> </a:t>
            </a:r>
            <a:r>
              <a:rPr lang="en-US" sz="4989" b="1" kern="0" dirty="0" err="1">
                <a:solidFill>
                  <a:srgbClr val="FF0000"/>
                </a:solidFill>
                <a:latin typeface="Arial"/>
                <a:cs typeface="Arial" charset="0"/>
              </a:rPr>
              <a:t>về</a:t>
            </a:r>
            <a:r>
              <a:rPr lang="en-US" sz="4989" b="1" kern="0" dirty="0">
                <a:solidFill>
                  <a:srgbClr val="FF0000"/>
                </a:solidFill>
                <a:latin typeface="Arial"/>
                <a:cs typeface="Arial" charset="0"/>
              </a:rPr>
              <a:t> </a:t>
            </a:r>
            <a:r>
              <a:rPr lang="en-US" sz="4989" b="1" kern="0" dirty="0" err="1">
                <a:solidFill>
                  <a:srgbClr val="FF0000"/>
                </a:solidFill>
                <a:latin typeface="Arial"/>
                <a:cs typeface="Arial" charset="0"/>
              </a:rPr>
              <a:t>dinh</a:t>
            </a:r>
            <a:r>
              <a:rPr lang="en-US" sz="4989" b="1" kern="0" dirty="0">
                <a:solidFill>
                  <a:srgbClr val="FF0000"/>
                </a:solidFill>
                <a:latin typeface="Arial"/>
                <a:cs typeface="Arial" charset="0"/>
              </a:rPr>
              <a:t> </a:t>
            </a:r>
            <a:r>
              <a:rPr lang="en-US" sz="4989" b="1" kern="0" dirty="0" err="1">
                <a:solidFill>
                  <a:srgbClr val="FF0000"/>
                </a:solidFill>
                <a:latin typeface="Arial"/>
                <a:cs typeface="Arial" charset="0"/>
              </a:rPr>
              <a:t>dưỡng</a:t>
            </a:r>
            <a:endParaRPr lang="en-US" sz="4989" b="1" kern="0" dirty="0">
              <a:solidFill>
                <a:srgbClr val="FF0000"/>
              </a:solidFill>
              <a:latin typeface="Arial"/>
              <a:cs typeface="Arial" charset="0"/>
            </a:endParaRPr>
          </a:p>
        </p:txBody>
      </p:sp>
      <p:graphicFrame>
        <p:nvGraphicFramePr>
          <p:cNvPr id="2" name="Diagram 1"/>
          <p:cNvGraphicFramePr/>
          <p:nvPr>
            <p:extLst>
              <p:ext uri="{D42A27DB-BD31-4B8C-83A1-F6EECF244321}">
                <p14:modId xmlns:p14="http://schemas.microsoft.com/office/powerpoint/2010/main" val="3416904058"/>
              </p:ext>
            </p:extLst>
          </p:nvPr>
        </p:nvGraphicFramePr>
        <p:xfrm>
          <a:off x="-796131" y="2853924"/>
          <a:ext cx="14257338" cy="723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1" name="object 2"/>
          <p:cNvSpPr/>
          <p:nvPr/>
        </p:nvSpPr>
        <p:spPr>
          <a:xfrm>
            <a:off x="24241" y="774700"/>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12" name="object 4"/>
          <p:cNvSpPr txBox="1"/>
          <p:nvPr/>
        </p:nvSpPr>
        <p:spPr>
          <a:xfrm>
            <a:off x="224658" y="844368"/>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10329069" y="3975100"/>
            <a:ext cx="4221030" cy="2308621"/>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4989" b="1" kern="0" dirty="0">
                <a:solidFill>
                  <a:srgbClr val="FF0000"/>
                </a:solidFill>
                <a:latin typeface="Arial"/>
                <a:cs typeface="Arial" charset="0"/>
              </a:rPr>
              <a:t>Hậu quả ở đây là gì?</a:t>
            </a:r>
          </a:p>
        </p:txBody>
      </p:sp>
    </p:spTree>
    <p:extLst>
      <p:ext uri="{BB962C8B-B14F-4D97-AF65-F5344CB8AC3E}">
        <p14:creationId xmlns:p14="http://schemas.microsoft.com/office/powerpoint/2010/main" val="2772189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đầu vào học đườ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330" y="1899593"/>
            <a:ext cx="8077200" cy="6477000"/>
          </a:xfrm>
          <a:prstGeom prst="rect">
            <a:avLst/>
          </a:prstGeom>
          <a:noFill/>
          <a:ln>
            <a:noFill/>
          </a:ln>
        </p:spPr>
      </p:pic>
      <p:sp>
        <p:nvSpPr>
          <p:cNvPr id="3" name="Rectangle 2"/>
          <p:cNvSpPr/>
          <p:nvPr/>
        </p:nvSpPr>
        <p:spPr>
          <a:xfrm>
            <a:off x="530953" y="927100"/>
            <a:ext cx="13700631" cy="718466"/>
          </a:xfrm>
          <a:prstGeom prst="rect">
            <a:avLst/>
          </a:prstGeom>
        </p:spPr>
        <p:txBody>
          <a:bodyPr wrap="square">
            <a:spAutoFit/>
          </a:bodyPr>
          <a:lstStyle/>
          <a:p>
            <a:pPr algn="ctr">
              <a:lnSpc>
                <a:spcPct val="107000"/>
              </a:lnSpc>
              <a:spcAft>
                <a:spcPts val="800"/>
              </a:spcAft>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BÀI KIỂM TRA ĐẦU VÀO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Tree>
    <p:extLst>
      <p:ext uri="{BB962C8B-B14F-4D97-AF65-F5344CB8AC3E}">
        <p14:creationId xmlns:p14="http://schemas.microsoft.com/office/powerpoint/2010/main" val="1490897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774700"/>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8" name="object 4"/>
          <p:cNvSpPr txBox="1"/>
          <p:nvPr/>
        </p:nvSpPr>
        <p:spPr>
          <a:xfrm>
            <a:off x="224658" y="844368"/>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11093" y="1354609"/>
            <a:ext cx="14296555" cy="170255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4989" b="1" kern="0" dirty="0" err="1">
                <a:solidFill>
                  <a:srgbClr val="7030A0"/>
                </a:solidFill>
                <a:latin typeface="Arial"/>
                <a:cs typeface="Arial" charset="0"/>
              </a:rPr>
              <a:t>Hậu</a:t>
            </a:r>
            <a:r>
              <a:rPr lang="en-US" sz="4989" b="1" kern="0" dirty="0">
                <a:solidFill>
                  <a:srgbClr val="7030A0"/>
                </a:solidFill>
                <a:latin typeface="Arial"/>
                <a:cs typeface="Arial" charset="0"/>
              </a:rPr>
              <a:t> </a:t>
            </a:r>
            <a:r>
              <a:rPr lang="en-US" sz="4989" b="1" kern="0" dirty="0" err="1">
                <a:solidFill>
                  <a:srgbClr val="7030A0"/>
                </a:solidFill>
                <a:latin typeface="Arial"/>
                <a:cs typeface="Arial" charset="0"/>
              </a:rPr>
              <a:t>quả</a:t>
            </a:r>
            <a:r>
              <a:rPr lang="en-US" sz="4989" b="1" kern="0" dirty="0">
                <a:solidFill>
                  <a:srgbClr val="7030A0"/>
                </a:solidFill>
                <a:latin typeface="Arial"/>
                <a:cs typeface="Arial" charset="0"/>
              </a:rPr>
              <a:t> </a:t>
            </a:r>
            <a:r>
              <a:rPr lang="en-US" sz="4989" b="1" kern="0" dirty="0" err="1">
                <a:solidFill>
                  <a:srgbClr val="7030A0"/>
                </a:solidFill>
                <a:latin typeface="Arial"/>
                <a:cs typeface="Arial" charset="0"/>
              </a:rPr>
              <a:t>suy</a:t>
            </a:r>
            <a:r>
              <a:rPr lang="en-US" sz="4989" b="1" kern="0" dirty="0">
                <a:solidFill>
                  <a:srgbClr val="7030A0"/>
                </a:solidFill>
                <a:latin typeface="Arial"/>
                <a:cs typeface="Arial" charset="0"/>
              </a:rPr>
              <a:t> </a:t>
            </a:r>
            <a:r>
              <a:rPr lang="en-US" sz="4989" b="1" kern="0" dirty="0" err="1">
                <a:solidFill>
                  <a:srgbClr val="7030A0"/>
                </a:solidFill>
                <a:latin typeface="Arial"/>
                <a:cs typeface="Arial" charset="0"/>
              </a:rPr>
              <a:t>dinh</a:t>
            </a:r>
            <a:r>
              <a:rPr lang="en-US" sz="4989" b="1" kern="0" dirty="0">
                <a:solidFill>
                  <a:srgbClr val="7030A0"/>
                </a:solidFill>
                <a:latin typeface="Arial"/>
                <a:cs typeface="Arial" charset="0"/>
              </a:rPr>
              <a:t> </a:t>
            </a:r>
            <a:r>
              <a:rPr lang="en-US" sz="4989" b="1" kern="0" dirty="0" err="1">
                <a:solidFill>
                  <a:srgbClr val="7030A0"/>
                </a:solidFill>
                <a:latin typeface="Arial"/>
                <a:cs typeface="Arial" charset="0"/>
              </a:rPr>
              <a:t>dưỡng</a:t>
            </a:r>
            <a:endParaRPr lang="en-US" sz="4989" b="1" kern="0" dirty="0">
              <a:solidFill>
                <a:srgbClr val="7030A0"/>
              </a:solidFill>
              <a:latin typeface="Arial"/>
              <a:cs typeface="Arial" charset="0"/>
            </a:endParaRPr>
          </a:p>
        </p:txBody>
      </p:sp>
      <p:pic>
        <p:nvPicPr>
          <p:cNvPr id="2" name="Picture 1"/>
          <p:cNvPicPr>
            <a:picLocks noChangeAspect="1"/>
          </p:cNvPicPr>
          <p:nvPr/>
        </p:nvPicPr>
        <p:blipFill>
          <a:blip r:embed="rId3"/>
          <a:stretch>
            <a:fillRect/>
          </a:stretch>
        </p:blipFill>
        <p:spPr>
          <a:xfrm>
            <a:off x="499269" y="2755900"/>
            <a:ext cx="13455707" cy="7086600"/>
          </a:xfrm>
          <a:prstGeom prst="rect">
            <a:avLst/>
          </a:prstGeom>
        </p:spPr>
      </p:pic>
    </p:spTree>
    <p:extLst>
      <p:ext uri="{BB962C8B-B14F-4D97-AF65-F5344CB8AC3E}">
        <p14:creationId xmlns:p14="http://schemas.microsoft.com/office/powerpoint/2010/main" val="7081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774700"/>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8" name="object 4"/>
          <p:cNvSpPr txBox="1"/>
          <p:nvPr/>
        </p:nvSpPr>
        <p:spPr>
          <a:xfrm>
            <a:off x="224658" y="844368"/>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24241" y="1469539"/>
            <a:ext cx="14296555" cy="170255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4989" b="1" kern="0" dirty="0" err="1">
                <a:solidFill>
                  <a:schemeClr val="accent2">
                    <a:lumMod val="75000"/>
                  </a:schemeClr>
                </a:solidFill>
                <a:latin typeface="Arial"/>
                <a:cs typeface="Arial" charset="0"/>
              </a:rPr>
              <a:t>Hậu</a:t>
            </a:r>
            <a:r>
              <a:rPr lang="en-US" sz="4989" b="1" kern="0" dirty="0">
                <a:solidFill>
                  <a:schemeClr val="accent2">
                    <a:lumMod val="75000"/>
                  </a:schemeClr>
                </a:solidFill>
                <a:latin typeface="Arial"/>
                <a:cs typeface="Arial" charset="0"/>
              </a:rPr>
              <a:t> </a:t>
            </a:r>
            <a:r>
              <a:rPr lang="en-US" sz="4989" b="1" kern="0" dirty="0" err="1">
                <a:solidFill>
                  <a:schemeClr val="accent2">
                    <a:lumMod val="75000"/>
                  </a:schemeClr>
                </a:solidFill>
                <a:latin typeface="Arial"/>
                <a:cs typeface="Arial" charset="0"/>
              </a:rPr>
              <a:t>quả</a:t>
            </a:r>
            <a:r>
              <a:rPr lang="en-US" sz="4989" b="1" kern="0" dirty="0">
                <a:solidFill>
                  <a:schemeClr val="accent2">
                    <a:lumMod val="75000"/>
                  </a:schemeClr>
                </a:solidFill>
                <a:latin typeface="Arial"/>
                <a:cs typeface="Arial" charset="0"/>
              </a:rPr>
              <a:t> </a:t>
            </a:r>
            <a:r>
              <a:rPr lang="en-US" sz="4989" b="1" kern="0" dirty="0" err="1">
                <a:solidFill>
                  <a:schemeClr val="accent2">
                    <a:lumMod val="75000"/>
                  </a:schemeClr>
                </a:solidFill>
                <a:latin typeface="Arial"/>
                <a:cs typeface="Arial" charset="0"/>
              </a:rPr>
              <a:t>thừa</a:t>
            </a:r>
            <a:r>
              <a:rPr lang="en-US" sz="4989" b="1" kern="0" dirty="0">
                <a:solidFill>
                  <a:schemeClr val="accent2">
                    <a:lumMod val="75000"/>
                  </a:schemeClr>
                </a:solidFill>
                <a:latin typeface="Arial"/>
                <a:cs typeface="Arial" charset="0"/>
              </a:rPr>
              <a:t> </a:t>
            </a:r>
            <a:r>
              <a:rPr lang="en-US" sz="4989" b="1" kern="0" dirty="0" err="1">
                <a:solidFill>
                  <a:schemeClr val="accent2">
                    <a:lumMod val="75000"/>
                  </a:schemeClr>
                </a:solidFill>
                <a:latin typeface="Arial"/>
                <a:cs typeface="Arial" charset="0"/>
              </a:rPr>
              <a:t>cân</a:t>
            </a:r>
            <a:r>
              <a:rPr lang="en-US" sz="4989" b="1" kern="0" dirty="0">
                <a:solidFill>
                  <a:schemeClr val="accent2">
                    <a:lumMod val="75000"/>
                  </a:schemeClr>
                </a:solidFill>
                <a:latin typeface="Arial"/>
                <a:cs typeface="Arial" charset="0"/>
              </a:rPr>
              <a:t> </a:t>
            </a:r>
            <a:r>
              <a:rPr lang="en-US" sz="4989" b="1" kern="0" dirty="0" err="1">
                <a:solidFill>
                  <a:schemeClr val="accent2">
                    <a:lumMod val="75000"/>
                  </a:schemeClr>
                </a:solidFill>
                <a:latin typeface="Arial"/>
                <a:cs typeface="Arial" charset="0"/>
              </a:rPr>
              <a:t>béo</a:t>
            </a:r>
            <a:r>
              <a:rPr lang="en-US" sz="4989" b="1" kern="0" dirty="0">
                <a:solidFill>
                  <a:schemeClr val="accent2">
                    <a:lumMod val="75000"/>
                  </a:schemeClr>
                </a:solidFill>
                <a:latin typeface="Arial"/>
                <a:cs typeface="Arial" charset="0"/>
              </a:rPr>
              <a:t> </a:t>
            </a:r>
            <a:r>
              <a:rPr lang="en-US" sz="4989" b="1" kern="0" dirty="0" err="1">
                <a:solidFill>
                  <a:schemeClr val="accent2">
                    <a:lumMod val="75000"/>
                  </a:schemeClr>
                </a:solidFill>
                <a:latin typeface="Arial"/>
                <a:cs typeface="Arial" charset="0"/>
              </a:rPr>
              <a:t>phì</a:t>
            </a:r>
            <a:endParaRPr lang="en-US" sz="4989" b="1" kern="0" dirty="0">
              <a:solidFill>
                <a:schemeClr val="accent2">
                  <a:lumMod val="75000"/>
                </a:schemeClr>
              </a:solidFill>
              <a:latin typeface="Arial"/>
              <a:cs typeface="Arial" charset="0"/>
            </a:endParaRPr>
          </a:p>
        </p:txBody>
      </p:sp>
      <p:graphicFrame>
        <p:nvGraphicFramePr>
          <p:cNvPr id="10" name="Chart 9"/>
          <p:cNvGraphicFramePr/>
          <p:nvPr>
            <p:extLst>
              <p:ext uri="{D42A27DB-BD31-4B8C-83A1-F6EECF244321}">
                <p14:modId xmlns:p14="http://schemas.microsoft.com/office/powerpoint/2010/main" val="26305889"/>
              </p:ext>
            </p:extLst>
          </p:nvPr>
        </p:nvGraphicFramePr>
        <p:xfrm>
          <a:off x="100208" y="2918522"/>
          <a:ext cx="14151652" cy="5762118"/>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1204767" y="8785583"/>
            <a:ext cx="11842325" cy="1077218"/>
          </a:xfrm>
          <a:prstGeom prst="rect">
            <a:avLst/>
          </a:prstGeom>
        </p:spPr>
        <p:txBody>
          <a:bodyPr wrap="square">
            <a:spAutoFit/>
          </a:bodyPr>
          <a:lstStyle/>
          <a:p>
            <a:pPr algn="ctr"/>
            <a:r>
              <a:rPr lang="vi-VN" sz="3200" b="1" dirty="0"/>
              <a:t>Tỷ lệ mắc các rối loạn </a:t>
            </a:r>
            <a:r>
              <a:rPr lang="en-US" sz="3200" b="1" dirty="0" err="1"/>
              <a:t>chuyển</a:t>
            </a:r>
            <a:r>
              <a:rPr lang="en-US" sz="3200" b="1" dirty="0"/>
              <a:t> </a:t>
            </a:r>
            <a:r>
              <a:rPr lang="en-US" sz="3200" b="1" dirty="0" err="1"/>
              <a:t>hóa</a:t>
            </a:r>
            <a:r>
              <a:rPr lang="vi-VN" sz="3200" b="1" dirty="0"/>
              <a:t> </a:t>
            </a:r>
            <a:r>
              <a:rPr lang="en-US" sz="3200" b="1" dirty="0"/>
              <a:t>ở </a:t>
            </a:r>
            <a:r>
              <a:rPr lang="en-US" sz="3200" b="1" dirty="0" err="1"/>
              <a:t>trẻ</a:t>
            </a:r>
            <a:r>
              <a:rPr lang="en-US" sz="3200" b="1" dirty="0"/>
              <a:t> </a:t>
            </a:r>
            <a:r>
              <a:rPr lang="en-US" sz="3200" b="1" dirty="0" err="1"/>
              <a:t>em</a:t>
            </a:r>
            <a:r>
              <a:rPr lang="vi-VN" sz="3200" b="1" dirty="0"/>
              <a:t> TCBP</a:t>
            </a:r>
            <a:r>
              <a:rPr lang="en-US" sz="3200" b="1" dirty="0"/>
              <a:t> 11-14 </a:t>
            </a:r>
            <a:r>
              <a:rPr lang="en-US" sz="3200" b="1" dirty="0" err="1"/>
              <a:t>tuổi</a:t>
            </a:r>
            <a:r>
              <a:rPr lang="en-US" sz="3200" b="1" dirty="0"/>
              <a:t> </a:t>
            </a:r>
            <a:r>
              <a:rPr lang="en-US" sz="3200" b="1" dirty="0" err="1"/>
              <a:t>tại</a:t>
            </a:r>
            <a:r>
              <a:rPr lang="en-US" sz="3200" b="1" dirty="0"/>
              <a:t> </a:t>
            </a:r>
            <a:r>
              <a:rPr lang="en-US" sz="3200" b="1" dirty="0" err="1"/>
              <a:t>Hà</a:t>
            </a:r>
            <a:r>
              <a:rPr lang="en-US" sz="3200" b="1" dirty="0"/>
              <a:t> </a:t>
            </a:r>
            <a:r>
              <a:rPr lang="en-US" sz="3200" b="1" dirty="0" err="1"/>
              <a:t>Nội</a:t>
            </a:r>
            <a:r>
              <a:rPr lang="en-US" sz="3200" b="1" dirty="0"/>
              <a:t> </a:t>
            </a:r>
          </a:p>
        </p:txBody>
      </p:sp>
      <p:sp>
        <p:nvSpPr>
          <p:cNvPr id="13" name="TextBox 12"/>
          <p:cNvSpPr txBox="1"/>
          <p:nvPr/>
        </p:nvSpPr>
        <p:spPr>
          <a:xfrm>
            <a:off x="6784260" y="9687247"/>
            <a:ext cx="7467600" cy="461665"/>
          </a:xfrm>
          <a:prstGeom prst="rect">
            <a:avLst/>
          </a:prstGeom>
          <a:noFill/>
        </p:spPr>
        <p:txBody>
          <a:bodyPr wrap="square" rtlCol="0">
            <a:spAutoFit/>
          </a:bodyPr>
          <a:lstStyle/>
          <a:p>
            <a:pPr algn="r"/>
            <a:r>
              <a:rPr lang="en-US" sz="2400" i="1" dirty="0" err="1"/>
              <a:t>Nguồn</a:t>
            </a:r>
            <a:r>
              <a:rPr lang="en-US" sz="2400" i="1" dirty="0"/>
              <a:t>: CDC Hà </a:t>
            </a:r>
            <a:r>
              <a:rPr lang="en-US" sz="2400" i="1" dirty="0" err="1"/>
              <a:t>Nội</a:t>
            </a:r>
            <a:endParaRPr lang="en-US" sz="2400" i="1" dirty="0"/>
          </a:p>
        </p:txBody>
      </p:sp>
    </p:spTree>
    <p:extLst>
      <p:ext uri="{BB962C8B-B14F-4D97-AF65-F5344CB8AC3E}">
        <p14:creationId xmlns:p14="http://schemas.microsoft.com/office/powerpoint/2010/main" val="563154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774700"/>
            <a:ext cx="11933092" cy="997807"/>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8" name="object 4"/>
          <p:cNvSpPr txBox="1"/>
          <p:nvPr/>
        </p:nvSpPr>
        <p:spPr>
          <a:xfrm>
            <a:off x="224658" y="844368"/>
            <a:ext cx="11732675"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Thực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lứa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đường</a:t>
            </a:r>
            <a:r>
              <a:rPr lang="en-US" sz="4000" b="1" dirty="0">
                <a:solidFill>
                  <a:schemeClr val="bg1"/>
                </a:solidFill>
                <a:latin typeface="Arial" panose="020B0604020202020204" pitchFamily="34" charset="0"/>
                <a:cs typeface="Arial" panose="020B0604020202020204" pitchFamily="34" charset="0"/>
              </a:rPr>
              <a:t> </a:t>
            </a:r>
          </a:p>
        </p:txBody>
      </p:sp>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24241" y="1469539"/>
            <a:ext cx="14296555" cy="1438761"/>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4989" b="1" kern="0" dirty="0" err="1">
                <a:solidFill>
                  <a:srgbClr val="7030A0"/>
                </a:solidFill>
                <a:latin typeface="Arial"/>
                <a:cs typeface="Arial" charset="0"/>
              </a:rPr>
              <a:t>Hậu</a:t>
            </a:r>
            <a:r>
              <a:rPr lang="en-US" sz="4989" b="1" kern="0" dirty="0">
                <a:solidFill>
                  <a:srgbClr val="7030A0"/>
                </a:solidFill>
                <a:latin typeface="Arial"/>
                <a:cs typeface="Arial" charset="0"/>
              </a:rPr>
              <a:t> </a:t>
            </a:r>
            <a:r>
              <a:rPr lang="en-US" sz="4989" b="1" kern="0" dirty="0" err="1">
                <a:solidFill>
                  <a:srgbClr val="7030A0"/>
                </a:solidFill>
                <a:latin typeface="Arial"/>
                <a:cs typeface="Arial" charset="0"/>
              </a:rPr>
              <a:t>quả</a:t>
            </a:r>
            <a:r>
              <a:rPr lang="en-US" sz="4989" b="1" kern="0" dirty="0">
                <a:solidFill>
                  <a:srgbClr val="7030A0"/>
                </a:solidFill>
                <a:latin typeface="Arial"/>
                <a:cs typeface="Arial" charset="0"/>
              </a:rPr>
              <a:t> </a:t>
            </a:r>
            <a:r>
              <a:rPr lang="en-US" sz="4989" b="1" kern="0" dirty="0" err="1">
                <a:solidFill>
                  <a:srgbClr val="7030A0"/>
                </a:solidFill>
                <a:latin typeface="Arial"/>
                <a:cs typeface="Arial" charset="0"/>
              </a:rPr>
              <a:t>thiếu</a:t>
            </a:r>
            <a:r>
              <a:rPr lang="en-US" sz="4989" b="1" kern="0" dirty="0">
                <a:solidFill>
                  <a:srgbClr val="7030A0"/>
                </a:solidFill>
                <a:latin typeface="Arial"/>
                <a:cs typeface="Arial" charset="0"/>
              </a:rPr>
              <a:t> </a:t>
            </a:r>
            <a:r>
              <a:rPr lang="en-US" sz="4989" b="1" kern="0" dirty="0" err="1">
                <a:solidFill>
                  <a:srgbClr val="7030A0"/>
                </a:solidFill>
                <a:latin typeface="Arial"/>
                <a:cs typeface="Arial" charset="0"/>
              </a:rPr>
              <a:t>sắt</a:t>
            </a:r>
            <a:endParaRPr lang="en-US" sz="4989" b="1" kern="0" dirty="0">
              <a:solidFill>
                <a:srgbClr val="7030A0"/>
              </a:solidFill>
              <a:latin typeface="Arial"/>
              <a:cs typeface="Arial" charset="0"/>
            </a:endParaRPr>
          </a:p>
        </p:txBody>
      </p:sp>
      <p:pic>
        <p:nvPicPr>
          <p:cNvPr id="2" name="Picture 1"/>
          <p:cNvPicPr>
            <a:picLocks noChangeAspect="1"/>
          </p:cNvPicPr>
          <p:nvPr/>
        </p:nvPicPr>
        <p:blipFill>
          <a:blip r:embed="rId3"/>
          <a:stretch>
            <a:fillRect/>
          </a:stretch>
        </p:blipFill>
        <p:spPr>
          <a:xfrm>
            <a:off x="7966869" y="3168338"/>
            <a:ext cx="5760996" cy="4380261"/>
          </a:xfrm>
          <a:prstGeom prst="rect">
            <a:avLst/>
          </a:prstGeom>
        </p:spPr>
      </p:pic>
      <p:sp>
        <p:nvSpPr>
          <p:cNvPr id="3" name="TextBox 2"/>
          <p:cNvSpPr txBox="1"/>
          <p:nvPr/>
        </p:nvSpPr>
        <p:spPr>
          <a:xfrm>
            <a:off x="8576469" y="7825710"/>
            <a:ext cx="5151396" cy="1810817"/>
          </a:xfrm>
          <a:prstGeom prst="rect">
            <a:avLst/>
          </a:prstGeom>
          <a:noFill/>
        </p:spPr>
        <p:txBody>
          <a:bodyPr wrap="square" rtlCol="0">
            <a:spAutoFit/>
          </a:bodyPr>
          <a:lstStyle/>
          <a:p>
            <a:pPr algn="just">
              <a:lnSpc>
                <a:spcPct val="120000"/>
              </a:lnSpc>
            </a:pPr>
            <a:r>
              <a:rPr lang="en-US" sz="3200" dirty="0" err="1"/>
              <a:t>Ảnh</a:t>
            </a:r>
            <a:r>
              <a:rPr lang="en-US" sz="3200" dirty="0"/>
              <a:t> </a:t>
            </a:r>
            <a:r>
              <a:rPr lang="en-US" sz="3200" dirty="0" err="1"/>
              <a:t>hưởng</a:t>
            </a:r>
            <a:r>
              <a:rPr lang="en-US" sz="3200" dirty="0"/>
              <a:t> </a:t>
            </a:r>
            <a:r>
              <a:rPr lang="en-US" sz="3200" dirty="0" err="1"/>
              <a:t>mọi</a:t>
            </a:r>
            <a:r>
              <a:rPr lang="en-US" sz="3200" dirty="0"/>
              <a:t> </a:t>
            </a:r>
            <a:r>
              <a:rPr lang="en-US" sz="3200" dirty="0" err="1"/>
              <a:t>lĩnh</a:t>
            </a:r>
            <a:r>
              <a:rPr lang="en-US" sz="3200" dirty="0"/>
              <a:t> </a:t>
            </a:r>
            <a:r>
              <a:rPr lang="en-US" sz="3200" dirty="0" err="1"/>
              <a:t>vực</a:t>
            </a:r>
            <a:r>
              <a:rPr lang="en-US" sz="3200" dirty="0"/>
              <a:t> </a:t>
            </a:r>
            <a:r>
              <a:rPr lang="en-US" sz="3200" dirty="0" err="1"/>
              <a:t>phát</a:t>
            </a:r>
            <a:r>
              <a:rPr lang="en-US" sz="3200" dirty="0"/>
              <a:t> </a:t>
            </a:r>
            <a:r>
              <a:rPr lang="en-US" sz="3200" dirty="0" err="1"/>
              <a:t>triển</a:t>
            </a:r>
            <a:r>
              <a:rPr lang="en-US" sz="3200" dirty="0"/>
              <a:t> </a:t>
            </a:r>
            <a:r>
              <a:rPr lang="en-US" sz="3200" dirty="0" err="1"/>
              <a:t>não</a:t>
            </a:r>
            <a:r>
              <a:rPr lang="en-US" sz="3200" dirty="0"/>
              <a:t> </a:t>
            </a:r>
            <a:r>
              <a:rPr lang="en-US" sz="3200" dirty="0" err="1"/>
              <a:t>bộ</a:t>
            </a:r>
            <a:r>
              <a:rPr lang="en-US" sz="3200" dirty="0"/>
              <a:t>: </a:t>
            </a:r>
            <a:r>
              <a:rPr lang="en-US" sz="3200" dirty="0" err="1"/>
              <a:t>trí</a:t>
            </a:r>
            <a:r>
              <a:rPr lang="en-US" sz="3200" dirty="0"/>
              <a:t> </a:t>
            </a:r>
            <a:r>
              <a:rPr lang="en-US" sz="3200" dirty="0" err="1"/>
              <a:t>tuệ</a:t>
            </a:r>
            <a:r>
              <a:rPr lang="en-US" sz="3200" dirty="0"/>
              <a:t>, </a:t>
            </a:r>
            <a:r>
              <a:rPr lang="en-US" sz="3200" dirty="0" err="1"/>
              <a:t>tâm</a:t>
            </a:r>
            <a:r>
              <a:rPr lang="en-US" sz="3200" dirty="0"/>
              <a:t> </a:t>
            </a:r>
            <a:r>
              <a:rPr lang="en-US" sz="3200" dirty="0" err="1"/>
              <a:t>thần</a:t>
            </a:r>
            <a:r>
              <a:rPr lang="en-US" sz="3200" dirty="0"/>
              <a:t>, </a:t>
            </a:r>
            <a:r>
              <a:rPr lang="en-US" sz="3200" dirty="0" err="1"/>
              <a:t>vận</a:t>
            </a:r>
            <a:r>
              <a:rPr lang="en-US" sz="3200" dirty="0"/>
              <a:t> </a:t>
            </a:r>
            <a:r>
              <a:rPr lang="en-US" sz="3200" dirty="0" err="1"/>
              <a:t>động</a:t>
            </a:r>
            <a:r>
              <a:rPr lang="en-US" sz="3200" dirty="0"/>
              <a:t>,…</a:t>
            </a:r>
          </a:p>
        </p:txBody>
      </p:sp>
      <p:pic>
        <p:nvPicPr>
          <p:cNvPr id="4" name="Picture 3"/>
          <p:cNvPicPr>
            <a:picLocks noChangeAspect="1"/>
          </p:cNvPicPr>
          <p:nvPr/>
        </p:nvPicPr>
        <p:blipFill>
          <a:blip r:embed="rId4"/>
          <a:stretch>
            <a:fillRect/>
          </a:stretch>
        </p:blipFill>
        <p:spPr>
          <a:xfrm>
            <a:off x="957190" y="3206886"/>
            <a:ext cx="5565932" cy="4466077"/>
          </a:xfrm>
          <a:prstGeom prst="rect">
            <a:avLst/>
          </a:prstGeom>
        </p:spPr>
      </p:pic>
      <p:sp>
        <p:nvSpPr>
          <p:cNvPr id="10" name="TextBox 9"/>
          <p:cNvSpPr txBox="1"/>
          <p:nvPr/>
        </p:nvSpPr>
        <p:spPr>
          <a:xfrm>
            <a:off x="957190" y="8029582"/>
            <a:ext cx="5486400" cy="1569660"/>
          </a:xfrm>
          <a:prstGeom prst="rect">
            <a:avLst/>
          </a:prstGeom>
          <a:noFill/>
        </p:spPr>
        <p:txBody>
          <a:bodyPr wrap="square" rtlCol="0">
            <a:spAutoFit/>
          </a:bodyPr>
          <a:lstStyle/>
          <a:p>
            <a:pPr algn="just"/>
            <a:r>
              <a:rPr lang="en-US" sz="3200" dirty="0" err="1"/>
              <a:t>Ảnh</a:t>
            </a:r>
            <a:r>
              <a:rPr lang="en-US" sz="3200" dirty="0"/>
              <a:t> </a:t>
            </a:r>
            <a:r>
              <a:rPr lang="en-US" sz="3200" dirty="0" err="1"/>
              <a:t>hưởng</a:t>
            </a:r>
            <a:r>
              <a:rPr lang="en-US" sz="3200" dirty="0"/>
              <a:t> </a:t>
            </a:r>
            <a:r>
              <a:rPr lang="en-US" sz="3200" dirty="0" err="1"/>
              <a:t>phát</a:t>
            </a:r>
            <a:r>
              <a:rPr lang="en-US" sz="3200" dirty="0"/>
              <a:t> </a:t>
            </a:r>
            <a:r>
              <a:rPr lang="en-US" sz="3200" dirty="0" err="1"/>
              <a:t>triển</a:t>
            </a:r>
            <a:r>
              <a:rPr lang="en-US" sz="3200" dirty="0"/>
              <a:t> </a:t>
            </a:r>
            <a:r>
              <a:rPr lang="en-US" sz="3200" dirty="0" err="1"/>
              <a:t>thể</a:t>
            </a:r>
            <a:r>
              <a:rPr lang="en-US" sz="3200" dirty="0"/>
              <a:t> </a:t>
            </a:r>
            <a:r>
              <a:rPr lang="en-US" sz="3200" dirty="0" err="1"/>
              <a:t>chất</a:t>
            </a:r>
            <a:r>
              <a:rPr lang="en-US" sz="3200" dirty="0"/>
              <a:t>: </a:t>
            </a:r>
            <a:r>
              <a:rPr lang="en-US" sz="3200" dirty="0" err="1"/>
              <a:t>biếng</a:t>
            </a:r>
            <a:r>
              <a:rPr lang="en-US" sz="3200" dirty="0"/>
              <a:t> </a:t>
            </a:r>
            <a:r>
              <a:rPr lang="en-US" sz="3200" dirty="0" err="1"/>
              <a:t>ăn</a:t>
            </a:r>
            <a:r>
              <a:rPr lang="en-US" sz="3200" dirty="0"/>
              <a:t>, </a:t>
            </a:r>
            <a:r>
              <a:rPr lang="en-US" sz="3200" dirty="0" err="1"/>
              <a:t>chậm</a:t>
            </a:r>
            <a:r>
              <a:rPr lang="en-US" sz="3200" dirty="0"/>
              <a:t> </a:t>
            </a:r>
            <a:r>
              <a:rPr lang="en-US" sz="3200" dirty="0" err="1"/>
              <a:t>lớn</a:t>
            </a:r>
            <a:r>
              <a:rPr lang="en-US" sz="3200" dirty="0"/>
              <a:t>, </a:t>
            </a:r>
            <a:r>
              <a:rPr lang="en-US" sz="3200" dirty="0" err="1"/>
              <a:t>giảm</a:t>
            </a:r>
            <a:r>
              <a:rPr lang="en-US" sz="3200" dirty="0"/>
              <a:t> </a:t>
            </a:r>
            <a:r>
              <a:rPr lang="en-US" sz="3200" dirty="0" err="1"/>
              <a:t>miễn</a:t>
            </a:r>
            <a:r>
              <a:rPr lang="en-US" sz="3200" dirty="0"/>
              <a:t> </a:t>
            </a:r>
            <a:r>
              <a:rPr lang="en-US" sz="3200" dirty="0" err="1"/>
              <a:t>dịch</a:t>
            </a:r>
            <a:endParaRPr lang="en-US" sz="3200" dirty="0"/>
          </a:p>
        </p:txBody>
      </p:sp>
    </p:spTree>
    <p:extLst>
      <p:ext uri="{BB962C8B-B14F-4D97-AF65-F5344CB8AC3E}">
        <p14:creationId xmlns:p14="http://schemas.microsoft.com/office/powerpoint/2010/main" val="34702992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1"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12"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6010CC98-5579-93F4-055C-83E5D64653B2}"/>
              </a:ext>
            </a:extLst>
          </p:cNvPr>
          <p:cNvSpPr>
            <a:spLocks noGrp="1"/>
          </p:cNvSpPr>
          <p:nvPr>
            <p:ph idx="4294967295"/>
          </p:nvPr>
        </p:nvSpPr>
        <p:spPr>
          <a:xfrm>
            <a:off x="423069" y="2146300"/>
            <a:ext cx="13413939" cy="4343400"/>
          </a:xfrm>
          <a:prstGeom prst="rect">
            <a:avLst/>
          </a:prstGeom>
        </p:spPr>
        <p:txBody>
          <a:bodyPr anchor="ctr">
            <a:normAutofit lnSpcReduction="10000"/>
          </a:bodyPr>
          <a:lstStyle/>
          <a:p>
            <a:pPr>
              <a:lnSpc>
                <a:spcPct val="150000"/>
              </a:lnSpc>
              <a:spcBef>
                <a:spcPts val="600"/>
              </a:spcBef>
              <a:spcAft>
                <a:spcPts val="1200"/>
              </a:spcAft>
            </a:pPr>
            <a:r>
              <a:rPr lang="en-US" sz="3600" b="1" u="sng" dirty="0"/>
              <a:t>TÌNH TRẠNG DINH DƯỠNG LÀ GÌ? </a:t>
            </a:r>
          </a:p>
          <a:p>
            <a:pPr marL="457200" indent="-457200">
              <a:lnSpc>
                <a:spcPct val="150000"/>
              </a:lnSpc>
              <a:spcBef>
                <a:spcPts val="600"/>
              </a:spcBef>
              <a:spcAft>
                <a:spcPts val="1200"/>
              </a:spcAft>
              <a:buFont typeface="Wingdings" panose="05000000000000000000" pitchFamily="2" charset="2"/>
              <a:buChar char="q"/>
            </a:pPr>
            <a:r>
              <a:rPr lang="vi-VN" sz="3200" dirty="0">
                <a:cs typeface="Calibri" panose="020F0502020204030204" pitchFamily="34" charset="0"/>
              </a:rPr>
              <a:t>Tình trạng dinh dưỡng là tập hợp các đặc điểm về chức phận, cấu trúc và hoá sinh phản ánh mức đáp ứng nhu cầu dinh dưỡng của cơ thể. </a:t>
            </a:r>
            <a:endParaRPr lang="en-US" sz="3200" dirty="0">
              <a:cs typeface="Calibri" panose="020F0502020204030204" pitchFamily="34" charset="0"/>
            </a:endParaRPr>
          </a:p>
          <a:p>
            <a:pPr marL="457200" indent="-457200" algn="just">
              <a:lnSpc>
                <a:spcPct val="160000"/>
              </a:lnSpc>
              <a:spcBef>
                <a:spcPts val="1200"/>
              </a:spcBef>
              <a:buFont typeface="Wingdings" panose="05000000000000000000" pitchFamily="2" charset="2"/>
              <a:buChar char="q"/>
            </a:pPr>
            <a:r>
              <a:rPr lang="vi-VN" sz="3200" dirty="0">
                <a:cs typeface="Calibri" panose="020F0502020204030204" pitchFamily="34" charset="0"/>
              </a:rPr>
              <a:t>Tình trạng dinh dưỡng của các cá thể là kết quả của ăn uống và sử dụng các chất dinh dưỡng của cơ thể.</a:t>
            </a:r>
            <a:endParaRPr lang="en-US" sz="3200" dirty="0">
              <a:cs typeface="Calibri" panose="020F0502020204030204" pitchFamily="34" charset="0"/>
            </a:endParaRPr>
          </a:p>
          <a:p>
            <a:pPr marL="0" indent="0" algn="just">
              <a:buNone/>
            </a:pPr>
            <a:endParaRPr lang="vi-VN" sz="3200" dirty="0">
              <a:cs typeface="Calibri" panose="020F0502020204030204" pitchFamily="34" charset="0"/>
            </a:endParaRPr>
          </a:p>
        </p:txBody>
      </p:sp>
      <p:pic>
        <p:nvPicPr>
          <p:cNvPr id="3" name="Picture 2">
            <a:extLst>
              <a:ext uri="{FF2B5EF4-FFF2-40B4-BE49-F238E27FC236}">
                <a16:creationId xmlns:a16="http://schemas.microsoft.com/office/drawing/2014/main" id="{C5B63E23-3DDB-699B-9BCF-1A0DE9C64A82}"/>
              </a:ext>
            </a:extLst>
          </p:cNvPr>
          <p:cNvPicPr>
            <a:picLocks noChangeAspect="1"/>
          </p:cNvPicPr>
          <p:nvPr/>
        </p:nvPicPr>
        <p:blipFill>
          <a:blip r:embed="rId3"/>
          <a:stretch>
            <a:fillRect/>
          </a:stretch>
        </p:blipFill>
        <p:spPr>
          <a:xfrm>
            <a:off x="2785269" y="6337300"/>
            <a:ext cx="8229600" cy="3645594"/>
          </a:xfrm>
          <a:prstGeom prst="rect">
            <a:avLst/>
          </a:prstGeom>
        </p:spPr>
      </p:pic>
    </p:spTree>
    <p:extLst>
      <p:ext uri="{BB962C8B-B14F-4D97-AF65-F5344CB8AC3E}">
        <p14:creationId xmlns:p14="http://schemas.microsoft.com/office/powerpoint/2010/main" val="2608488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1"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12"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9" name="Diagram 8"/>
          <p:cNvGraphicFramePr/>
          <p:nvPr>
            <p:extLst>
              <p:ext uri="{D42A27DB-BD31-4B8C-83A1-F6EECF244321}">
                <p14:modId xmlns:p14="http://schemas.microsoft.com/office/powerpoint/2010/main" val="2942956095"/>
              </p:ext>
            </p:extLst>
          </p:nvPr>
        </p:nvGraphicFramePr>
        <p:xfrm>
          <a:off x="-3082131" y="2908301"/>
          <a:ext cx="21470424" cy="6816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866C3284-E753-4ADC-B58B-7FB377AB6B66}"/>
              </a:ext>
            </a:extLst>
          </p:cNvPr>
          <p:cNvSpPr txBox="1">
            <a:spLocks/>
          </p:cNvSpPr>
          <p:nvPr/>
        </p:nvSpPr>
        <p:spPr bwMode="auto">
          <a:xfrm>
            <a:off x="24944" y="1281949"/>
            <a:ext cx="14296555" cy="162635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4000" b="1" kern="0" dirty="0" err="1">
                <a:latin typeface="Arial"/>
                <a:cs typeface="Arial" charset="0"/>
              </a:rPr>
              <a:t>Các</a:t>
            </a:r>
            <a:r>
              <a:rPr lang="en-US" sz="4000" b="1" kern="0" dirty="0">
                <a:latin typeface="Arial"/>
                <a:cs typeface="Arial" charset="0"/>
              </a:rPr>
              <a:t> </a:t>
            </a:r>
            <a:r>
              <a:rPr lang="en-US" sz="4000" b="1" kern="0" dirty="0" err="1">
                <a:latin typeface="Arial"/>
                <a:cs typeface="Arial" charset="0"/>
              </a:rPr>
              <a:t>phương</a:t>
            </a:r>
            <a:r>
              <a:rPr lang="en-US" sz="4000" b="1" kern="0" dirty="0">
                <a:latin typeface="Arial"/>
                <a:cs typeface="Arial" charset="0"/>
              </a:rPr>
              <a:t> </a:t>
            </a:r>
            <a:r>
              <a:rPr lang="en-US" sz="4000" b="1" kern="0" dirty="0" err="1">
                <a:latin typeface="Arial"/>
                <a:cs typeface="Arial" charset="0"/>
              </a:rPr>
              <a:t>pháp</a:t>
            </a:r>
            <a:r>
              <a:rPr lang="en-US" sz="4000" b="1" kern="0" dirty="0">
                <a:latin typeface="Arial"/>
                <a:cs typeface="Arial" charset="0"/>
              </a:rPr>
              <a:t> </a:t>
            </a:r>
            <a:r>
              <a:rPr lang="en-US" sz="4000" b="1" kern="0" dirty="0" err="1">
                <a:latin typeface="Arial"/>
                <a:cs typeface="Arial" charset="0"/>
              </a:rPr>
              <a:t>đánh</a:t>
            </a:r>
            <a:r>
              <a:rPr lang="en-US" sz="4000" b="1" kern="0" dirty="0">
                <a:latin typeface="Arial"/>
                <a:cs typeface="Arial" charset="0"/>
              </a:rPr>
              <a:t> </a:t>
            </a:r>
            <a:r>
              <a:rPr lang="en-US" sz="4000" b="1" kern="0" dirty="0" err="1">
                <a:latin typeface="Arial"/>
                <a:cs typeface="Arial" charset="0"/>
              </a:rPr>
              <a:t>giá</a:t>
            </a:r>
            <a:r>
              <a:rPr lang="en-US" sz="4000" b="1" kern="0" dirty="0">
                <a:latin typeface="Arial"/>
                <a:cs typeface="Arial" charset="0"/>
              </a:rPr>
              <a:t> TT </a:t>
            </a:r>
            <a:r>
              <a:rPr lang="en-US" sz="4000" b="1" kern="0" dirty="0" err="1">
                <a:latin typeface="Arial"/>
                <a:cs typeface="Arial" charset="0"/>
              </a:rPr>
              <a:t>dinh</a:t>
            </a:r>
            <a:r>
              <a:rPr lang="en-US" sz="4000" b="1" kern="0" dirty="0">
                <a:latin typeface="Arial"/>
                <a:cs typeface="Arial" charset="0"/>
              </a:rPr>
              <a:t> </a:t>
            </a:r>
            <a:r>
              <a:rPr lang="en-US" sz="4000" b="1" kern="0" dirty="0" err="1">
                <a:latin typeface="Arial"/>
                <a:cs typeface="Arial" charset="0"/>
              </a:rPr>
              <a:t>dưỡng</a:t>
            </a:r>
            <a:endParaRPr lang="en-US" sz="4000" b="1" kern="0" dirty="0">
              <a:latin typeface="Arial"/>
              <a:cs typeface="Arial" charset="0"/>
            </a:endParaRPr>
          </a:p>
        </p:txBody>
      </p:sp>
    </p:spTree>
    <p:extLst>
      <p:ext uri="{BB962C8B-B14F-4D97-AF65-F5344CB8AC3E}">
        <p14:creationId xmlns:p14="http://schemas.microsoft.com/office/powerpoint/2010/main" val="2651217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1"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12"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8" name="Diagram 7"/>
          <p:cNvGraphicFramePr/>
          <p:nvPr>
            <p:extLst>
              <p:ext uri="{D42A27DB-BD31-4B8C-83A1-F6EECF244321}">
                <p14:modId xmlns:p14="http://schemas.microsoft.com/office/powerpoint/2010/main" val="2727394776"/>
              </p:ext>
            </p:extLst>
          </p:nvPr>
        </p:nvGraphicFramePr>
        <p:xfrm>
          <a:off x="423069" y="1789195"/>
          <a:ext cx="15621000" cy="8739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866C3284-E753-4ADC-B58B-7FB377AB6B66}"/>
              </a:ext>
            </a:extLst>
          </p:cNvPr>
          <p:cNvSpPr txBox="1">
            <a:spLocks/>
          </p:cNvSpPr>
          <p:nvPr/>
        </p:nvSpPr>
        <p:spPr bwMode="auto">
          <a:xfrm>
            <a:off x="24944" y="1281949"/>
            <a:ext cx="14296555" cy="162635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4000" b="1" kern="0" dirty="0" err="1">
                <a:latin typeface="Arial"/>
                <a:cs typeface="Arial" charset="0"/>
              </a:rPr>
              <a:t>Các</a:t>
            </a:r>
            <a:r>
              <a:rPr lang="en-US" sz="4000" b="1" kern="0" dirty="0">
                <a:latin typeface="Arial"/>
                <a:cs typeface="Arial" charset="0"/>
              </a:rPr>
              <a:t> </a:t>
            </a:r>
            <a:r>
              <a:rPr lang="en-US" sz="4000" b="1" kern="0" dirty="0" err="1">
                <a:latin typeface="Arial"/>
                <a:cs typeface="Arial" charset="0"/>
              </a:rPr>
              <a:t>phương</a:t>
            </a:r>
            <a:r>
              <a:rPr lang="en-US" sz="4000" b="1" kern="0" dirty="0">
                <a:latin typeface="Arial"/>
                <a:cs typeface="Arial" charset="0"/>
              </a:rPr>
              <a:t> </a:t>
            </a:r>
            <a:r>
              <a:rPr lang="en-US" sz="4000" b="1" kern="0" dirty="0" err="1">
                <a:latin typeface="Arial"/>
                <a:cs typeface="Arial" charset="0"/>
              </a:rPr>
              <a:t>pháp</a:t>
            </a:r>
            <a:r>
              <a:rPr lang="en-US" sz="4000" b="1" kern="0" dirty="0">
                <a:latin typeface="Arial"/>
                <a:cs typeface="Arial" charset="0"/>
              </a:rPr>
              <a:t> </a:t>
            </a:r>
            <a:r>
              <a:rPr lang="en-US" sz="4000" b="1" kern="0" dirty="0" err="1">
                <a:latin typeface="Arial"/>
                <a:cs typeface="Arial" charset="0"/>
              </a:rPr>
              <a:t>đánh</a:t>
            </a:r>
            <a:r>
              <a:rPr lang="en-US" sz="4000" b="1" kern="0" dirty="0">
                <a:latin typeface="Arial"/>
                <a:cs typeface="Arial" charset="0"/>
              </a:rPr>
              <a:t> </a:t>
            </a:r>
            <a:r>
              <a:rPr lang="en-US" sz="4000" b="1" kern="0" dirty="0" err="1">
                <a:latin typeface="Arial"/>
                <a:cs typeface="Arial" charset="0"/>
              </a:rPr>
              <a:t>giá</a:t>
            </a:r>
            <a:r>
              <a:rPr lang="en-US" sz="4000" b="1" kern="0" dirty="0">
                <a:latin typeface="Arial"/>
                <a:cs typeface="Arial" charset="0"/>
              </a:rPr>
              <a:t> TT </a:t>
            </a:r>
            <a:r>
              <a:rPr lang="en-US" sz="4000" b="1" kern="0" dirty="0" err="1">
                <a:latin typeface="Arial"/>
                <a:cs typeface="Arial" charset="0"/>
              </a:rPr>
              <a:t>dinh</a:t>
            </a:r>
            <a:r>
              <a:rPr lang="en-US" sz="4000" b="1" kern="0" dirty="0">
                <a:latin typeface="Arial"/>
                <a:cs typeface="Arial" charset="0"/>
              </a:rPr>
              <a:t> </a:t>
            </a:r>
            <a:r>
              <a:rPr lang="en-US" sz="4000" b="1" kern="0" dirty="0" err="1">
                <a:latin typeface="Arial"/>
                <a:cs typeface="Arial" charset="0"/>
              </a:rPr>
              <a:t>dưỡng</a:t>
            </a:r>
            <a:endParaRPr lang="en-US" sz="4000" b="1" kern="0" dirty="0">
              <a:latin typeface="Arial"/>
              <a:cs typeface="Arial" charset="0"/>
            </a:endParaRPr>
          </a:p>
        </p:txBody>
      </p:sp>
    </p:spTree>
    <p:extLst>
      <p:ext uri="{BB962C8B-B14F-4D97-AF65-F5344CB8AC3E}">
        <p14:creationId xmlns:p14="http://schemas.microsoft.com/office/powerpoint/2010/main" val="302021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1"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12"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787355" y="3858177"/>
            <a:ext cx="12677149" cy="1742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274" dirty="0" err="1">
                <a:latin typeface="Arial" charset="0"/>
                <a:cs typeface="Arial" charset="0"/>
              </a:rPr>
              <a:t>Phương</a:t>
            </a:r>
            <a:r>
              <a:rPr lang="en-US" sz="3274" dirty="0">
                <a:latin typeface="Arial" charset="0"/>
                <a:cs typeface="Arial" charset="0"/>
              </a:rPr>
              <a:t> </a:t>
            </a:r>
            <a:r>
              <a:rPr lang="en-US" sz="3274" dirty="0" err="1">
                <a:latin typeface="Arial" charset="0"/>
                <a:cs typeface="Arial" charset="0"/>
              </a:rPr>
              <a:t>pháp</a:t>
            </a:r>
            <a:r>
              <a:rPr lang="en-US" sz="3274" dirty="0">
                <a:latin typeface="Arial" charset="0"/>
                <a:cs typeface="Arial" charset="0"/>
              </a:rPr>
              <a:t> </a:t>
            </a:r>
            <a:r>
              <a:rPr lang="en-US" sz="3274" dirty="0" err="1">
                <a:latin typeface="Arial" charset="0"/>
                <a:cs typeface="Arial" charset="0"/>
              </a:rPr>
              <a:t>nhân</a:t>
            </a:r>
            <a:r>
              <a:rPr lang="en-US" sz="3274" dirty="0">
                <a:latin typeface="Arial" charset="0"/>
                <a:cs typeface="Arial" charset="0"/>
              </a:rPr>
              <a:t> </a:t>
            </a:r>
            <a:r>
              <a:rPr lang="en-US" sz="3274" dirty="0" err="1">
                <a:latin typeface="Arial" charset="0"/>
                <a:cs typeface="Arial" charset="0"/>
              </a:rPr>
              <a:t>trắc</a:t>
            </a:r>
            <a:r>
              <a:rPr lang="en-US" sz="3274" dirty="0">
                <a:latin typeface="Arial" charset="0"/>
                <a:cs typeface="Arial" charset="0"/>
              </a:rPr>
              <a:t> </a:t>
            </a:r>
            <a:r>
              <a:rPr lang="en-US" sz="3274" dirty="0" err="1">
                <a:latin typeface="Arial" charset="0"/>
                <a:cs typeface="Arial" charset="0"/>
              </a:rPr>
              <a:t>trong</a:t>
            </a:r>
            <a:r>
              <a:rPr lang="en-US" sz="3274" dirty="0">
                <a:latin typeface="Arial" charset="0"/>
                <a:cs typeface="Arial" charset="0"/>
              </a:rPr>
              <a:t> </a:t>
            </a:r>
            <a:r>
              <a:rPr lang="en-US" sz="3274" dirty="0" err="1">
                <a:latin typeface="Arial" charset="0"/>
                <a:cs typeface="Arial" charset="0"/>
              </a:rPr>
              <a:t>đánh</a:t>
            </a:r>
            <a:r>
              <a:rPr lang="en-US" sz="3274" dirty="0">
                <a:latin typeface="Arial" charset="0"/>
                <a:cs typeface="Arial" charset="0"/>
              </a:rPr>
              <a:t> </a:t>
            </a:r>
            <a:r>
              <a:rPr lang="en-US" sz="3274" dirty="0" err="1">
                <a:latin typeface="Arial" charset="0"/>
                <a:cs typeface="Arial" charset="0"/>
              </a:rPr>
              <a:t>giá</a:t>
            </a:r>
            <a:r>
              <a:rPr lang="en-US" sz="3274" dirty="0">
                <a:latin typeface="Arial" charset="0"/>
                <a:cs typeface="Arial" charset="0"/>
              </a:rPr>
              <a:t> TTDD: </a:t>
            </a:r>
            <a:r>
              <a:rPr lang="en-US" sz="3274" dirty="0" err="1">
                <a:latin typeface="Arial" charset="0"/>
                <a:cs typeface="Arial" charset="0"/>
              </a:rPr>
              <a:t>đo</a:t>
            </a:r>
            <a:r>
              <a:rPr lang="en-US" sz="3274" dirty="0">
                <a:latin typeface="Arial" charset="0"/>
                <a:cs typeface="Arial" charset="0"/>
              </a:rPr>
              <a:t> </a:t>
            </a:r>
            <a:r>
              <a:rPr lang="en-US" sz="3274" dirty="0" err="1">
                <a:latin typeface="Arial" charset="0"/>
                <a:cs typeface="Arial" charset="0"/>
              </a:rPr>
              <a:t>các</a:t>
            </a:r>
            <a:r>
              <a:rPr lang="en-US" sz="3274" dirty="0">
                <a:latin typeface="Arial" charset="0"/>
                <a:cs typeface="Arial" charset="0"/>
              </a:rPr>
              <a:t> </a:t>
            </a:r>
            <a:r>
              <a:rPr lang="en-US" sz="3274" dirty="0" err="1">
                <a:latin typeface="Arial" charset="0"/>
                <a:cs typeface="Arial" charset="0"/>
              </a:rPr>
              <a:t>biến</a:t>
            </a:r>
            <a:r>
              <a:rPr lang="en-US" sz="3274" dirty="0">
                <a:latin typeface="Arial" charset="0"/>
                <a:cs typeface="Arial" charset="0"/>
              </a:rPr>
              <a:t> </a:t>
            </a:r>
            <a:r>
              <a:rPr lang="en-US" sz="3274" dirty="0" err="1">
                <a:latin typeface="Arial" charset="0"/>
                <a:cs typeface="Arial" charset="0"/>
              </a:rPr>
              <a:t>đổi</a:t>
            </a:r>
            <a:r>
              <a:rPr lang="en-US" sz="3274" dirty="0">
                <a:latin typeface="Arial" charset="0"/>
                <a:cs typeface="Arial" charset="0"/>
              </a:rPr>
              <a:t> </a:t>
            </a:r>
            <a:r>
              <a:rPr lang="en-US" sz="3274" dirty="0" err="1">
                <a:latin typeface="Arial" charset="0"/>
                <a:cs typeface="Arial" charset="0"/>
              </a:rPr>
              <a:t>về</a:t>
            </a:r>
            <a:r>
              <a:rPr lang="en-US" sz="3274" dirty="0">
                <a:latin typeface="Arial" charset="0"/>
                <a:cs typeface="Arial" charset="0"/>
              </a:rPr>
              <a:t> </a:t>
            </a:r>
            <a:r>
              <a:rPr lang="en-US" sz="3274" dirty="0" err="1">
                <a:latin typeface="Arial" charset="0"/>
                <a:cs typeface="Arial" charset="0"/>
              </a:rPr>
              <a:t>kích</a:t>
            </a:r>
            <a:r>
              <a:rPr lang="en-US" sz="3274" dirty="0">
                <a:latin typeface="Arial" charset="0"/>
                <a:cs typeface="Arial" charset="0"/>
              </a:rPr>
              <a:t> </a:t>
            </a:r>
            <a:r>
              <a:rPr lang="en-US" sz="3274" dirty="0" err="1">
                <a:latin typeface="Arial" charset="0"/>
                <a:cs typeface="Arial" charset="0"/>
              </a:rPr>
              <a:t>thước</a:t>
            </a:r>
            <a:r>
              <a:rPr lang="en-US" sz="3274" dirty="0">
                <a:latin typeface="Arial" charset="0"/>
                <a:cs typeface="Arial" charset="0"/>
              </a:rPr>
              <a:t> </a:t>
            </a:r>
            <a:r>
              <a:rPr lang="en-US" sz="3274" dirty="0" err="1">
                <a:latin typeface="Arial" charset="0"/>
                <a:cs typeface="Arial" charset="0"/>
              </a:rPr>
              <a:t>và</a:t>
            </a:r>
            <a:r>
              <a:rPr lang="en-US" sz="3274" dirty="0">
                <a:latin typeface="Arial" charset="0"/>
                <a:cs typeface="Arial" charset="0"/>
              </a:rPr>
              <a:t> </a:t>
            </a:r>
            <a:r>
              <a:rPr lang="en-US" sz="3274" dirty="0" err="1">
                <a:latin typeface="Arial" charset="0"/>
                <a:cs typeface="Arial" charset="0"/>
              </a:rPr>
              <a:t>cấu</a:t>
            </a:r>
            <a:r>
              <a:rPr lang="en-US" sz="3274" dirty="0">
                <a:latin typeface="Arial" charset="0"/>
                <a:cs typeface="Arial" charset="0"/>
              </a:rPr>
              <a:t> </a:t>
            </a:r>
            <a:r>
              <a:rPr lang="en-US" sz="3274" dirty="0" err="1">
                <a:latin typeface="Arial" charset="0"/>
                <a:cs typeface="Arial" charset="0"/>
              </a:rPr>
              <a:t>trúc</a:t>
            </a:r>
            <a:r>
              <a:rPr lang="en-US" sz="3274" dirty="0">
                <a:latin typeface="Arial" charset="0"/>
                <a:cs typeface="Arial" charset="0"/>
              </a:rPr>
              <a:t> </a:t>
            </a:r>
            <a:r>
              <a:rPr lang="en-US" sz="3274" dirty="0" err="1">
                <a:latin typeface="Arial" charset="0"/>
                <a:cs typeface="Arial" charset="0"/>
              </a:rPr>
              <a:t>cơ</a:t>
            </a:r>
            <a:r>
              <a:rPr lang="en-US" sz="3274" dirty="0">
                <a:latin typeface="Arial" charset="0"/>
                <a:cs typeface="Arial" charset="0"/>
              </a:rPr>
              <a:t> </a:t>
            </a:r>
            <a:r>
              <a:rPr lang="en-US" sz="3274" dirty="0" err="1">
                <a:latin typeface="Arial" charset="0"/>
                <a:cs typeface="Arial" charset="0"/>
              </a:rPr>
              <a:t>thể</a:t>
            </a:r>
            <a:r>
              <a:rPr lang="en-US" sz="3274" dirty="0">
                <a:latin typeface="Arial" charset="0"/>
                <a:cs typeface="Arial" charset="0"/>
              </a:rPr>
              <a:t> </a:t>
            </a:r>
            <a:r>
              <a:rPr lang="en-US" sz="3274" dirty="0" err="1">
                <a:latin typeface="Arial" charset="0"/>
                <a:cs typeface="Arial" charset="0"/>
              </a:rPr>
              <a:t>theo</a:t>
            </a:r>
            <a:r>
              <a:rPr lang="en-US" sz="3274" dirty="0">
                <a:latin typeface="Arial" charset="0"/>
                <a:cs typeface="Arial" charset="0"/>
              </a:rPr>
              <a:t> </a:t>
            </a:r>
            <a:r>
              <a:rPr lang="en-US" sz="3274" dirty="0" err="1">
                <a:latin typeface="Arial" charset="0"/>
                <a:cs typeface="Arial" charset="0"/>
              </a:rPr>
              <a:t>tuổi</a:t>
            </a:r>
            <a:r>
              <a:rPr lang="en-US" sz="3274" dirty="0">
                <a:latin typeface="Arial" charset="0"/>
                <a:cs typeface="Arial" charset="0"/>
              </a:rPr>
              <a:t> </a:t>
            </a:r>
            <a:r>
              <a:rPr lang="en-US" sz="3274" dirty="0" err="1">
                <a:latin typeface="Arial" charset="0"/>
                <a:cs typeface="Arial" charset="0"/>
              </a:rPr>
              <a:t>để</a:t>
            </a:r>
            <a:r>
              <a:rPr lang="en-US" sz="3274" dirty="0">
                <a:latin typeface="Arial" charset="0"/>
                <a:cs typeface="Arial" charset="0"/>
              </a:rPr>
              <a:t> </a:t>
            </a:r>
            <a:r>
              <a:rPr lang="en-US" sz="3274" dirty="0" err="1">
                <a:latin typeface="Arial" charset="0"/>
                <a:cs typeface="Arial" charset="0"/>
              </a:rPr>
              <a:t>đánh</a:t>
            </a:r>
            <a:r>
              <a:rPr lang="en-US" sz="3274" dirty="0">
                <a:latin typeface="Arial" charset="0"/>
                <a:cs typeface="Arial" charset="0"/>
              </a:rPr>
              <a:t> </a:t>
            </a:r>
            <a:r>
              <a:rPr lang="en-US" sz="3274" dirty="0" err="1">
                <a:latin typeface="Arial" charset="0"/>
                <a:cs typeface="Arial" charset="0"/>
              </a:rPr>
              <a:t>giá</a:t>
            </a:r>
            <a:r>
              <a:rPr lang="en-US" sz="3274" dirty="0">
                <a:latin typeface="Arial" charset="0"/>
                <a:cs typeface="Arial" charset="0"/>
              </a:rPr>
              <a:t> TTDD</a:t>
            </a:r>
          </a:p>
        </p:txBody>
      </p:sp>
      <p:sp>
        <p:nvSpPr>
          <p:cNvPr id="13" name="Rectangle 2"/>
          <p:cNvSpPr txBox="1">
            <a:spLocks noChangeArrowheads="1"/>
          </p:cNvSpPr>
          <p:nvPr/>
        </p:nvSpPr>
        <p:spPr>
          <a:xfrm>
            <a:off x="1316401" y="2065119"/>
            <a:ext cx="11653208" cy="11936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145" dirty="0" err="1">
                <a:latin typeface="Arial" charset="0"/>
                <a:ea typeface="ＭＳ Ｐゴシック" pitchFamily="34" charset="-128"/>
                <a:cs typeface="Arial" charset="0"/>
              </a:rPr>
              <a:t>Đánh</a:t>
            </a:r>
            <a:r>
              <a:rPr lang="en-US" sz="5145" dirty="0">
                <a:latin typeface="Arial" charset="0"/>
                <a:ea typeface="ＭＳ Ｐゴシック" pitchFamily="34" charset="-128"/>
                <a:cs typeface="Arial" charset="0"/>
              </a:rPr>
              <a:t> </a:t>
            </a:r>
            <a:r>
              <a:rPr lang="en-US" sz="5145" dirty="0" err="1">
                <a:latin typeface="Arial" charset="0"/>
                <a:ea typeface="ＭＳ Ｐゴシック" pitchFamily="34" charset="-128"/>
                <a:cs typeface="Arial" charset="0"/>
              </a:rPr>
              <a:t>giá</a:t>
            </a:r>
            <a:r>
              <a:rPr lang="en-US" sz="5145" dirty="0">
                <a:latin typeface="Arial" charset="0"/>
                <a:ea typeface="ＭＳ Ｐゴシック" pitchFamily="34" charset="-128"/>
                <a:cs typeface="Arial" charset="0"/>
              </a:rPr>
              <a:t> TTDD </a:t>
            </a:r>
            <a:r>
              <a:rPr lang="en-US" sz="5145" dirty="0" err="1">
                <a:latin typeface="Arial" charset="0"/>
                <a:ea typeface="ＭＳ Ｐゴシック" pitchFamily="34" charset="-128"/>
                <a:cs typeface="Arial" charset="0"/>
              </a:rPr>
              <a:t>bằng</a:t>
            </a:r>
            <a:r>
              <a:rPr lang="en-US" sz="5145" dirty="0">
                <a:latin typeface="Arial" charset="0"/>
                <a:ea typeface="ＭＳ Ｐゴシック" pitchFamily="34" charset="-128"/>
                <a:cs typeface="Arial" charset="0"/>
              </a:rPr>
              <a:t> </a:t>
            </a:r>
            <a:r>
              <a:rPr lang="en-US" sz="5145" dirty="0" err="1">
                <a:latin typeface="Arial" charset="0"/>
                <a:ea typeface="ＭＳ Ｐゴシック" pitchFamily="34" charset="-128"/>
                <a:cs typeface="Arial" charset="0"/>
              </a:rPr>
              <a:t>phương</a:t>
            </a:r>
            <a:r>
              <a:rPr lang="en-US" sz="5145" dirty="0">
                <a:latin typeface="Arial" charset="0"/>
                <a:ea typeface="ＭＳ Ｐゴシック" pitchFamily="34" charset="-128"/>
                <a:cs typeface="Arial" charset="0"/>
              </a:rPr>
              <a:t> </a:t>
            </a:r>
            <a:r>
              <a:rPr lang="en-US" sz="5145" dirty="0" err="1">
                <a:latin typeface="Arial" charset="0"/>
                <a:ea typeface="ＭＳ Ｐゴシック" pitchFamily="34" charset="-128"/>
                <a:cs typeface="Arial" charset="0"/>
              </a:rPr>
              <a:t>pháp</a:t>
            </a:r>
            <a:r>
              <a:rPr lang="en-US" sz="5145" dirty="0">
                <a:latin typeface="Arial" charset="0"/>
                <a:ea typeface="ＭＳ Ｐゴシック" pitchFamily="34" charset="-128"/>
                <a:cs typeface="Arial" charset="0"/>
              </a:rPr>
              <a:t> </a:t>
            </a:r>
            <a:r>
              <a:rPr lang="en-US" sz="5145" dirty="0" err="1">
                <a:latin typeface="Arial" charset="0"/>
                <a:ea typeface="ＭＳ Ｐゴシック" pitchFamily="34" charset="-128"/>
                <a:cs typeface="Arial" charset="0"/>
              </a:rPr>
              <a:t>nhân</a:t>
            </a:r>
            <a:r>
              <a:rPr lang="en-US" sz="5145" dirty="0">
                <a:latin typeface="Arial" charset="0"/>
                <a:ea typeface="ＭＳ Ｐゴシック" pitchFamily="34" charset="-128"/>
                <a:cs typeface="Arial" charset="0"/>
              </a:rPr>
              <a:t> </a:t>
            </a:r>
            <a:r>
              <a:rPr lang="en-US" sz="5145" dirty="0" err="1">
                <a:latin typeface="Arial" charset="0"/>
                <a:ea typeface="ＭＳ Ｐゴシック" pitchFamily="34" charset="-128"/>
                <a:cs typeface="Arial" charset="0"/>
              </a:rPr>
              <a:t>trắc</a:t>
            </a:r>
            <a:r>
              <a:rPr lang="en-US" sz="5145" dirty="0">
                <a:latin typeface="Arial" charset="0"/>
                <a:ea typeface="ＭＳ Ｐゴシック" pitchFamily="34" charset="-128"/>
                <a:cs typeface="Arial" charset="0"/>
              </a:rPr>
              <a:t> </a:t>
            </a:r>
            <a:r>
              <a:rPr lang="en-US" sz="5145" dirty="0" err="1">
                <a:latin typeface="Arial" charset="0"/>
                <a:ea typeface="ＭＳ Ｐゴシック" pitchFamily="34" charset="-128"/>
                <a:cs typeface="Arial" charset="0"/>
              </a:rPr>
              <a:t>học</a:t>
            </a:r>
            <a:endParaRPr lang="en-GB" sz="5145" dirty="0">
              <a:latin typeface="Arial" charset="0"/>
              <a:ea typeface="ＭＳ Ｐゴシック" pitchFamily="34" charset="-128"/>
              <a:cs typeface="Arial"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869" y="5513053"/>
            <a:ext cx="5124414" cy="369628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869" y="5567558"/>
            <a:ext cx="5300134" cy="3631909"/>
          </a:xfrm>
          <a:prstGeom prst="rect">
            <a:avLst/>
          </a:prstGeom>
        </p:spPr>
      </p:pic>
    </p:spTree>
    <p:extLst>
      <p:ext uri="{BB962C8B-B14F-4D97-AF65-F5344CB8AC3E}">
        <p14:creationId xmlns:p14="http://schemas.microsoft.com/office/powerpoint/2010/main" val="1176759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1"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12"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10" name="Text Placeholder 1"/>
          <p:cNvSpPr txBox="1">
            <a:spLocks/>
          </p:cNvSpPr>
          <p:nvPr/>
        </p:nvSpPr>
        <p:spPr>
          <a:xfrm>
            <a:off x="390604" y="1667027"/>
            <a:ext cx="13533709" cy="720100"/>
          </a:xfrm>
          <a:prstGeom prst="rect">
            <a:avLst/>
          </a:prstGeom>
        </p:spPr>
        <p:txBody>
          <a:bodyPr/>
          <a:lst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ctr"/>
            <a:r>
              <a:rPr lang="en-US" sz="4400" kern="0" dirty="0" err="1">
                <a:solidFill>
                  <a:schemeClr val="tx1"/>
                </a:solidFill>
                <a:latin typeface="Arial" charset="0"/>
                <a:ea typeface="ＭＳ Ｐゴシック" pitchFamily="34" charset="-128"/>
                <a:cs typeface="Arial" charset="0"/>
              </a:rPr>
              <a:t>Ưu</a:t>
            </a:r>
            <a:r>
              <a:rPr lang="en-US" sz="4400" kern="0" dirty="0">
                <a:solidFill>
                  <a:schemeClr val="tx1"/>
                </a:solidFill>
                <a:latin typeface="Arial" charset="0"/>
                <a:ea typeface="ＭＳ Ｐゴシック" pitchFamily="34" charset="-128"/>
                <a:cs typeface="Arial" charset="0"/>
              </a:rPr>
              <a:t> </a:t>
            </a:r>
            <a:r>
              <a:rPr lang="en-US" sz="4400" kern="0" dirty="0" err="1">
                <a:solidFill>
                  <a:schemeClr val="tx1"/>
                </a:solidFill>
                <a:latin typeface="Arial" charset="0"/>
                <a:ea typeface="ＭＳ Ｐゴシック" pitchFamily="34" charset="-128"/>
                <a:cs typeface="Arial" charset="0"/>
              </a:rPr>
              <a:t>nhược</a:t>
            </a:r>
            <a:r>
              <a:rPr lang="en-US" sz="4400" kern="0" dirty="0">
                <a:solidFill>
                  <a:schemeClr val="tx1"/>
                </a:solidFill>
                <a:latin typeface="Arial" charset="0"/>
                <a:ea typeface="ＭＳ Ｐゴシック" pitchFamily="34" charset="-128"/>
                <a:cs typeface="Arial" charset="0"/>
              </a:rPr>
              <a:t> </a:t>
            </a:r>
            <a:r>
              <a:rPr lang="en-US" sz="4400" kern="0" dirty="0" err="1">
                <a:solidFill>
                  <a:schemeClr val="tx1"/>
                </a:solidFill>
                <a:latin typeface="Arial" charset="0"/>
                <a:ea typeface="ＭＳ Ｐゴシック" pitchFamily="34" charset="-128"/>
                <a:cs typeface="Arial" charset="0"/>
              </a:rPr>
              <a:t>điểm</a:t>
            </a:r>
            <a:r>
              <a:rPr lang="en-US" sz="4400" kern="0" dirty="0">
                <a:solidFill>
                  <a:schemeClr val="tx1"/>
                </a:solidFill>
                <a:latin typeface="Arial" charset="0"/>
                <a:ea typeface="ＭＳ Ｐゴシック" pitchFamily="34" charset="-128"/>
                <a:cs typeface="Arial" charset="0"/>
              </a:rPr>
              <a:t> </a:t>
            </a:r>
            <a:r>
              <a:rPr lang="en-US" sz="4400" kern="0" dirty="0" err="1">
                <a:solidFill>
                  <a:schemeClr val="tx1"/>
                </a:solidFill>
                <a:latin typeface="Arial" charset="0"/>
                <a:ea typeface="ＭＳ Ｐゴシック" pitchFamily="34" charset="-128"/>
                <a:cs typeface="Arial" charset="0"/>
              </a:rPr>
              <a:t>của</a:t>
            </a:r>
            <a:r>
              <a:rPr lang="en-US" sz="4400" kern="0" dirty="0">
                <a:solidFill>
                  <a:schemeClr val="tx1"/>
                </a:solidFill>
                <a:latin typeface="Arial" charset="0"/>
                <a:ea typeface="ＭＳ Ｐゴシック" pitchFamily="34" charset="-128"/>
                <a:cs typeface="Arial" charset="0"/>
              </a:rPr>
              <a:t> </a:t>
            </a:r>
            <a:r>
              <a:rPr lang="en-US" sz="4400" kern="0" dirty="0" err="1">
                <a:solidFill>
                  <a:schemeClr val="tx1"/>
                </a:solidFill>
                <a:latin typeface="Arial" charset="0"/>
                <a:ea typeface="ＭＳ Ｐゴシック" pitchFamily="34" charset="-128"/>
                <a:cs typeface="Arial" charset="0"/>
              </a:rPr>
              <a:t>phương</a:t>
            </a:r>
            <a:r>
              <a:rPr lang="en-US" sz="4400" kern="0" dirty="0">
                <a:solidFill>
                  <a:schemeClr val="tx1"/>
                </a:solidFill>
                <a:latin typeface="Arial" charset="0"/>
                <a:ea typeface="ＭＳ Ｐゴシック" pitchFamily="34" charset="-128"/>
                <a:cs typeface="Arial" charset="0"/>
              </a:rPr>
              <a:t> </a:t>
            </a:r>
            <a:r>
              <a:rPr lang="en-US" sz="4400" kern="0" dirty="0" err="1">
                <a:solidFill>
                  <a:schemeClr val="tx1"/>
                </a:solidFill>
                <a:latin typeface="Arial" charset="0"/>
                <a:ea typeface="ＭＳ Ｐゴシック" pitchFamily="34" charset="-128"/>
                <a:cs typeface="Arial" charset="0"/>
              </a:rPr>
              <a:t>pháp</a:t>
            </a:r>
            <a:r>
              <a:rPr lang="en-US" sz="4400" kern="0" dirty="0">
                <a:solidFill>
                  <a:schemeClr val="tx1"/>
                </a:solidFill>
                <a:latin typeface="Arial" charset="0"/>
                <a:ea typeface="ＭＳ Ｐゴシック" pitchFamily="34" charset="-128"/>
                <a:cs typeface="Arial" charset="0"/>
              </a:rPr>
              <a:t> </a:t>
            </a:r>
            <a:r>
              <a:rPr lang="en-US" sz="4400" kern="0" dirty="0" err="1">
                <a:solidFill>
                  <a:schemeClr val="tx1"/>
                </a:solidFill>
                <a:latin typeface="Arial" charset="0"/>
                <a:ea typeface="ＭＳ Ｐゴシック" pitchFamily="34" charset="-128"/>
                <a:cs typeface="Arial" charset="0"/>
              </a:rPr>
              <a:t>nhân</a:t>
            </a:r>
            <a:r>
              <a:rPr lang="en-US" sz="4400" kern="0" dirty="0">
                <a:solidFill>
                  <a:schemeClr val="tx1"/>
                </a:solidFill>
                <a:latin typeface="Arial" charset="0"/>
                <a:ea typeface="ＭＳ Ｐゴシック" pitchFamily="34" charset="-128"/>
                <a:cs typeface="Arial" charset="0"/>
              </a:rPr>
              <a:t> </a:t>
            </a:r>
            <a:r>
              <a:rPr lang="en-US" sz="4400" kern="0" dirty="0" err="1">
                <a:solidFill>
                  <a:schemeClr val="tx1"/>
                </a:solidFill>
                <a:latin typeface="Arial" charset="0"/>
                <a:ea typeface="ＭＳ Ｐゴシック" pitchFamily="34" charset="-128"/>
                <a:cs typeface="Arial" charset="0"/>
              </a:rPr>
              <a:t>trắc</a:t>
            </a:r>
            <a:r>
              <a:rPr lang="en-US" sz="4400" kern="0" dirty="0">
                <a:solidFill>
                  <a:schemeClr val="tx1"/>
                </a:solidFill>
                <a:latin typeface="Arial" charset="0"/>
                <a:ea typeface="ＭＳ Ｐゴシック" pitchFamily="34" charset="-128"/>
                <a:cs typeface="Arial" charset="0"/>
              </a:rPr>
              <a:t> </a:t>
            </a:r>
            <a:r>
              <a:rPr lang="en-US" sz="4800" kern="0" dirty="0" err="1">
                <a:solidFill>
                  <a:schemeClr val="tx1"/>
                </a:solidFill>
                <a:latin typeface="Arial" charset="0"/>
                <a:ea typeface="ＭＳ Ｐゴシック" pitchFamily="34" charset="-128"/>
                <a:cs typeface="Arial" charset="0"/>
              </a:rPr>
              <a:t>học</a:t>
            </a:r>
            <a:endParaRPr lang="en-GB" sz="4400" kern="0" dirty="0">
              <a:solidFill>
                <a:schemeClr val="tx1"/>
              </a:solidFill>
              <a:latin typeface="Arial" charset="0"/>
              <a:ea typeface="ＭＳ Ｐゴシック" pitchFamily="34" charset="-128"/>
              <a:cs typeface="Arial" charset="0"/>
            </a:endParaRPr>
          </a:p>
        </p:txBody>
      </p:sp>
      <p:graphicFrame>
        <p:nvGraphicFramePr>
          <p:cNvPr id="2" name="Diagram 1"/>
          <p:cNvGraphicFramePr/>
          <p:nvPr>
            <p:extLst>
              <p:ext uri="{D42A27DB-BD31-4B8C-83A1-F6EECF244321}">
                <p14:modId xmlns:p14="http://schemas.microsoft.com/office/powerpoint/2010/main" val="3251839490"/>
              </p:ext>
            </p:extLst>
          </p:nvPr>
        </p:nvGraphicFramePr>
        <p:xfrm>
          <a:off x="112090" y="2901731"/>
          <a:ext cx="13799863" cy="6562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3427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6869" y="2503644"/>
            <a:ext cx="8326518" cy="5599225"/>
          </a:xfrm>
          <a:prstGeom prst="rect">
            <a:avLst/>
          </a:prstGeom>
        </p:spPr>
        <p:txBody>
          <a:bodyPr wrap="square">
            <a:spAutoFit/>
          </a:bodyPr>
          <a:lstStyle/>
          <a:p>
            <a:pPr>
              <a:lnSpc>
                <a:spcPct val="150000"/>
              </a:lnSpc>
            </a:pPr>
            <a:r>
              <a:rPr lang="en-US" sz="4210" b="1" dirty="0" err="1">
                <a:latin typeface="Arial" charset="0"/>
                <a:cs typeface="Arial" charset="0"/>
              </a:rPr>
              <a:t>Chỉ</a:t>
            </a:r>
            <a:r>
              <a:rPr lang="en-US" sz="4210" b="1" dirty="0">
                <a:latin typeface="Arial" charset="0"/>
                <a:cs typeface="Arial" charset="0"/>
              </a:rPr>
              <a:t> </a:t>
            </a:r>
            <a:r>
              <a:rPr lang="en-US" sz="4210" b="1" dirty="0" err="1">
                <a:latin typeface="Arial" charset="0"/>
                <a:cs typeface="Arial" charset="0"/>
              </a:rPr>
              <a:t>số</a:t>
            </a:r>
            <a:r>
              <a:rPr lang="en-US" sz="4210" b="1" dirty="0">
                <a:latin typeface="Arial" charset="0"/>
                <a:cs typeface="Arial" charset="0"/>
              </a:rPr>
              <a:t> </a:t>
            </a:r>
            <a:r>
              <a:rPr lang="en-US" sz="4210" b="1" dirty="0" err="1">
                <a:latin typeface="Arial" charset="0"/>
                <a:cs typeface="Arial" charset="0"/>
              </a:rPr>
              <a:t>dùng</a:t>
            </a:r>
            <a:r>
              <a:rPr lang="en-US" sz="4210" b="1" dirty="0">
                <a:latin typeface="Arial" charset="0"/>
                <a:cs typeface="Arial" charset="0"/>
              </a:rPr>
              <a:t> </a:t>
            </a:r>
            <a:r>
              <a:rPr lang="en-US" sz="4210" b="1" dirty="0" err="1">
                <a:latin typeface="Arial" charset="0"/>
                <a:cs typeface="Arial" charset="0"/>
              </a:rPr>
              <a:t>đánh</a:t>
            </a:r>
            <a:r>
              <a:rPr lang="en-US" sz="4210" b="1" dirty="0">
                <a:latin typeface="Arial" charset="0"/>
                <a:cs typeface="Arial" charset="0"/>
              </a:rPr>
              <a:t> </a:t>
            </a:r>
            <a:r>
              <a:rPr lang="en-US" sz="4210" b="1" dirty="0" err="1">
                <a:latin typeface="Arial" charset="0"/>
                <a:cs typeface="Arial" charset="0"/>
              </a:rPr>
              <a:t>giá</a:t>
            </a:r>
            <a:r>
              <a:rPr lang="en-US" sz="4210" b="1" dirty="0">
                <a:latin typeface="Arial" charset="0"/>
                <a:cs typeface="Arial" charset="0"/>
              </a:rPr>
              <a:t> </a:t>
            </a:r>
            <a:r>
              <a:rPr lang="en-US" sz="4210" dirty="0">
                <a:latin typeface="Arial" charset="0"/>
                <a:cs typeface="Arial" charset="0"/>
              </a:rPr>
              <a:t>TTDD </a:t>
            </a:r>
            <a:r>
              <a:rPr lang="en-US" sz="4210" dirty="0" err="1">
                <a:latin typeface="Arial" charset="0"/>
                <a:cs typeface="Arial" charset="0"/>
              </a:rPr>
              <a:t>bằng</a:t>
            </a:r>
            <a:r>
              <a:rPr lang="en-US" sz="4210" dirty="0">
                <a:latin typeface="Arial" charset="0"/>
                <a:cs typeface="Arial" charset="0"/>
              </a:rPr>
              <a:t> </a:t>
            </a:r>
            <a:r>
              <a:rPr lang="en-US" sz="4210" dirty="0" err="1">
                <a:latin typeface="Arial" charset="0"/>
                <a:cs typeface="Arial" charset="0"/>
              </a:rPr>
              <a:t>phương</a:t>
            </a:r>
            <a:r>
              <a:rPr lang="en-US" sz="4210" dirty="0">
                <a:latin typeface="Arial" charset="0"/>
                <a:cs typeface="Arial" charset="0"/>
              </a:rPr>
              <a:t> </a:t>
            </a:r>
            <a:r>
              <a:rPr lang="en-US" sz="4210" dirty="0" err="1">
                <a:latin typeface="Arial" charset="0"/>
                <a:cs typeface="Arial" charset="0"/>
              </a:rPr>
              <a:t>pháp</a:t>
            </a:r>
            <a:r>
              <a:rPr lang="en-US" sz="4210" dirty="0">
                <a:latin typeface="Arial" charset="0"/>
                <a:cs typeface="Arial" charset="0"/>
              </a:rPr>
              <a:t> </a:t>
            </a:r>
            <a:r>
              <a:rPr lang="en-US" sz="4210" dirty="0" err="1">
                <a:latin typeface="Arial" charset="0"/>
                <a:cs typeface="Arial" charset="0"/>
              </a:rPr>
              <a:t>nhân</a:t>
            </a:r>
            <a:r>
              <a:rPr lang="en-US" sz="4210" dirty="0">
                <a:latin typeface="Arial" charset="0"/>
                <a:cs typeface="Arial" charset="0"/>
              </a:rPr>
              <a:t> </a:t>
            </a:r>
            <a:r>
              <a:rPr lang="en-US" sz="4210" dirty="0" err="1">
                <a:latin typeface="Arial" charset="0"/>
                <a:cs typeface="Arial" charset="0"/>
              </a:rPr>
              <a:t>trắc</a:t>
            </a:r>
            <a:r>
              <a:rPr lang="en-US" sz="4210" dirty="0">
                <a:latin typeface="Arial" charset="0"/>
                <a:cs typeface="Arial" charset="0"/>
              </a:rPr>
              <a:t> </a:t>
            </a:r>
            <a:r>
              <a:rPr lang="en-US" sz="4210" dirty="0" err="1">
                <a:latin typeface="Arial" charset="0"/>
                <a:cs typeface="Arial" charset="0"/>
              </a:rPr>
              <a:t>khác</a:t>
            </a:r>
            <a:r>
              <a:rPr lang="en-US" sz="4210" dirty="0">
                <a:latin typeface="Arial" charset="0"/>
                <a:cs typeface="Arial" charset="0"/>
              </a:rPr>
              <a:t> </a:t>
            </a:r>
            <a:r>
              <a:rPr lang="en-US" sz="4210" dirty="0" err="1">
                <a:latin typeface="Arial" charset="0"/>
                <a:cs typeface="Arial" charset="0"/>
              </a:rPr>
              <a:t>nhau</a:t>
            </a:r>
            <a:r>
              <a:rPr lang="en-US" sz="4210" dirty="0">
                <a:latin typeface="Arial" charset="0"/>
                <a:cs typeface="Arial" charset="0"/>
              </a:rPr>
              <a:t> ở 3 </a:t>
            </a:r>
            <a:r>
              <a:rPr lang="en-US" sz="4210" dirty="0" err="1">
                <a:latin typeface="Arial" charset="0"/>
                <a:cs typeface="Arial" charset="0"/>
              </a:rPr>
              <a:t>nhóm</a:t>
            </a:r>
            <a:r>
              <a:rPr lang="en-US" sz="4210" dirty="0">
                <a:latin typeface="Arial" charset="0"/>
                <a:cs typeface="Arial" charset="0"/>
              </a:rPr>
              <a:t> </a:t>
            </a:r>
            <a:r>
              <a:rPr lang="en-US" sz="4210" dirty="0" err="1">
                <a:latin typeface="Arial" charset="0"/>
                <a:cs typeface="Arial" charset="0"/>
              </a:rPr>
              <a:t>tuổi</a:t>
            </a:r>
            <a:r>
              <a:rPr lang="en-US" sz="4210" dirty="0">
                <a:latin typeface="Arial" charset="0"/>
                <a:cs typeface="Arial" charset="0"/>
              </a:rPr>
              <a:t> </a:t>
            </a:r>
            <a:r>
              <a:rPr lang="en-US" sz="4210" dirty="0" err="1">
                <a:latin typeface="Arial" charset="0"/>
                <a:cs typeface="Arial" charset="0"/>
              </a:rPr>
              <a:t>sau</a:t>
            </a:r>
            <a:r>
              <a:rPr lang="en-US" sz="4210" dirty="0">
                <a:latin typeface="Arial" charset="0"/>
                <a:cs typeface="Arial" charset="0"/>
              </a:rPr>
              <a:t>:</a:t>
            </a:r>
          </a:p>
          <a:p>
            <a:pPr lvl="1">
              <a:lnSpc>
                <a:spcPct val="150000"/>
              </a:lnSpc>
              <a:buFont typeface="Wingdings" pitchFamily="2" charset="2"/>
              <a:buChar char="ü"/>
            </a:pPr>
            <a:r>
              <a:rPr lang="en-US" sz="3742" dirty="0" err="1">
                <a:latin typeface="Arial" charset="0"/>
                <a:cs typeface="Arial" charset="0"/>
              </a:rPr>
              <a:t>Trẻ</a:t>
            </a:r>
            <a:r>
              <a:rPr lang="en-US" sz="3742" dirty="0">
                <a:latin typeface="Arial" charset="0"/>
                <a:cs typeface="Arial" charset="0"/>
              </a:rPr>
              <a:t> </a:t>
            </a:r>
            <a:r>
              <a:rPr lang="en-US" sz="3742" dirty="0" err="1">
                <a:latin typeface="Arial" charset="0"/>
                <a:cs typeface="Arial" charset="0"/>
              </a:rPr>
              <a:t>dưới</a:t>
            </a:r>
            <a:r>
              <a:rPr lang="en-US" sz="3742" dirty="0">
                <a:latin typeface="Arial" charset="0"/>
                <a:cs typeface="Arial" charset="0"/>
              </a:rPr>
              <a:t> 5 </a:t>
            </a:r>
            <a:r>
              <a:rPr lang="en-US" sz="3742" dirty="0" err="1">
                <a:latin typeface="Arial" charset="0"/>
                <a:cs typeface="Arial" charset="0"/>
              </a:rPr>
              <a:t>tuổi</a:t>
            </a:r>
            <a:endParaRPr lang="en-US" sz="3742" dirty="0">
              <a:latin typeface="Arial" charset="0"/>
              <a:cs typeface="Arial" charset="0"/>
            </a:endParaRPr>
          </a:p>
          <a:p>
            <a:pPr lvl="1">
              <a:lnSpc>
                <a:spcPct val="150000"/>
              </a:lnSpc>
              <a:buFont typeface="Wingdings" pitchFamily="2" charset="2"/>
              <a:buChar char="ü"/>
            </a:pPr>
            <a:r>
              <a:rPr lang="en-US" sz="3742" dirty="0" err="1">
                <a:latin typeface="Arial" charset="0"/>
                <a:cs typeface="Arial" charset="0"/>
              </a:rPr>
              <a:t>Trẻ</a:t>
            </a:r>
            <a:r>
              <a:rPr lang="en-US" sz="3742" dirty="0">
                <a:latin typeface="Arial" charset="0"/>
                <a:cs typeface="Arial" charset="0"/>
              </a:rPr>
              <a:t> </a:t>
            </a:r>
            <a:r>
              <a:rPr lang="en-US" sz="3742" dirty="0" err="1">
                <a:latin typeface="Arial" charset="0"/>
                <a:cs typeface="Arial" charset="0"/>
              </a:rPr>
              <a:t>từ</a:t>
            </a:r>
            <a:r>
              <a:rPr lang="en-US" sz="3742" dirty="0">
                <a:latin typeface="Arial" charset="0"/>
                <a:cs typeface="Arial" charset="0"/>
              </a:rPr>
              <a:t> 5 – 19 </a:t>
            </a:r>
            <a:r>
              <a:rPr lang="en-US" sz="3742" dirty="0" err="1">
                <a:latin typeface="Arial" charset="0"/>
                <a:cs typeface="Arial" charset="0"/>
              </a:rPr>
              <a:t>tuổi</a:t>
            </a:r>
            <a:endParaRPr lang="en-US" sz="3742" dirty="0">
              <a:latin typeface="Arial" charset="0"/>
              <a:cs typeface="Arial" charset="0"/>
            </a:endParaRPr>
          </a:p>
          <a:p>
            <a:pPr lvl="1">
              <a:lnSpc>
                <a:spcPct val="150000"/>
              </a:lnSpc>
              <a:buFont typeface="Wingdings" pitchFamily="2" charset="2"/>
              <a:buChar char="ü"/>
            </a:pPr>
            <a:r>
              <a:rPr lang="en-US" sz="3742" dirty="0" err="1">
                <a:latin typeface="Arial" charset="0"/>
                <a:cs typeface="Arial" charset="0"/>
              </a:rPr>
              <a:t>Người</a:t>
            </a:r>
            <a:r>
              <a:rPr lang="en-US" sz="3742" dirty="0">
                <a:latin typeface="Arial" charset="0"/>
                <a:cs typeface="Arial" charset="0"/>
              </a:rPr>
              <a:t> </a:t>
            </a:r>
            <a:r>
              <a:rPr lang="en-US" sz="3742" dirty="0" err="1">
                <a:latin typeface="Arial" charset="0"/>
                <a:cs typeface="Arial" charset="0"/>
              </a:rPr>
              <a:t>trưởng</a:t>
            </a:r>
            <a:r>
              <a:rPr lang="en-US" sz="3742" dirty="0">
                <a:latin typeface="Arial" charset="0"/>
                <a:cs typeface="Arial" charset="0"/>
              </a:rPr>
              <a:t> </a:t>
            </a:r>
            <a:r>
              <a:rPr lang="en-US" sz="3742" dirty="0" err="1">
                <a:latin typeface="Arial" charset="0"/>
                <a:cs typeface="Arial" charset="0"/>
              </a:rPr>
              <a:t>thành</a:t>
            </a:r>
            <a:endParaRPr lang="en-US" sz="3742" dirty="0">
              <a:latin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637" y="2925296"/>
            <a:ext cx="6461632" cy="53170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521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D2CC3D1-74C4-C780-4E44-0CCFA55EA819}"/>
              </a:ext>
            </a:extLst>
          </p:cNvPr>
          <p:cNvSpPr txBox="1">
            <a:spLocks/>
          </p:cNvSpPr>
          <p:nvPr/>
        </p:nvSpPr>
        <p:spPr>
          <a:xfrm>
            <a:off x="850493" y="2303510"/>
            <a:ext cx="12297976" cy="1325563"/>
          </a:xfrm>
          <a:prstGeom prst="rect">
            <a:avLst/>
          </a:prstGeom>
        </p:spPr>
        <p:txBody>
          <a:bodyPr>
            <a:normAutofit/>
          </a:bodyPr>
          <a:lstStyle>
            <a:lvl1pPr eaLnBrk="1" hangingPunct="1">
              <a:defRPr>
                <a:latin typeface="+mj-lt"/>
                <a:ea typeface="+mj-ea"/>
                <a:cs typeface="+mj-cs"/>
              </a:defRPr>
            </a:lvl1pPr>
          </a:lstStyle>
          <a:p>
            <a:pPr algn="ctr"/>
            <a:r>
              <a:rPr lang="en-US" sz="4200" kern="0" dirty="0" err="1">
                <a:solidFill>
                  <a:sysClr val="windowText" lastClr="000000"/>
                </a:solidFill>
              </a:rPr>
              <a:t>Đánh</a:t>
            </a:r>
            <a:r>
              <a:rPr lang="en-US" sz="4200" kern="0" dirty="0">
                <a:solidFill>
                  <a:sysClr val="windowText" lastClr="000000"/>
                </a:solidFill>
              </a:rPr>
              <a:t> </a:t>
            </a:r>
            <a:r>
              <a:rPr lang="en-US" sz="4200" kern="0" dirty="0" err="1">
                <a:solidFill>
                  <a:sysClr val="windowText" lastClr="000000"/>
                </a:solidFill>
              </a:rPr>
              <a:t>giá</a:t>
            </a:r>
            <a:r>
              <a:rPr lang="en-US" sz="4200" kern="0" dirty="0">
                <a:solidFill>
                  <a:sysClr val="windowText" lastClr="000000"/>
                </a:solidFill>
              </a:rPr>
              <a:t> TTDD </a:t>
            </a:r>
            <a:r>
              <a:rPr lang="en-US" sz="4200" kern="0" dirty="0" err="1">
                <a:solidFill>
                  <a:sysClr val="windowText" lastClr="000000"/>
                </a:solidFill>
              </a:rPr>
              <a:t>theo</a:t>
            </a:r>
            <a:r>
              <a:rPr lang="en-US" sz="4200" kern="0" dirty="0">
                <a:solidFill>
                  <a:sysClr val="windowText" lastClr="000000"/>
                </a:solidFill>
              </a:rPr>
              <a:t> </a:t>
            </a:r>
            <a:r>
              <a:rPr lang="en-US" sz="4200" kern="0" dirty="0" err="1">
                <a:solidFill>
                  <a:sysClr val="windowText" lastClr="000000"/>
                </a:solidFill>
              </a:rPr>
              <a:t>chuẩn</a:t>
            </a:r>
            <a:r>
              <a:rPr lang="en-US" sz="4200" kern="0" dirty="0">
                <a:solidFill>
                  <a:sysClr val="windowText" lastClr="000000"/>
                </a:solidFill>
              </a:rPr>
              <a:t> </a:t>
            </a:r>
            <a:r>
              <a:rPr lang="en-US" sz="4200" kern="0" dirty="0" err="1">
                <a:solidFill>
                  <a:sysClr val="windowText" lastClr="000000"/>
                </a:solidFill>
              </a:rPr>
              <a:t>tăng</a:t>
            </a:r>
            <a:r>
              <a:rPr lang="en-US" sz="4200" kern="0" dirty="0">
                <a:solidFill>
                  <a:sysClr val="windowText" lastClr="000000"/>
                </a:solidFill>
              </a:rPr>
              <a:t> </a:t>
            </a:r>
            <a:r>
              <a:rPr lang="en-US" sz="4200" kern="0" dirty="0" err="1">
                <a:solidFill>
                  <a:sysClr val="windowText" lastClr="000000"/>
                </a:solidFill>
              </a:rPr>
              <a:t>trưởng</a:t>
            </a:r>
            <a:r>
              <a:rPr lang="en-US" sz="4200" kern="0" dirty="0">
                <a:solidFill>
                  <a:sysClr val="windowText" lastClr="000000"/>
                </a:solidFill>
              </a:rPr>
              <a:t> </a:t>
            </a:r>
            <a:r>
              <a:rPr lang="en-US" sz="4200" kern="0" dirty="0" err="1">
                <a:solidFill>
                  <a:sysClr val="windowText" lastClr="000000"/>
                </a:solidFill>
              </a:rPr>
              <a:t>của</a:t>
            </a:r>
            <a:r>
              <a:rPr lang="en-US" sz="4200" kern="0" dirty="0">
                <a:solidFill>
                  <a:sysClr val="windowText" lastClr="000000"/>
                </a:solidFill>
              </a:rPr>
              <a:t> WHO</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13FD7CE1-19A4-277F-AB30-336A6A7AEC93}"/>
                  </a:ext>
                </a:extLst>
              </p:cNvPr>
              <p:cNvSpPr txBox="1">
                <a:spLocks/>
              </p:cNvSpPr>
              <p:nvPr/>
            </p:nvSpPr>
            <p:spPr>
              <a:xfrm>
                <a:off x="24241" y="3355320"/>
                <a:ext cx="13962428" cy="6627574"/>
              </a:xfrm>
              <a:prstGeom prst="rect">
                <a:avLst/>
              </a:prstGeom>
            </p:spPr>
            <p:txBody>
              <a:bodyPr>
                <a:normAutofit/>
              </a:bodyPr>
              <a:lst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just"/>
                <a:endParaRPr lang="en-US" sz="3200" i="1" kern="0" dirty="0">
                  <a:solidFill>
                    <a:sysClr val="windowText" lastClr="000000"/>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sz="3200" i="1" kern="0">
                          <a:solidFill>
                            <a:sysClr val="windowText" lastClr="000000"/>
                          </a:solidFill>
                          <a:latin typeface="Cambria Math" panose="02040503050406030204" pitchFamily="18" charset="0"/>
                        </a:rPr>
                        <m:t>𝑍</m:t>
                      </m:r>
                      <m:r>
                        <a:rPr lang="en-US" sz="3200" i="1" kern="0">
                          <a:solidFill>
                            <a:sysClr val="windowText" lastClr="000000"/>
                          </a:solidFill>
                          <a:latin typeface="Cambria Math" panose="02040503050406030204" pitchFamily="18" charset="0"/>
                        </a:rPr>
                        <m:t>−</m:t>
                      </m:r>
                      <m:r>
                        <a:rPr lang="en-US" sz="3200" i="1" kern="0">
                          <a:solidFill>
                            <a:sysClr val="windowText" lastClr="000000"/>
                          </a:solidFill>
                          <a:latin typeface="Cambria Math" panose="02040503050406030204" pitchFamily="18" charset="0"/>
                        </a:rPr>
                        <m:t>𝑠𝑐𝑜𝑟𝑒</m:t>
                      </m:r>
                      <m:r>
                        <a:rPr lang="en-US" sz="3200" i="1" kern="0">
                          <a:solidFill>
                            <a:sysClr val="windowText" lastClr="000000"/>
                          </a:solidFill>
                          <a:latin typeface="Cambria Math" panose="02040503050406030204" pitchFamily="18" charset="0"/>
                        </a:rPr>
                        <m:t>=</m:t>
                      </m:r>
                      <m:f>
                        <m:fPr>
                          <m:ctrlPr>
                            <a:rPr lang="en-US" sz="3200" i="1" kern="0">
                              <a:solidFill>
                                <a:sysClr val="windowText" lastClr="000000"/>
                              </a:solidFill>
                              <a:latin typeface="Cambria Math" panose="02040503050406030204" pitchFamily="18" charset="0"/>
                            </a:rPr>
                          </m:ctrlPr>
                        </m:fPr>
                        <m:num>
                          <m:r>
                            <m:rPr>
                              <m:sty m:val="p"/>
                            </m:rPr>
                            <a:rPr lang="en-US" sz="3200" kern="0">
                              <a:solidFill>
                                <a:sysClr val="windowText" lastClr="000000"/>
                              </a:solidFill>
                              <a:latin typeface="Cambria Math" panose="02040503050406030204" pitchFamily="18" charset="0"/>
                            </a:rPr>
                            <m:t>K</m:t>
                          </m:r>
                          <m:r>
                            <a:rPr lang="en-US" sz="3200" kern="0">
                              <a:solidFill>
                                <a:sysClr val="windowText" lastClr="000000"/>
                              </a:solidFill>
                              <a:latin typeface="Cambria Math" panose="02040503050406030204" pitchFamily="18" charset="0"/>
                            </a:rPr>
                            <m:t>í</m:t>
                          </m:r>
                          <m:r>
                            <m:rPr>
                              <m:sty m:val="p"/>
                            </m:rPr>
                            <a:rPr lang="en-US" sz="3200" kern="0">
                              <a:solidFill>
                                <a:sysClr val="windowText" lastClr="000000"/>
                              </a:solidFill>
                              <a:latin typeface="Cambria Math" panose="02040503050406030204" pitchFamily="18" charset="0"/>
                            </a:rPr>
                            <m:t>ch</m:t>
                          </m:r>
                          <m:r>
                            <a:rPr lang="en-US" sz="3200" kern="0">
                              <a:solidFill>
                                <a:sysClr val="windowText" lastClr="000000"/>
                              </a:solidFill>
                              <a:latin typeface="Cambria Math" panose="02040503050406030204" pitchFamily="18" charset="0"/>
                            </a:rPr>
                            <m:t> </m:t>
                          </m:r>
                          <m:r>
                            <m:rPr>
                              <m:sty m:val="p"/>
                            </m:rPr>
                            <a:rPr lang="en-US" sz="3200" kern="0">
                              <a:solidFill>
                                <a:sysClr val="windowText" lastClr="000000"/>
                              </a:solidFill>
                              <a:latin typeface="Cambria Math" panose="02040503050406030204" pitchFamily="18" charset="0"/>
                            </a:rPr>
                            <m:t>th</m:t>
                          </m:r>
                          <m:r>
                            <a:rPr lang="en-US" sz="3200" kern="0">
                              <a:solidFill>
                                <a:sysClr val="windowText" lastClr="000000"/>
                              </a:solidFill>
                              <a:latin typeface="Cambria Math" panose="02040503050406030204" pitchFamily="18" charset="0"/>
                            </a:rPr>
                            <m:t>ướ</m:t>
                          </m:r>
                          <m:r>
                            <m:rPr>
                              <m:sty m:val="p"/>
                            </m:rPr>
                            <a:rPr lang="en-US" sz="3200" kern="0">
                              <a:solidFill>
                                <a:sysClr val="windowText" lastClr="000000"/>
                              </a:solidFill>
                              <a:latin typeface="Cambria Math" panose="02040503050406030204" pitchFamily="18" charset="0"/>
                            </a:rPr>
                            <m:t>c</m:t>
                          </m:r>
                          <m:r>
                            <a:rPr lang="en-US" sz="3200" kern="0">
                              <a:solidFill>
                                <a:sysClr val="windowText" lastClr="000000"/>
                              </a:solidFill>
                              <a:latin typeface="Cambria Math" panose="02040503050406030204" pitchFamily="18" charset="0"/>
                            </a:rPr>
                            <m:t> đ</m:t>
                          </m:r>
                          <m:r>
                            <m:rPr>
                              <m:sty m:val="p"/>
                            </m:rPr>
                            <a:rPr lang="en-US" sz="3200" kern="0">
                              <a:solidFill>
                                <a:sysClr val="windowText" lastClr="000000"/>
                              </a:solidFill>
                              <a:latin typeface="Cambria Math" panose="02040503050406030204" pitchFamily="18" charset="0"/>
                            </a:rPr>
                            <m:t>o</m:t>
                          </m:r>
                          <m:r>
                            <a:rPr lang="en-US" sz="3200" kern="0">
                              <a:solidFill>
                                <a:sysClr val="windowText" lastClr="000000"/>
                              </a:solidFill>
                              <a:latin typeface="Cambria Math" panose="02040503050406030204" pitchFamily="18" charset="0"/>
                            </a:rPr>
                            <m:t> đượ</m:t>
                          </m:r>
                          <m:r>
                            <m:rPr>
                              <m:sty m:val="p"/>
                            </m:rPr>
                            <a:rPr lang="en-US" sz="3200" kern="0">
                              <a:solidFill>
                                <a:sysClr val="windowText" lastClr="000000"/>
                              </a:solidFill>
                              <a:latin typeface="Cambria Math" panose="02040503050406030204" pitchFamily="18" charset="0"/>
                            </a:rPr>
                            <m:t>c</m:t>
                          </m:r>
                          <m:r>
                            <a:rPr lang="en-US" sz="3200" kern="0">
                              <a:solidFill>
                                <a:sysClr val="windowText" lastClr="000000"/>
                              </a:solidFill>
                              <a:latin typeface="Cambria Math" panose="02040503050406030204" pitchFamily="18" charset="0"/>
                            </a:rPr>
                            <m:t> −</m:t>
                          </m:r>
                          <m:r>
                            <m:rPr>
                              <m:sty m:val="p"/>
                            </m:rPr>
                            <a:rPr lang="en-US" sz="3200" kern="0">
                              <a:solidFill>
                                <a:sysClr val="windowText" lastClr="000000"/>
                              </a:solidFill>
                              <a:latin typeface="Cambria Math" panose="02040503050406030204" pitchFamily="18" charset="0"/>
                            </a:rPr>
                            <m:t>TB</m:t>
                          </m:r>
                          <m:r>
                            <a:rPr lang="en-US" sz="3200" kern="0">
                              <a:solidFill>
                                <a:sysClr val="windowText" lastClr="000000"/>
                              </a:solidFill>
                              <a:latin typeface="Cambria Math" panose="02040503050406030204" pitchFamily="18" charset="0"/>
                            </a:rPr>
                            <m:t> </m:t>
                          </m:r>
                          <m:r>
                            <m:rPr>
                              <m:sty m:val="p"/>
                            </m:rPr>
                            <a:rPr lang="en-US" sz="3200" kern="0">
                              <a:solidFill>
                                <a:sysClr val="windowText" lastClr="000000"/>
                              </a:solidFill>
                              <a:latin typeface="Cambria Math" panose="02040503050406030204" pitchFamily="18" charset="0"/>
                            </a:rPr>
                            <m:t>qu</m:t>
                          </m:r>
                          <m:r>
                            <a:rPr lang="en-US" sz="3200" kern="0">
                              <a:solidFill>
                                <a:sysClr val="windowText" lastClr="000000"/>
                              </a:solidFill>
                              <a:latin typeface="Cambria Math" panose="02040503050406030204" pitchFamily="18" charset="0"/>
                            </a:rPr>
                            <m:t>ầ</m:t>
                          </m:r>
                          <m:r>
                            <m:rPr>
                              <m:sty m:val="p"/>
                            </m:rPr>
                            <a:rPr lang="en-US" sz="3200" kern="0">
                              <a:solidFill>
                                <a:sysClr val="windowText" lastClr="000000"/>
                              </a:solidFill>
                              <a:latin typeface="Cambria Math" panose="02040503050406030204" pitchFamily="18" charset="0"/>
                            </a:rPr>
                            <m:t>n</m:t>
                          </m:r>
                          <m:r>
                            <a:rPr lang="en-US" sz="3200" kern="0">
                              <a:solidFill>
                                <a:sysClr val="windowText" lastClr="000000"/>
                              </a:solidFill>
                              <a:latin typeface="Cambria Math" panose="02040503050406030204" pitchFamily="18" charset="0"/>
                            </a:rPr>
                            <m:t> </m:t>
                          </m:r>
                          <m:r>
                            <m:rPr>
                              <m:sty m:val="p"/>
                            </m:rPr>
                            <a:rPr lang="en-US" sz="3200" kern="0">
                              <a:solidFill>
                                <a:sysClr val="windowText" lastClr="000000"/>
                              </a:solidFill>
                              <a:latin typeface="Cambria Math" panose="02040503050406030204" pitchFamily="18" charset="0"/>
                            </a:rPr>
                            <m:t>th</m:t>
                          </m:r>
                          <m:r>
                            <a:rPr lang="en-US" sz="3200" kern="0">
                              <a:solidFill>
                                <a:sysClr val="windowText" lastClr="000000"/>
                              </a:solidFill>
                              <a:latin typeface="Cambria Math" panose="02040503050406030204" pitchFamily="18" charset="0"/>
                            </a:rPr>
                            <m:t>ể </m:t>
                          </m:r>
                          <m:r>
                            <m:rPr>
                              <m:sty m:val="p"/>
                            </m:rPr>
                            <a:rPr lang="en-US" sz="3200" kern="0">
                              <a:solidFill>
                                <a:sysClr val="windowText" lastClr="000000"/>
                              </a:solidFill>
                              <a:latin typeface="Cambria Math" panose="02040503050406030204" pitchFamily="18" charset="0"/>
                            </a:rPr>
                            <m:t>chu</m:t>
                          </m:r>
                          <m:r>
                            <a:rPr lang="en-US" sz="3200" kern="0">
                              <a:solidFill>
                                <a:sysClr val="windowText" lastClr="000000"/>
                              </a:solidFill>
                              <a:latin typeface="Cambria Math" panose="02040503050406030204" pitchFamily="18" charset="0"/>
                            </a:rPr>
                            <m:t>ẩ</m:t>
                          </m:r>
                          <m:r>
                            <m:rPr>
                              <m:sty m:val="p"/>
                            </m:rPr>
                            <a:rPr lang="en-US" sz="3200" kern="0">
                              <a:solidFill>
                                <a:sysClr val="windowText" lastClr="000000"/>
                              </a:solidFill>
                              <a:latin typeface="Cambria Math" panose="02040503050406030204" pitchFamily="18" charset="0"/>
                            </a:rPr>
                            <m:t>n</m:t>
                          </m:r>
                        </m:num>
                        <m:den>
                          <m:r>
                            <a:rPr lang="en-US" sz="3200" kern="0">
                              <a:solidFill>
                                <a:sysClr val="windowText" lastClr="000000"/>
                              </a:solidFill>
                              <a:latin typeface="Cambria Math" panose="02040503050406030204" pitchFamily="18" charset="0"/>
                            </a:rPr>
                            <m:t>Đ</m:t>
                          </m:r>
                          <m:r>
                            <m:rPr>
                              <m:sty m:val="p"/>
                            </m:rPr>
                            <a:rPr lang="en-US" sz="3200" kern="0">
                              <a:solidFill>
                                <a:sysClr val="windowText" lastClr="000000"/>
                              </a:solidFill>
                              <a:latin typeface="Cambria Math" panose="02040503050406030204" pitchFamily="18" charset="0"/>
                            </a:rPr>
                            <m:t>LC</m:t>
                          </m:r>
                          <m:r>
                            <a:rPr lang="en-US" sz="3200" kern="0">
                              <a:solidFill>
                                <a:sysClr val="windowText" lastClr="000000"/>
                              </a:solidFill>
                              <a:latin typeface="Cambria Math" panose="02040503050406030204" pitchFamily="18" charset="0"/>
                            </a:rPr>
                            <m:t> </m:t>
                          </m:r>
                          <m:r>
                            <m:rPr>
                              <m:sty m:val="p"/>
                            </m:rPr>
                            <a:rPr lang="en-US" sz="3200" kern="0">
                              <a:solidFill>
                                <a:sysClr val="windowText" lastClr="000000"/>
                              </a:solidFill>
                              <a:latin typeface="Cambria Math" panose="02040503050406030204" pitchFamily="18" charset="0"/>
                            </a:rPr>
                            <m:t>c</m:t>
                          </m:r>
                          <m:r>
                            <a:rPr lang="en-US" sz="3200" kern="0">
                              <a:solidFill>
                                <a:sysClr val="windowText" lastClr="000000"/>
                              </a:solidFill>
                              <a:latin typeface="Cambria Math" panose="02040503050406030204" pitchFamily="18" charset="0"/>
                            </a:rPr>
                            <m:t>ủ</m:t>
                          </m:r>
                          <m:r>
                            <m:rPr>
                              <m:sty m:val="p"/>
                            </m:rPr>
                            <a:rPr lang="en-US" sz="3200" kern="0">
                              <a:solidFill>
                                <a:sysClr val="windowText" lastClr="000000"/>
                              </a:solidFill>
                              <a:latin typeface="Cambria Math" panose="02040503050406030204" pitchFamily="18" charset="0"/>
                            </a:rPr>
                            <m:t>a</m:t>
                          </m:r>
                          <m:r>
                            <a:rPr lang="en-US" sz="3200" kern="0">
                              <a:solidFill>
                                <a:sysClr val="windowText" lastClr="000000"/>
                              </a:solidFill>
                              <a:latin typeface="Cambria Math" panose="02040503050406030204" pitchFamily="18" charset="0"/>
                            </a:rPr>
                            <m:t> </m:t>
                          </m:r>
                          <m:r>
                            <m:rPr>
                              <m:sty m:val="p"/>
                            </m:rPr>
                            <a:rPr lang="en-US" sz="3200" kern="0">
                              <a:solidFill>
                                <a:sysClr val="windowText" lastClr="000000"/>
                              </a:solidFill>
                              <a:latin typeface="Cambria Math" panose="02040503050406030204" pitchFamily="18" charset="0"/>
                            </a:rPr>
                            <m:t>qu</m:t>
                          </m:r>
                          <m:r>
                            <a:rPr lang="en-US" sz="3200" kern="0">
                              <a:solidFill>
                                <a:sysClr val="windowText" lastClr="000000"/>
                              </a:solidFill>
                              <a:latin typeface="Cambria Math" panose="02040503050406030204" pitchFamily="18" charset="0"/>
                            </a:rPr>
                            <m:t>ầ</m:t>
                          </m:r>
                          <m:r>
                            <m:rPr>
                              <m:sty m:val="p"/>
                            </m:rPr>
                            <a:rPr lang="en-US" sz="3200" kern="0">
                              <a:solidFill>
                                <a:sysClr val="windowText" lastClr="000000"/>
                              </a:solidFill>
                              <a:latin typeface="Cambria Math" panose="02040503050406030204" pitchFamily="18" charset="0"/>
                            </a:rPr>
                            <m:t>n</m:t>
                          </m:r>
                          <m:r>
                            <a:rPr lang="en-US" sz="3200" kern="0">
                              <a:solidFill>
                                <a:sysClr val="windowText" lastClr="000000"/>
                              </a:solidFill>
                              <a:latin typeface="Cambria Math" panose="02040503050406030204" pitchFamily="18" charset="0"/>
                            </a:rPr>
                            <m:t> </m:t>
                          </m:r>
                          <m:r>
                            <m:rPr>
                              <m:sty m:val="p"/>
                            </m:rPr>
                            <a:rPr lang="en-US" sz="3200" kern="0">
                              <a:solidFill>
                                <a:sysClr val="windowText" lastClr="000000"/>
                              </a:solidFill>
                              <a:latin typeface="Cambria Math" panose="02040503050406030204" pitchFamily="18" charset="0"/>
                            </a:rPr>
                            <m:t>th</m:t>
                          </m:r>
                          <m:r>
                            <a:rPr lang="en-US" sz="3200" kern="0">
                              <a:solidFill>
                                <a:sysClr val="windowText" lastClr="000000"/>
                              </a:solidFill>
                              <a:latin typeface="Cambria Math" panose="02040503050406030204" pitchFamily="18" charset="0"/>
                            </a:rPr>
                            <m:t>ể </m:t>
                          </m:r>
                          <m:r>
                            <m:rPr>
                              <m:sty m:val="p"/>
                            </m:rPr>
                            <a:rPr lang="en-US" sz="3200" kern="0">
                              <a:solidFill>
                                <a:sysClr val="windowText" lastClr="000000"/>
                              </a:solidFill>
                              <a:latin typeface="Cambria Math" panose="02040503050406030204" pitchFamily="18" charset="0"/>
                            </a:rPr>
                            <m:t>chu</m:t>
                          </m:r>
                          <m:r>
                            <a:rPr lang="en-US" sz="3200" kern="0">
                              <a:solidFill>
                                <a:sysClr val="windowText" lastClr="000000"/>
                              </a:solidFill>
                              <a:latin typeface="Cambria Math" panose="02040503050406030204" pitchFamily="18" charset="0"/>
                            </a:rPr>
                            <m:t>ẩ</m:t>
                          </m:r>
                          <m:r>
                            <m:rPr>
                              <m:sty m:val="p"/>
                            </m:rPr>
                            <a:rPr lang="en-US" sz="3200" kern="0">
                              <a:solidFill>
                                <a:sysClr val="windowText" lastClr="000000"/>
                              </a:solidFill>
                              <a:latin typeface="Cambria Math" panose="02040503050406030204" pitchFamily="18" charset="0"/>
                            </a:rPr>
                            <m:t>n</m:t>
                          </m:r>
                        </m:den>
                      </m:f>
                    </m:oMath>
                  </m:oMathPara>
                </a14:m>
                <a:endParaRPr lang="en-US" sz="3200" kern="0" dirty="0">
                  <a:solidFill>
                    <a:sysClr val="windowText" lastClr="000000"/>
                  </a:solidFill>
                </a:endParaRPr>
              </a:p>
              <a:p>
                <a:pPr algn="just"/>
                <a:endParaRPr lang="en-US" sz="3200" kern="0" dirty="0">
                  <a:solidFill>
                    <a:sysClr val="windowText" lastClr="000000"/>
                  </a:solidFill>
                </a:endParaRPr>
              </a:p>
              <a:p>
                <a:pPr marL="457200" indent="-457200" algn="just">
                  <a:lnSpc>
                    <a:spcPct val="120000"/>
                  </a:lnSpc>
                  <a:spcBef>
                    <a:spcPts val="1200"/>
                  </a:spcBef>
                  <a:spcAft>
                    <a:spcPts val="600"/>
                  </a:spcAft>
                  <a:buFont typeface="Wingdings" panose="05000000000000000000" pitchFamily="2" charset="2"/>
                  <a:buChar char="Ø"/>
                </a:pPr>
                <a:r>
                  <a:rPr lang="en-US" sz="3200" kern="0" dirty="0">
                    <a:solidFill>
                      <a:sysClr val="windowText" lastClr="000000"/>
                    </a:solidFill>
                  </a:rPr>
                  <a:t>SDD </a:t>
                </a:r>
                <a:r>
                  <a:rPr lang="en-US" sz="3200" kern="0" dirty="0" err="1">
                    <a:solidFill>
                      <a:sysClr val="windowText" lastClr="000000"/>
                    </a:solidFill>
                  </a:rPr>
                  <a:t>nhẹ</a:t>
                </a:r>
                <a:r>
                  <a:rPr lang="en-US" sz="3200" kern="0" dirty="0">
                    <a:solidFill>
                      <a:sysClr val="windowText" lastClr="000000"/>
                    </a:solidFill>
                  </a:rPr>
                  <a:t> </a:t>
                </a:r>
                <a:r>
                  <a:rPr lang="en-US" sz="3200" kern="0" dirty="0" err="1">
                    <a:solidFill>
                      <a:sysClr val="windowText" lastClr="000000"/>
                    </a:solidFill>
                  </a:rPr>
                  <a:t>cân</a:t>
                </a:r>
                <a:r>
                  <a:rPr lang="en-US" sz="3200" kern="0" dirty="0">
                    <a:solidFill>
                      <a:sysClr val="windowText" lastClr="000000"/>
                    </a:solidFill>
                  </a:rPr>
                  <a:t>: </a:t>
                </a:r>
                <a:r>
                  <a:rPr lang="en-US" sz="3200" kern="0" dirty="0" err="1">
                    <a:solidFill>
                      <a:sysClr val="windowText" lastClr="000000"/>
                    </a:solidFill>
                  </a:rPr>
                  <a:t>đánh</a:t>
                </a:r>
                <a:r>
                  <a:rPr lang="en-US" sz="3200" kern="0" dirty="0">
                    <a:solidFill>
                      <a:sysClr val="windowText" lastClr="000000"/>
                    </a:solidFill>
                  </a:rPr>
                  <a:t> </a:t>
                </a:r>
                <a:r>
                  <a:rPr lang="en-US" sz="3200" kern="0" dirty="0" err="1">
                    <a:solidFill>
                      <a:sysClr val="windowText" lastClr="000000"/>
                    </a:solidFill>
                  </a:rPr>
                  <a:t>giá</a:t>
                </a:r>
                <a:r>
                  <a:rPr lang="en-US" sz="3200" kern="0" dirty="0">
                    <a:solidFill>
                      <a:sysClr val="windowText" lastClr="000000"/>
                    </a:solidFill>
                  </a:rPr>
                  <a:t> </a:t>
                </a:r>
                <a:r>
                  <a:rPr lang="en-US" sz="3200" kern="0" dirty="0" err="1">
                    <a:solidFill>
                      <a:sysClr val="windowText" lastClr="000000"/>
                    </a:solidFill>
                  </a:rPr>
                  <a:t>bằng</a:t>
                </a:r>
                <a:r>
                  <a:rPr lang="en-US" sz="3200" kern="0" dirty="0">
                    <a:solidFill>
                      <a:sysClr val="windowText" lastClr="000000"/>
                    </a:solidFill>
                  </a:rPr>
                  <a:t> Z-score </a:t>
                </a:r>
                <a:r>
                  <a:rPr lang="en-US" sz="3200" kern="0" dirty="0" err="1">
                    <a:solidFill>
                      <a:sysClr val="windowText" lastClr="000000"/>
                    </a:solidFill>
                  </a:rPr>
                  <a:t>cân</a:t>
                </a:r>
                <a:r>
                  <a:rPr lang="en-US" sz="3200" kern="0" dirty="0">
                    <a:solidFill>
                      <a:sysClr val="windowText" lastClr="000000"/>
                    </a:solidFill>
                  </a:rPr>
                  <a:t> </a:t>
                </a:r>
                <a:r>
                  <a:rPr lang="en-US" sz="3200" kern="0" dirty="0" err="1">
                    <a:solidFill>
                      <a:sysClr val="windowText" lastClr="000000"/>
                    </a:solidFill>
                  </a:rPr>
                  <a:t>nặng</a:t>
                </a:r>
                <a:r>
                  <a:rPr lang="en-US" sz="3200" kern="0" dirty="0">
                    <a:solidFill>
                      <a:sysClr val="windowText" lastClr="000000"/>
                    </a:solidFill>
                  </a:rPr>
                  <a:t> </a:t>
                </a:r>
                <a:r>
                  <a:rPr lang="en-US" sz="3200" kern="0" dirty="0" err="1">
                    <a:solidFill>
                      <a:sysClr val="windowText" lastClr="000000"/>
                    </a:solidFill>
                  </a:rPr>
                  <a:t>theo</a:t>
                </a:r>
                <a:r>
                  <a:rPr lang="en-US" sz="3200" kern="0" dirty="0">
                    <a:solidFill>
                      <a:sysClr val="windowText" lastClr="000000"/>
                    </a:solidFill>
                  </a:rPr>
                  <a:t> </a:t>
                </a:r>
                <a:r>
                  <a:rPr lang="en-US" sz="3200" kern="0" dirty="0" err="1">
                    <a:solidFill>
                      <a:sysClr val="windowText" lastClr="000000"/>
                    </a:solidFill>
                  </a:rPr>
                  <a:t>tuổi</a:t>
                </a:r>
                <a:r>
                  <a:rPr lang="en-US" sz="3200" kern="0" dirty="0">
                    <a:solidFill>
                      <a:sysClr val="windowText" lastClr="000000"/>
                    </a:solidFill>
                  </a:rPr>
                  <a:t> (WAZ)</a:t>
                </a:r>
              </a:p>
              <a:p>
                <a:pPr marL="457200" indent="-457200" algn="just">
                  <a:lnSpc>
                    <a:spcPct val="120000"/>
                  </a:lnSpc>
                  <a:spcBef>
                    <a:spcPts val="1200"/>
                  </a:spcBef>
                  <a:spcAft>
                    <a:spcPts val="600"/>
                  </a:spcAft>
                  <a:buFont typeface="Wingdings" panose="05000000000000000000" pitchFamily="2" charset="2"/>
                  <a:buChar char="Ø"/>
                </a:pPr>
                <a:r>
                  <a:rPr lang="en-US" sz="3200" kern="0" dirty="0">
                    <a:solidFill>
                      <a:sysClr val="windowText" lastClr="000000"/>
                    </a:solidFill>
                  </a:rPr>
                  <a:t>SDD </a:t>
                </a:r>
                <a:r>
                  <a:rPr lang="en-US" sz="3200" kern="0" dirty="0" err="1">
                    <a:solidFill>
                      <a:sysClr val="windowText" lastClr="000000"/>
                    </a:solidFill>
                  </a:rPr>
                  <a:t>thấp</a:t>
                </a:r>
                <a:r>
                  <a:rPr lang="en-US" sz="3200" kern="0" dirty="0">
                    <a:solidFill>
                      <a:sysClr val="windowText" lastClr="000000"/>
                    </a:solidFill>
                  </a:rPr>
                  <a:t> </a:t>
                </a:r>
                <a:r>
                  <a:rPr lang="en-US" sz="3200" kern="0" dirty="0" err="1">
                    <a:solidFill>
                      <a:sysClr val="windowText" lastClr="000000"/>
                    </a:solidFill>
                  </a:rPr>
                  <a:t>còi</a:t>
                </a:r>
                <a:r>
                  <a:rPr lang="en-US" sz="3200" kern="0" dirty="0">
                    <a:solidFill>
                      <a:sysClr val="windowText" lastClr="000000"/>
                    </a:solidFill>
                  </a:rPr>
                  <a:t>: </a:t>
                </a:r>
                <a:r>
                  <a:rPr lang="en-US" sz="3200" kern="0" dirty="0" err="1">
                    <a:solidFill>
                      <a:sysClr val="windowText" lastClr="000000"/>
                    </a:solidFill>
                  </a:rPr>
                  <a:t>đánh</a:t>
                </a:r>
                <a:r>
                  <a:rPr lang="en-US" sz="3200" kern="0" dirty="0">
                    <a:solidFill>
                      <a:sysClr val="windowText" lastClr="000000"/>
                    </a:solidFill>
                  </a:rPr>
                  <a:t> </a:t>
                </a:r>
                <a:r>
                  <a:rPr lang="en-US" sz="3200" kern="0" dirty="0" err="1">
                    <a:solidFill>
                      <a:sysClr val="windowText" lastClr="000000"/>
                    </a:solidFill>
                  </a:rPr>
                  <a:t>giá</a:t>
                </a:r>
                <a:r>
                  <a:rPr lang="en-US" sz="3200" kern="0" dirty="0">
                    <a:solidFill>
                      <a:sysClr val="windowText" lastClr="000000"/>
                    </a:solidFill>
                  </a:rPr>
                  <a:t> </a:t>
                </a:r>
                <a:r>
                  <a:rPr lang="en-US" sz="3200" kern="0" dirty="0" err="1">
                    <a:solidFill>
                      <a:sysClr val="windowText" lastClr="000000"/>
                    </a:solidFill>
                  </a:rPr>
                  <a:t>bằng</a:t>
                </a:r>
                <a:r>
                  <a:rPr lang="en-US" sz="3200" kern="0" dirty="0">
                    <a:solidFill>
                      <a:sysClr val="windowText" lastClr="000000"/>
                    </a:solidFill>
                  </a:rPr>
                  <a:t> Z-score </a:t>
                </a:r>
                <a:r>
                  <a:rPr lang="en-US" sz="3200" kern="0" dirty="0" err="1">
                    <a:solidFill>
                      <a:sysClr val="windowText" lastClr="000000"/>
                    </a:solidFill>
                  </a:rPr>
                  <a:t>chiều</a:t>
                </a:r>
                <a:r>
                  <a:rPr lang="en-US" sz="3200" kern="0" dirty="0">
                    <a:solidFill>
                      <a:sysClr val="windowText" lastClr="000000"/>
                    </a:solidFill>
                  </a:rPr>
                  <a:t> </a:t>
                </a:r>
                <a:r>
                  <a:rPr lang="en-US" sz="3200" kern="0" dirty="0" err="1">
                    <a:solidFill>
                      <a:sysClr val="windowText" lastClr="000000"/>
                    </a:solidFill>
                  </a:rPr>
                  <a:t>cao</a:t>
                </a:r>
                <a:r>
                  <a:rPr lang="en-US" sz="3200" kern="0" dirty="0">
                    <a:solidFill>
                      <a:sysClr val="windowText" lastClr="000000"/>
                    </a:solidFill>
                  </a:rPr>
                  <a:t> </a:t>
                </a:r>
                <a:r>
                  <a:rPr lang="en-US" sz="3200" kern="0" dirty="0" err="1">
                    <a:solidFill>
                      <a:sysClr val="windowText" lastClr="000000"/>
                    </a:solidFill>
                  </a:rPr>
                  <a:t>theo</a:t>
                </a:r>
                <a:r>
                  <a:rPr lang="en-US" sz="3200" kern="0" dirty="0">
                    <a:solidFill>
                      <a:sysClr val="windowText" lastClr="000000"/>
                    </a:solidFill>
                  </a:rPr>
                  <a:t> </a:t>
                </a:r>
                <a:r>
                  <a:rPr lang="en-US" sz="3200" kern="0" dirty="0" err="1">
                    <a:solidFill>
                      <a:sysClr val="windowText" lastClr="000000"/>
                    </a:solidFill>
                  </a:rPr>
                  <a:t>tuổi</a:t>
                </a:r>
                <a:r>
                  <a:rPr lang="en-US" sz="3200" kern="0" dirty="0">
                    <a:solidFill>
                      <a:sysClr val="windowText" lastClr="000000"/>
                    </a:solidFill>
                  </a:rPr>
                  <a:t> (HAZ)</a:t>
                </a:r>
              </a:p>
              <a:p>
                <a:pPr marL="457200" indent="-457200" algn="just">
                  <a:lnSpc>
                    <a:spcPct val="120000"/>
                  </a:lnSpc>
                  <a:spcBef>
                    <a:spcPts val="1200"/>
                  </a:spcBef>
                  <a:spcAft>
                    <a:spcPts val="600"/>
                  </a:spcAft>
                  <a:buFont typeface="Wingdings" panose="05000000000000000000" pitchFamily="2" charset="2"/>
                  <a:buChar char="Ø"/>
                </a:pPr>
                <a:r>
                  <a:rPr lang="en-US" sz="3200" kern="0" dirty="0">
                    <a:solidFill>
                      <a:sysClr val="windowText" lastClr="000000"/>
                    </a:solidFill>
                  </a:rPr>
                  <a:t>SDD </a:t>
                </a:r>
                <a:r>
                  <a:rPr lang="en-US" sz="3200" kern="0" dirty="0" err="1">
                    <a:solidFill>
                      <a:sysClr val="windowText" lastClr="000000"/>
                    </a:solidFill>
                  </a:rPr>
                  <a:t>gầy</a:t>
                </a:r>
                <a:r>
                  <a:rPr lang="en-US" sz="3200" kern="0" dirty="0">
                    <a:solidFill>
                      <a:sysClr val="windowText" lastClr="000000"/>
                    </a:solidFill>
                  </a:rPr>
                  <a:t> </a:t>
                </a:r>
                <a:r>
                  <a:rPr lang="en-US" sz="3200" kern="0" dirty="0" err="1">
                    <a:solidFill>
                      <a:sysClr val="windowText" lastClr="000000"/>
                    </a:solidFill>
                  </a:rPr>
                  <a:t>còm</a:t>
                </a:r>
                <a:r>
                  <a:rPr lang="en-US" sz="3200" kern="0" dirty="0">
                    <a:solidFill>
                      <a:sysClr val="windowText" lastClr="000000"/>
                    </a:solidFill>
                  </a:rPr>
                  <a:t> </a:t>
                </a:r>
                <a:r>
                  <a:rPr lang="en-US" sz="3200" kern="0" dirty="0" err="1">
                    <a:solidFill>
                      <a:sysClr val="windowText" lastClr="000000"/>
                    </a:solidFill>
                  </a:rPr>
                  <a:t>và</a:t>
                </a:r>
                <a:r>
                  <a:rPr lang="en-US" sz="3200" kern="0" dirty="0">
                    <a:solidFill>
                      <a:sysClr val="windowText" lastClr="000000"/>
                    </a:solidFill>
                  </a:rPr>
                  <a:t> </a:t>
                </a:r>
                <a:r>
                  <a:rPr lang="en-US" sz="3200" kern="0" dirty="0" err="1">
                    <a:solidFill>
                      <a:sysClr val="windowText" lastClr="000000"/>
                    </a:solidFill>
                  </a:rPr>
                  <a:t>Thừa</a:t>
                </a:r>
                <a:r>
                  <a:rPr lang="en-US" sz="3200" kern="0" dirty="0">
                    <a:solidFill>
                      <a:sysClr val="windowText" lastClr="000000"/>
                    </a:solidFill>
                  </a:rPr>
                  <a:t> </a:t>
                </a:r>
                <a:r>
                  <a:rPr lang="en-US" sz="3200" kern="0" dirty="0" err="1">
                    <a:solidFill>
                      <a:sysClr val="windowText" lastClr="000000"/>
                    </a:solidFill>
                  </a:rPr>
                  <a:t>cân</a:t>
                </a:r>
                <a:r>
                  <a:rPr lang="en-US" sz="3200" kern="0" dirty="0">
                    <a:solidFill>
                      <a:sysClr val="windowText" lastClr="000000"/>
                    </a:solidFill>
                  </a:rPr>
                  <a:t> - </a:t>
                </a:r>
                <a:r>
                  <a:rPr lang="en-US" sz="3200" kern="0" dirty="0" err="1" smtClean="0">
                    <a:solidFill>
                      <a:sysClr val="windowText" lastClr="000000"/>
                    </a:solidFill>
                  </a:rPr>
                  <a:t>Béo</a:t>
                </a:r>
                <a:r>
                  <a:rPr lang="en-US" sz="3200" kern="0" dirty="0" smtClean="0">
                    <a:solidFill>
                      <a:sysClr val="windowText" lastClr="000000"/>
                    </a:solidFill>
                  </a:rPr>
                  <a:t> </a:t>
                </a:r>
                <a:r>
                  <a:rPr lang="en-US" sz="3200" kern="0" dirty="0" err="1">
                    <a:solidFill>
                      <a:sysClr val="windowText" lastClr="000000"/>
                    </a:solidFill>
                  </a:rPr>
                  <a:t>phì</a:t>
                </a:r>
                <a:r>
                  <a:rPr lang="en-US" sz="3200" kern="0" dirty="0">
                    <a:solidFill>
                      <a:sysClr val="windowText" lastClr="000000"/>
                    </a:solidFill>
                  </a:rPr>
                  <a:t>: </a:t>
                </a:r>
                <a:r>
                  <a:rPr lang="en-US" sz="3200" kern="0" dirty="0" err="1">
                    <a:solidFill>
                      <a:sysClr val="windowText" lastClr="000000"/>
                    </a:solidFill>
                  </a:rPr>
                  <a:t>đánh</a:t>
                </a:r>
                <a:r>
                  <a:rPr lang="en-US" sz="3200" kern="0" dirty="0">
                    <a:solidFill>
                      <a:sysClr val="windowText" lastClr="000000"/>
                    </a:solidFill>
                  </a:rPr>
                  <a:t> </a:t>
                </a:r>
                <a:r>
                  <a:rPr lang="en-US" sz="3200" kern="0" dirty="0" err="1">
                    <a:solidFill>
                      <a:sysClr val="windowText" lastClr="000000"/>
                    </a:solidFill>
                  </a:rPr>
                  <a:t>giá</a:t>
                </a:r>
                <a:r>
                  <a:rPr lang="en-US" sz="3200" kern="0" dirty="0">
                    <a:solidFill>
                      <a:sysClr val="windowText" lastClr="000000"/>
                    </a:solidFill>
                  </a:rPr>
                  <a:t> </a:t>
                </a:r>
                <a:r>
                  <a:rPr lang="en-US" sz="3200" kern="0" dirty="0" err="1">
                    <a:solidFill>
                      <a:sysClr val="windowText" lastClr="000000"/>
                    </a:solidFill>
                  </a:rPr>
                  <a:t>bằng</a:t>
                </a:r>
                <a:r>
                  <a:rPr lang="en-US" sz="3200" kern="0" dirty="0">
                    <a:solidFill>
                      <a:sysClr val="windowText" lastClr="000000"/>
                    </a:solidFill>
                  </a:rPr>
                  <a:t> Z-score </a:t>
                </a:r>
                <a:r>
                  <a:rPr lang="en-US" sz="3200" kern="0" dirty="0" err="1">
                    <a:solidFill>
                      <a:sysClr val="windowText" lastClr="000000"/>
                    </a:solidFill>
                  </a:rPr>
                  <a:t>cân</a:t>
                </a:r>
                <a:r>
                  <a:rPr lang="en-US" sz="3200" kern="0" dirty="0">
                    <a:solidFill>
                      <a:sysClr val="windowText" lastClr="000000"/>
                    </a:solidFill>
                  </a:rPr>
                  <a:t> nặng </a:t>
                </a:r>
                <a:r>
                  <a:rPr lang="en-US" sz="3200" kern="0" dirty="0" err="1">
                    <a:solidFill>
                      <a:sysClr val="windowText" lastClr="000000"/>
                    </a:solidFill>
                  </a:rPr>
                  <a:t>theo</a:t>
                </a:r>
                <a:r>
                  <a:rPr lang="en-US" sz="3200" kern="0" dirty="0">
                    <a:solidFill>
                      <a:sysClr val="windowText" lastClr="000000"/>
                    </a:solidFill>
                  </a:rPr>
                  <a:t> </a:t>
                </a:r>
                <a:r>
                  <a:rPr lang="en-US" sz="3200" kern="0" dirty="0" err="1">
                    <a:solidFill>
                      <a:sysClr val="windowText" lastClr="000000"/>
                    </a:solidFill>
                  </a:rPr>
                  <a:t>chiều</a:t>
                </a:r>
                <a:r>
                  <a:rPr lang="en-US" sz="3200" kern="0" dirty="0">
                    <a:solidFill>
                      <a:sysClr val="windowText" lastClr="000000"/>
                    </a:solidFill>
                  </a:rPr>
                  <a:t> </a:t>
                </a:r>
                <a:r>
                  <a:rPr lang="en-US" sz="3200" kern="0" dirty="0" err="1">
                    <a:solidFill>
                      <a:sysClr val="windowText" lastClr="000000"/>
                    </a:solidFill>
                  </a:rPr>
                  <a:t>cao</a:t>
                </a:r>
                <a:r>
                  <a:rPr lang="en-US" sz="3200" kern="0" dirty="0">
                    <a:solidFill>
                      <a:sysClr val="windowText" lastClr="000000"/>
                    </a:solidFill>
                  </a:rPr>
                  <a:t> (WHZ) </a:t>
                </a:r>
                <a:r>
                  <a:rPr lang="en-US" sz="3200" kern="0" dirty="0" err="1">
                    <a:solidFill>
                      <a:sysClr val="windowText" lastClr="000000"/>
                    </a:solidFill>
                  </a:rPr>
                  <a:t>hoặc</a:t>
                </a:r>
                <a:r>
                  <a:rPr lang="en-US" sz="3200" kern="0" dirty="0">
                    <a:solidFill>
                      <a:sysClr val="windowText" lastClr="000000"/>
                    </a:solidFill>
                  </a:rPr>
                  <a:t> BMI </a:t>
                </a:r>
                <a:r>
                  <a:rPr lang="en-US" sz="3200" kern="0" dirty="0" err="1">
                    <a:solidFill>
                      <a:sysClr val="windowText" lastClr="000000"/>
                    </a:solidFill>
                  </a:rPr>
                  <a:t>theo</a:t>
                </a:r>
                <a:r>
                  <a:rPr lang="en-US" sz="3200" kern="0" dirty="0">
                    <a:solidFill>
                      <a:sysClr val="windowText" lastClr="000000"/>
                    </a:solidFill>
                  </a:rPr>
                  <a:t> tuổi (BAZ)</a:t>
                </a:r>
              </a:p>
              <a:p>
                <a:pPr marL="457200" indent="-457200" algn="just">
                  <a:lnSpc>
                    <a:spcPct val="120000"/>
                  </a:lnSpc>
                  <a:spcBef>
                    <a:spcPts val="1200"/>
                  </a:spcBef>
                  <a:spcAft>
                    <a:spcPts val="600"/>
                  </a:spcAft>
                  <a:buFont typeface="Wingdings" panose="05000000000000000000" pitchFamily="2" charset="2"/>
                  <a:buChar char="Ø"/>
                </a:pPr>
                <a:endParaRPr lang="en-US" sz="2200" kern="0" dirty="0">
                  <a:solidFill>
                    <a:sysClr val="windowText" lastClr="000000"/>
                  </a:solidFill>
                </a:endParaRPr>
              </a:p>
            </p:txBody>
          </p:sp>
        </mc:Choice>
        <mc:Fallback xmlns="">
          <p:sp>
            <p:nvSpPr>
              <p:cNvPr id="10" name="Content Placeholder 2">
                <a:extLst>
                  <a:ext uri="{FF2B5EF4-FFF2-40B4-BE49-F238E27FC236}">
                    <a16:creationId xmlns:a16="http://schemas.microsoft.com/office/drawing/2014/main" id="{13FD7CE1-19A4-277F-AB30-336A6A7AEC93}"/>
                  </a:ext>
                </a:extLst>
              </p:cNvPr>
              <p:cNvSpPr txBox="1">
                <a:spLocks noRot="1" noChangeAspect="1" noMove="1" noResize="1" noEditPoints="1" noAdjustHandles="1" noChangeArrowheads="1" noChangeShapeType="1" noTextEdit="1"/>
              </p:cNvSpPr>
              <p:nvPr/>
            </p:nvSpPr>
            <p:spPr>
              <a:xfrm>
                <a:off x="24241" y="3355320"/>
                <a:ext cx="13962428" cy="6627574"/>
              </a:xfrm>
              <a:prstGeom prst="rect">
                <a:avLst/>
              </a:prstGeom>
              <a:blipFill>
                <a:blip r:embed="rId3"/>
                <a:stretch>
                  <a:fillRect l="-1004" r="-1092"/>
                </a:stretch>
              </a:blipFill>
            </p:spPr>
            <p:txBody>
              <a:bodyPr/>
              <a:lstStyle/>
              <a:p>
                <a:r>
                  <a:rPr lang="en-US">
                    <a:noFill/>
                  </a:rPr>
                  <a:t> </a:t>
                </a:r>
              </a:p>
            </p:txBody>
          </p:sp>
        </mc:Fallback>
      </mc:AlternateContent>
    </p:spTree>
    <p:extLst>
      <p:ext uri="{BB962C8B-B14F-4D97-AF65-F5344CB8AC3E}">
        <p14:creationId xmlns:p14="http://schemas.microsoft.com/office/powerpoint/2010/main" val="2816304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14882" y="1689100"/>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9" name="object 4"/>
          <p:cNvSpPr txBox="1"/>
          <p:nvPr/>
        </p:nvSpPr>
        <p:spPr>
          <a:xfrm>
            <a:off x="499454" y="1765300"/>
            <a:ext cx="5486246" cy="502061"/>
          </a:xfrm>
          <a:prstGeom prst="rect">
            <a:avLst/>
          </a:prstGeom>
        </p:spPr>
        <p:txBody>
          <a:bodyPr vert="horz" wrap="square" lIns="0" tIns="9525" rIns="0" bIns="0" rtlCol="0">
            <a:spAutoFit/>
          </a:bodyPr>
          <a:lstStyle/>
          <a:p>
            <a:pPr marL="9525">
              <a:spcBef>
                <a:spcPts val="75"/>
              </a:spcBef>
            </a:pPr>
            <a:r>
              <a:rPr lang="en-US" sz="3200" b="1" dirty="0">
                <a:solidFill>
                  <a:schemeClr val="bg1"/>
                </a:solidFill>
                <a:cs typeface="Source Sans Pro Light"/>
              </a:rPr>
              <a:t>ĐỐI TƯỢNG VÀ THỜI GIAN</a:t>
            </a:r>
            <a:endParaRPr sz="3200" b="1" dirty="0">
              <a:solidFill>
                <a:schemeClr val="bg1"/>
              </a:solidFill>
              <a:cs typeface="Source Sans Pro Light"/>
            </a:endParaRPr>
          </a:p>
        </p:txBody>
      </p:sp>
      <p:graphicFrame>
        <p:nvGraphicFramePr>
          <p:cNvPr id="10" name="Diagram 9"/>
          <p:cNvGraphicFramePr/>
          <p:nvPr>
            <p:extLst>
              <p:ext uri="{D42A27DB-BD31-4B8C-83A1-F6EECF244321}">
                <p14:modId xmlns:p14="http://schemas.microsoft.com/office/powerpoint/2010/main" val="1057233924"/>
              </p:ext>
            </p:extLst>
          </p:nvPr>
        </p:nvGraphicFramePr>
        <p:xfrm>
          <a:off x="47775" y="2611985"/>
          <a:ext cx="13381528" cy="69107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5454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85F27AC-66D5-0C96-C749-6AA050D63D5C}"/>
              </a:ext>
            </a:extLst>
          </p:cNvPr>
          <p:cNvSpPr txBox="1">
            <a:spLocks/>
          </p:cNvSpPr>
          <p:nvPr/>
        </p:nvSpPr>
        <p:spPr>
          <a:xfrm>
            <a:off x="977971" y="1713218"/>
            <a:ext cx="12344400" cy="1476645"/>
          </a:xfrm>
          <a:prstGeom prst="rect">
            <a:avLst/>
          </a:prstGeom>
          <a:noFill/>
        </p:spPr>
        <p:txBody>
          <a:bodyPr anchor="b">
            <a:noAutofit/>
          </a:bodyPr>
          <a:lstStyle>
            <a:lvl1pPr eaLnBrk="1" hangingPunct="1">
              <a:defRPr>
                <a:latin typeface="+mj-lt"/>
                <a:ea typeface="+mj-ea"/>
                <a:cs typeface="+mj-cs"/>
              </a:defRPr>
            </a:lvl1pPr>
          </a:lstStyle>
          <a:p>
            <a:pPr algn="ctr"/>
            <a:r>
              <a:rPr lang="en-US" sz="4000" b="1" kern="0" dirty="0" err="1"/>
              <a:t>Các</a:t>
            </a:r>
            <a:r>
              <a:rPr lang="en-US" sz="4000" b="1" kern="0" dirty="0"/>
              <a:t> </a:t>
            </a:r>
            <a:r>
              <a:rPr lang="en-US" sz="4000" b="1" kern="0" dirty="0" err="1"/>
              <a:t>loại</a:t>
            </a:r>
            <a:r>
              <a:rPr lang="en-US" sz="4000" b="1" kern="0" dirty="0"/>
              <a:t> </a:t>
            </a:r>
            <a:r>
              <a:rPr lang="en-US" sz="4000" b="1" kern="0" dirty="0" err="1"/>
              <a:t>bảng</a:t>
            </a:r>
            <a:r>
              <a:rPr lang="en-US" sz="4000" b="1" kern="0" dirty="0"/>
              <a:t> </a:t>
            </a:r>
            <a:r>
              <a:rPr lang="en-US" sz="4000" b="1" kern="0" dirty="0" err="1"/>
              <a:t>tra</a:t>
            </a:r>
            <a:r>
              <a:rPr lang="en-US" sz="4000" b="1" kern="0" dirty="0"/>
              <a:t> </a:t>
            </a:r>
            <a:r>
              <a:rPr lang="en-US" sz="4000" b="1" kern="0" dirty="0" err="1"/>
              <a:t>đánh</a:t>
            </a:r>
            <a:r>
              <a:rPr lang="en-US" sz="4000" b="1" kern="0" dirty="0"/>
              <a:t> </a:t>
            </a:r>
            <a:r>
              <a:rPr lang="en-US" sz="4000" b="1" kern="0" dirty="0" err="1"/>
              <a:t>giá</a:t>
            </a:r>
            <a:r>
              <a:rPr lang="en-US" sz="4000" b="1" kern="0" dirty="0"/>
              <a:t> </a:t>
            </a:r>
            <a:r>
              <a:rPr lang="en-US" sz="4000" b="1" kern="0" dirty="0" err="1"/>
              <a:t>tình</a:t>
            </a:r>
            <a:r>
              <a:rPr lang="en-US" sz="4000" b="1" kern="0" dirty="0"/>
              <a:t> </a:t>
            </a:r>
            <a:r>
              <a:rPr lang="en-US" sz="4000" b="1" kern="0" dirty="0" err="1"/>
              <a:t>trạng</a:t>
            </a:r>
            <a:r>
              <a:rPr lang="en-US" sz="4000" b="1" kern="0" dirty="0"/>
              <a:t> </a:t>
            </a:r>
            <a:r>
              <a:rPr lang="en-US" sz="4000" b="1" kern="0" dirty="0" err="1"/>
              <a:t>dinh</a:t>
            </a:r>
            <a:r>
              <a:rPr lang="en-US" sz="4000" b="1" kern="0" dirty="0"/>
              <a:t> </a:t>
            </a:r>
            <a:r>
              <a:rPr lang="en-US" sz="4000" b="1" kern="0" dirty="0" err="1"/>
              <a:t>dưỡng</a:t>
            </a:r>
            <a:r>
              <a:rPr lang="en-US" sz="4000" b="1" kern="0" dirty="0"/>
              <a:t> </a:t>
            </a:r>
            <a:r>
              <a:rPr lang="en-US" sz="4000" b="1" kern="0" dirty="0" err="1"/>
              <a:t>trẻ</a:t>
            </a:r>
            <a:r>
              <a:rPr lang="en-US" sz="4000" b="1" kern="0" dirty="0"/>
              <a:t> 5-19 </a:t>
            </a:r>
            <a:r>
              <a:rPr lang="en-US" sz="4000" b="1" kern="0" dirty="0" err="1"/>
              <a:t>tuổi</a:t>
            </a:r>
            <a:endParaRPr lang="en-US" sz="4000" b="1" kern="0" dirty="0"/>
          </a:p>
        </p:txBody>
      </p:sp>
      <p:graphicFrame>
        <p:nvGraphicFramePr>
          <p:cNvPr id="3" name="Diagram 2"/>
          <p:cNvGraphicFramePr/>
          <p:nvPr>
            <p:extLst>
              <p:ext uri="{D42A27DB-BD31-4B8C-83A1-F6EECF244321}">
                <p14:modId xmlns:p14="http://schemas.microsoft.com/office/powerpoint/2010/main" val="2251428152"/>
              </p:ext>
            </p:extLst>
          </p:nvPr>
        </p:nvGraphicFramePr>
        <p:xfrm>
          <a:off x="86466" y="2625787"/>
          <a:ext cx="14127410" cy="7454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5133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2" name="Title 1">
            <a:extLst>
              <a:ext uri="{FF2B5EF4-FFF2-40B4-BE49-F238E27FC236}">
                <a16:creationId xmlns:a16="http://schemas.microsoft.com/office/drawing/2014/main" id="{185F27AC-66D5-0C96-C749-6AA050D63D5C}"/>
              </a:ext>
            </a:extLst>
          </p:cNvPr>
          <p:cNvSpPr txBox="1">
            <a:spLocks/>
          </p:cNvSpPr>
          <p:nvPr/>
        </p:nvSpPr>
        <p:spPr>
          <a:xfrm>
            <a:off x="1447150" y="1590375"/>
            <a:ext cx="11271420" cy="929699"/>
          </a:xfrm>
          <a:prstGeom prst="rect">
            <a:avLst/>
          </a:prstGeom>
          <a:noFill/>
        </p:spPr>
        <p:txBody>
          <a:bodyPr anchor="b">
            <a:noAutofit/>
          </a:bodyPr>
          <a:lstStyle>
            <a:lvl1pPr eaLnBrk="1" hangingPunct="1">
              <a:defRPr>
                <a:latin typeface="+mj-lt"/>
                <a:ea typeface="+mj-ea"/>
                <a:cs typeface="+mj-cs"/>
              </a:defRPr>
            </a:lvl1pPr>
          </a:lstStyle>
          <a:p>
            <a:pPr algn="ctr"/>
            <a:r>
              <a:rPr lang="en-US" sz="4000" b="1" kern="0" dirty="0" err="1" smtClean="0">
                <a:solidFill>
                  <a:srgbClr val="FF0000"/>
                </a:solidFill>
              </a:rPr>
              <a:t>Đánh</a:t>
            </a:r>
            <a:r>
              <a:rPr lang="en-US" sz="4000" b="1" kern="0" dirty="0" smtClean="0">
                <a:solidFill>
                  <a:srgbClr val="FF0000"/>
                </a:solidFill>
              </a:rPr>
              <a:t> </a:t>
            </a:r>
            <a:r>
              <a:rPr lang="en-US" sz="4000" b="1" kern="0" dirty="0" err="1" smtClean="0">
                <a:solidFill>
                  <a:srgbClr val="FF0000"/>
                </a:solidFill>
              </a:rPr>
              <a:t>giá</a:t>
            </a:r>
            <a:r>
              <a:rPr lang="en-US" sz="4000" b="1" kern="0" dirty="0" smtClean="0">
                <a:solidFill>
                  <a:srgbClr val="FF0000"/>
                </a:solidFill>
              </a:rPr>
              <a:t> </a:t>
            </a:r>
            <a:r>
              <a:rPr lang="en-US" sz="4000" b="1" kern="0" dirty="0" err="1" smtClean="0">
                <a:solidFill>
                  <a:srgbClr val="FF0000"/>
                </a:solidFill>
              </a:rPr>
              <a:t>tình</a:t>
            </a:r>
            <a:r>
              <a:rPr lang="en-US" sz="4000" b="1" kern="0" dirty="0" smtClean="0">
                <a:solidFill>
                  <a:srgbClr val="FF0000"/>
                </a:solidFill>
              </a:rPr>
              <a:t> </a:t>
            </a:r>
            <a:r>
              <a:rPr lang="en-US" sz="4000" b="1" kern="0" dirty="0" err="1" smtClean="0">
                <a:solidFill>
                  <a:srgbClr val="FF0000"/>
                </a:solidFill>
              </a:rPr>
              <a:t>trạng</a:t>
            </a:r>
            <a:r>
              <a:rPr lang="en-US" sz="4000" b="1" kern="0" dirty="0" smtClean="0">
                <a:solidFill>
                  <a:srgbClr val="FF0000"/>
                </a:solidFill>
              </a:rPr>
              <a:t> </a:t>
            </a:r>
            <a:r>
              <a:rPr lang="en-US" sz="4000" b="1" kern="0" dirty="0" err="1" smtClean="0">
                <a:solidFill>
                  <a:srgbClr val="FF0000"/>
                </a:solidFill>
              </a:rPr>
              <a:t>dinh</a:t>
            </a:r>
            <a:r>
              <a:rPr lang="en-US" sz="4000" b="1" kern="0" dirty="0" smtClean="0">
                <a:solidFill>
                  <a:srgbClr val="FF0000"/>
                </a:solidFill>
              </a:rPr>
              <a:t> dưỡng </a:t>
            </a:r>
            <a:r>
              <a:rPr lang="en-US" sz="4000" b="1" kern="0" dirty="0" err="1" smtClean="0">
                <a:solidFill>
                  <a:srgbClr val="FF0000"/>
                </a:solidFill>
              </a:rPr>
              <a:t>trẻ</a:t>
            </a:r>
            <a:r>
              <a:rPr lang="en-US" sz="4000" b="1" kern="0" dirty="0" smtClean="0">
                <a:solidFill>
                  <a:srgbClr val="FF0000"/>
                </a:solidFill>
              </a:rPr>
              <a:t> 5-19 tuổi</a:t>
            </a:r>
            <a:endParaRPr lang="en-US" sz="4000" b="1" kern="0" dirty="0">
              <a:solidFill>
                <a:srgbClr val="FF0000"/>
              </a:solidFill>
            </a:endParaRPr>
          </a:p>
        </p:txBody>
      </p:sp>
      <p:graphicFrame>
        <p:nvGraphicFramePr>
          <p:cNvPr id="13" name="Diagram 12"/>
          <p:cNvGraphicFramePr/>
          <p:nvPr>
            <p:extLst>
              <p:ext uri="{D42A27DB-BD31-4B8C-83A1-F6EECF244321}">
                <p14:modId xmlns:p14="http://schemas.microsoft.com/office/powerpoint/2010/main" val="2632030826"/>
              </p:ext>
            </p:extLst>
          </p:nvPr>
        </p:nvGraphicFramePr>
        <p:xfrm>
          <a:off x="-491331" y="2684524"/>
          <a:ext cx="14743191" cy="6578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14"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644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2" name="Flowchart: Delay 1"/>
          <p:cNvSpPr/>
          <p:nvPr/>
        </p:nvSpPr>
        <p:spPr>
          <a:xfrm>
            <a:off x="0" y="2374900"/>
            <a:ext cx="2889419" cy="6653514"/>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85F27AC-66D5-0C96-C749-6AA050D63D5C}"/>
              </a:ext>
            </a:extLst>
          </p:cNvPr>
          <p:cNvSpPr txBox="1">
            <a:spLocks/>
          </p:cNvSpPr>
          <p:nvPr/>
        </p:nvSpPr>
        <p:spPr>
          <a:xfrm>
            <a:off x="124450" y="3998560"/>
            <a:ext cx="2279819" cy="3774966"/>
          </a:xfrm>
          <a:prstGeom prst="rect">
            <a:avLst/>
          </a:prstGeom>
          <a:noFill/>
        </p:spPr>
        <p:txBody>
          <a:bodyPr anchor="b">
            <a:noAutofit/>
          </a:bodyPr>
          <a:lstStyle>
            <a:lvl1pPr eaLnBrk="1" hangingPunct="1">
              <a:defRPr>
                <a:latin typeface="+mj-lt"/>
                <a:ea typeface="+mj-ea"/>
                <a:cs typeface="+mj-cs"/>
              </a:defRPr>
            </a:lvl1pPr>
          </a:lstStyle>
          <a:p>
            <a:pPr algn="ctr"/>
            <a:r>
              <a:rPr lang="en-US" sz="4000" kern="0" dirty="0" err="1">
                <a:solidFill>
                  <a:srgbClr val="FFFFFF"/>
                </a:solidFill>
              </a:rPr>
              <a:t>Xác</a:t>
            </a:r>
            <a:r>
              <a:rPr lang="en-US" sz="4000" kern="0" dirty="0">
                <a:solidFill>
                  <a:srgbClr val="FFFFFF"/>
                </a:solidFill>
              </a:rPr>
              <a:t> </a:t>
            </a:r>
            <a:r>
              <a:rPr lang="en-US" sz="4000" kern="0" dirty="0" err="1">
                <a:solidFill>
                  <a:srgbClr val="FFFFFF"/>
                </a:solidFill>
              </a:rPr>
              <a:t>định</a:t>
            </a:r>
            <a:r>
              <a:rPr lang="en-US" sz="4000" kern="0" dirty="0">
                <a:solidFill>
                  <a:srgbClr val="FFFFFF"/>
                </a:solidFill>
              </a:rPr>
              <a:t> </a:t>
            </a:r>
            <a:r>
              <a:rPr lang="en-US" sz="4000" kern="0" dirty="0" err="1">
                <a:solidFill>
                  <a:srgbClr val="FFFFFF"/>
                </a:solidFill>
              </a:rPr>
              <a:t>tình</a:t>
            </a:r>
            <a:r>
              <a:rPr lang="en-US" sz="4000" kern="0" dirty="0">
                <a:solidFill>
                  <a:srgbClr val="FFFFFF"/>
                </a:solidFill>
              </a:rPr>
              <a:t> </a:t>
            </a:r>
            <a:r>
              <a:rPr lang="en-US" sz="4000" kern="0" dirty="0" err="1">
                <a:solidFill>
                  <a:srgbClr val="FFFFFF"/>
                </a:solidFill>
              </a:rPr>
              <a:t>trạng</a:t>
            </a:r>
            <a:r>
              <a:rPr lang="en-US" sz="4000" kern="0" dirty="0">
                <a:solidFill>
                  <a:srgbClr val="FFFFFF"/>
                </a:solidFill>
              </a:rPr>
              <a:t> </a:t>
            </a:r>
            <a:r>
              <a:rPr lang="en-US" sz="4000" kern="0" dirty="0" err="1">
                <a:solidFill>
                  <a:srgbClr val="FFFFFF"/>
                </a:solidFill>
              </a:rPr>
              <a:t>dinh</a:t>
            </a:r>
            <a:r>
              <a:rPr lang="en-US" sz="4000" kern="0" dirty="0">
                <a:solidFill>
                  <a:srgbClr val="FFFFFF"/>
                </a:solidFill>
              </a:rPr>
              <a:t> </a:t>
            </a:r>
            <a:r>
              <a:rPr lang="en-US" sz="4000" kern="0" dirty="0" err="1">
                <a:solidFill>
                  <a:srgbClr val="FFFFFF"/>
                </a:solidFill>
              </a:rPr>
              <a:t>dưỡng</a:t>
            </a:r>
            <a:r>
              <a:rPr lang="en-US" sz="4000" kern="0" dirty="0">
                <a:solidFill>
                  <a:srgbClr val="FFFFFF"/>
                </a:solidFill>
              </a:rPr>
              <a:t> </a:t>
            </a:r>
            <a:r>
              <a:rPr lang="en-US" sz="4000" kern="0" dirty="0" err="1">
                <a:solidFill>
                  <a:srgbClr val="FFFFFF"/>
                </a:solidFill>
              </a:rPr>
              <a:t>trẻ</a:t>
            </a:r>
            <a:r>
              <a:rPr lang="en-US" sz="4000" kern="0" dirty="0">
                <a:solidFill>
                  <a:srgbClr val="FFFFFF"/>
                </a:solidFill>
              </a:rPr>
              <a:t> </a:t>
            </a:r>
            <a:r>
              <a:rPr lang="en-US" sz="4000" kern="0" dirty="0" smtClean="0">
                <a:solidFill>
                  <a:srgbClr val="FFFFFF"/>
                </a:solidFill>
              </a:rPr>
              <a:t>5-10 </a:t>
            </a:r>
            <a:r>
              <a:rPr lang="en-US" sz="4000" kern="0" dirty="0" err="1">
                <a:solidFill>
                  <a:srgbClr val="FFFFFF"/>
                </a:solidFill>
              </a:rPr>
              <a:t>tuổi</a:t>
            </a:r>
            <a:endParaRPr lang="en-US" sz="4000" kern="0" dirty="0">
              <a:solidFill>
                <a:srgbClr val="FFFFFF"/>
              </a:solidFill>
            </a:endParaRPr>
          </a:p>
        </p:txBody>
      </p:sp>
      <p:graphicFrame>
        <p:nvGraphicFramePr>
          <p:cNvPr id="10" name="Content Placeholder 5">
            <a:extLst>
              <a:ext uri="{FF2B5EF4-FFF2-40B4-BE49-F238E27FC236}">
                <a16:creationId xmlns:a16="http://schemas.microsoft.com/office/drawing/2014/main" id="{C3C7A7CE-7F31-4E80-EB5B-9F7C2690C4BC}"/>
              </a:ext>
            </a:extLst>
          </p:cNvPr>
          <p:cNvGraphicFramePr>
            <a:graphicFrameLocks/>
          </p:cNvGraphicFramePr>
          <p:nvPr>
            <p:extLst>
              <p:ext uri="{D42A27DB-BD31-4B8C-83A1-F6EECF244321}">
                <p14:modId xmlns:p14="http://schemas.microsoft.com/office/powerpoint/2010/main" val="2122235"/>
              </p:ext>
            </p:extLst>
          </p:nvPr>
        </p:nvGraphicFramePr>
        <p:xfrm>
          <a:off x="3045052" y="2381069"/>
          <a:ext cx="10506187" cy="7370533"/>
        </p:xfrm>
        <a:graphic>
          <a:graphicData uri="http://schemas.openxmlformats.org/drawingml/2006/table">
            <a:tbl>
              <a:tblPr firstRow="1" firstCol="1" bandRow="1">
                <a:tableStyleId>{9D7B26C5-4107-4FEC-AEDC-1716B250A1EF}</a:tableStyleId>
              </a:tblPr>
              <a:tblGrid>
                <a:gridCol w="2988695">
                  <a:extLst>
                    <a:ext uri="{9D8B030D-6E8A-4147-A177-3AD203B41FA5}">
                      <a16:colId xmlns:a16="http://schemas.microsoft.com/office/drawing/2014/main" val="1700411301"/>
                    </a:ext>
                  </a:extLst>
                </a:gridCol>
                <a:gridCol w="3758746">
                  <a:extLst>
                    <a:ext uri="{9D8B030D-6E8A-4147-A177-3AD203B41FA5}">
                      <a16:colId xmlns:a16="http://schemas.microsoft.com/office/drawing/2014/main" val="725870452"/>
                    </a:ext>
                  </a:extLst>
                </a:gridCol>
                <a:gridCol w="3758746">
                  <a:extLst>
                    <a:ext uri="{9D8B030D-6E8A-4147-A177-3AD203B41FA5}">
                      <a16:colId xmlns:a16="http://schemas.microsoft.com/office/drawing/2014/main" val="4039184365"/>
                    </a:ext>
                  </a:extLst>
                </a:gridCol>
              </a:tblGrid>
              <a:tr h="1105611">
                <a:tc>
                  <a:txBody>
                    <a:bodyPr/>
                    <a:lstStyle/>
                    <a:p>
                      <a:pPr algn="ctr">
                        <a:lnSpc>
                          <a:spcPct val="100000"/>
                        </a:lnSpc>
                        <a:spcBef>
                          <a:spcPts val="0"/>
                        </a:spcBef>
                      </a:pPr>
                      <a:r>
                        <a:rPr lang="en-GB" sz="4000" dirty="0">
                          <a:effectLst/>
                        </a:rPr>
                        <a:t>Z-score</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ctr">
                        <a:lnSpc>
                          <a:spcPct val="150000"/>
                        </a:lnSpc>
                        <a:spcBef>
                          <a:spcPts val="600"/>
                        </a:spcBef>
                      </a:pPr>
                      <a:r>
                        <a:rPr lang="en-GB" sz="4000" dirty="0" err="1">
                          <a:effectLst/>
                          <a:latin typeface="+mn-lt"/>
                          <a:ea typeface="+mn-ea"/>
                          <a:cs typeface="+mn-cs"/>
                        </a:rPr>
                        <a:t>Cân</a:t>
                      </a:r>
                      <a:r>
                        <a:rPr lang="en-GB" sz="4000" baseline="0" dirty="0">
                          <a:effectLst/>
                          <a:latin typeface="+mn-lt"/>
                          <a:ea typeface="+mn-ea"/>
                          <a:cs typeface="+mn-cs"/>
                        </a:rPr>
                        <a:t> </a:t>
                      </a:r>
                      <a:r>
                        <a:rPr lang="en-GB" sz="4000" baseline="0" dirty="0" err="1">
                          <a:effectLst/>
                          <a:latin typeface="+mn-lt"/>
                          <a:ea typeface="+mn-ea"/>
                          <a:cs typeface="+mn-cs"/>
                        </a:rPr>
                        <a:t>nặng</a:t>
                      </a:r>
                      <a:r>
                        <a:rPr lang="en-GB" sz="4000" baseline="0" dirty="0">
                          <a:effectLst/>
                          <a:latin typeface="+mn-lt"/>
                          <a:ea typeface="+mn-ea"/>
                          <a:cs typeface="+mn-cs"/>
                        </a:rPr>
                        <a:t> </a:t>
                      </a:r>
                      <a:r>
                        <a:rPr lang="en-GB" sz="4000" baseline="0" dirty="0" err="1">
                          <a:effectLst/>
                          <a:latin typeface="+mn-lt"/>
                          <a:ea typeface="+mn-ea"/>
                          <a:cs typeface="+mn-cs"/>
                        </a:rPr>
                        <a:t>theo</a:t>
                      </a:r>
                      <a:r>
                        <a:rPr lang="en-GB" sz="4000" baseline="0" dirty="0">
                          <a:effectLst/>
                          <a:latin typeface="+mn-lt"/>
                          <a:ea typeface="+mn-ea"/>
                          <a:cs typeface="+mn-cs"/>
                        </a:rPr>
                        <a:t> </a:t>
                      </a:r>
                      <a:r>
                        <a:rPr lang="en-GB" sz="4000" baseline="0" dirty="0" err="1">
                          <a:effectLst/>
                          <a:latin typeface="+mn-lt"/>
                          <a:ea typeface="+mn-ea"/>
                          <a:cs typeface="+mn-cs"/>
                        </a:rPr>
                        <a:t>tuổi</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ctr">
                        <a:lnSpc>
                          <a:spcPct val="150000"/>
                        </a:lnSpc>
                        <a:spcBef>
                          <a:spcPts val="600"/>
                        </a:spcBef>
                      </a:pPr>
                      <a:r>
                        <a:rPr lang="en-GB" sz="4000" dirty="0" err="1">
                          <a:effectLst/>
                          <a:latin typeface="+mn-lt"/>
                          <a:ea typeface="+mn-ea"/>
                          <a:cs typeface="+mn-cs"/>
                        </a:rPr>
                        <a:t>Chiều</a:t>
                      </a:r>
                      <a:r>
                        <a:rPr lang="en-GB" sz="4000" baseline="0" dirty="0">
                          <a:effectLst/>
                          <a:latin typeface="+mn-lt"/>
                          <a:ea typeface="+mn-ea"/>
                          <a:cs typeface="+mn-cs"/>
                        </a:rPr>
                        <a:t> </a:t>
                      </a:r>
                      <a:r>
                        <a:rPr lang="en-GB" sz="4000" baseline="0" dirty="0" err="1">
                          <a:effectLst/>
                          <a:latin typeface="+mn-lt"/>
                          <a:ea typeface="+mn-ea"/>
                          <a:cs typeface="+mn-cs"/>
                        </a:rPr>
                        <a:t>c</a:t>
                      </a:r>
                      <a:r>
                        <a:rPr lang="en-GB" sz="4000" dirty="0" err="1">
                          <a:effectLst/>
                          <a:latin typeface="+mn-lt"/>
                          <a:ea typeface="+mn-ea"/>
                          <a:cs typeface="+mn-cs"/>
                        </a:rPr>
                        <a:t>ao</a:t>
                      </a:r>
                      <a:r>
                        <a:rPr lang="en-GB" sz="4000" dirty="0">
                          <a:effectLst/>
                          <a:latin typeface="+mn-lt"/>
                          <a:ea typeface="+mn-ea"/>
                          <a:cs typeface="+mn-cs"/>
                        </a:rPr>
                        <a:t> </a:t>
                      </a:r>
                      <a:r>
                        <a:rPr lang="en-GB" sz="4000" baseline="0" dirty="0" err="1">
                          <a:effectLst/>
                          <a:latin typeface="+mn-lt"/>
                          <a:ea typeface="+mn-ea"/>
                          <a:cs typeface="+mn-cs"/>
                        </a:rPr>
                        <a:t>theo</a:t>
                      </a:r>
                      <a:r>
                        <a:rPr lang="en-GB" sz="4000" baseline="0" dirty="0">
                          <a:effectLst/>
                          <a:latin typeface="+mn-lt"/>
                          <a:ea typeface="+mn-ea"/>
                          <a:cs typeface="+mn-cs"/>
                        </a:rPr>
                        <a:t> </a:t>
                      </a:r>
                      <a:r>
                        <a:rPr lang="en-GB" sz="4000" baseline="0" dirty="0" err="1">
                          <a:effectLst/>
                          <a:latin typeface="+mn-lt"/>
                          <a:ea typeface="+mn-ea"/>
                          <a:cs typeface="+mn-cs"/>
                        </a:rPr>
                        <a:t>tuổi</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20807659"/>
                  </a:ext>
                </a:extLst>
              </a:tr>
              <a:tr h="2218061">
                <a:tc>
                  <a:txBody>
                    <a:bodyPr/>
                    <a:lstStyle/>
                    <a:p>
                      <a:pPr algn="ctr">
                        <a:lnSpc>
                          <a:spcPct val="150000"/>
                        </a:lnSpc>
                        <a:spcBef>
                          <a:spcPts val="600"/>
                        </a:spcBef>
                      </a:pPr>
                      <a:r>
                        <a:rPr lang="en-GB" sz="4000" dirty="0">
                          <a:effectLst/>
                        </a:rPr>
                        <a:t>-2≤&amp;≤2</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dirty="0" err="1">
                          <a:effectLst/>
                        </a:rPr>
                        <a:t>Bình</a:t>
                      </a:r>
                      <a:r>
                        <a:rPr lang="en-GB" sz="4000" dirty="0">
                          <a:effectLst/>
                        </a:rPr>
                        <a:t> </a:t>
                      </a:r>
                      <a:r>
                        <a:rPr lang="en-GB" sz="4000" dirty="0" err="1">
                          <a:effectLst/>
                        </a:rPr>
                        <a:t>thường</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dirty="0" err="1">
                          <a:effectLst/>
                        </a:rPr>
                        <a:t>Bình</a:t>
                      </a:r>
                      <a:r>
                        <a:rPr lang="en-GB" sz="4000" dirty="0">
                          <a:effectLst/>
                        </a:rPr>
                        <a:t> </a:t>
                      </a:r>
                      <a:r>
                        <a:rPr lang="en-GB" sz="4000" dirty="0" err="1">
                          <a:effectLst/>
                        </a:rPr>
                        <a:t>thường</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662714025"/>
                  </a:ext>
                </a:extLst>
              </a:tr>
              <a:tr h="1105611">
                <a:tc>
                  <a:txBody>
                    <a:bodyPr/>
                    <a:lstStyle/>
                    <a:p>
                      <a:pPr algn="ctr">
                        <a:lnSpc>
                          <a:spcPct val="100000"/>
                        </a:lnSpc>
                        <a:spcBef>
                          <a:spcPts val="0"/>
                        </a:spcBef>
                      </a:pPr>
                      <a:r>
                        <a:rPr lang="en-GB" sz="4000" dirty="0">
                          <a:effectLst/>
                        </a:rPr>
                        <a:t>-3≤&amp;&lt;-2</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a:effectLst/>
                        </a:rPr>
                        <a:t>Nhẹ cân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a:effectLst/>
                        </a:rPr>
                        <a:t>Thấp còi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3189845536"/>
                  </a:ext>
                </a:extLst>
              </a:tr>
              <a:tr h="2218061">
                <a:tc>
                  <a:txBody>
                    <a:bodyPr/>
                    <a:lstStyle/>
                    <a:p>
                      <a:pPr algn="ctr">
                        <a:lnSpc>
                          <a:spcPct val="100000"/>
                        </a:lnSpc>
                        <a:spcBef>
                          <a:spcPts val="0"/>
                        </a:spcBef>
                      </a:pPr>
                      <a:r>
                        <a:rPr lang="en-GB" sz="4000">
                          <a:effectLst/>
                        </a:rPr>
                        <a:t>&lt;-3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l">
                        <a:lnSpc>
                          <a:spcPct val="100000"/>
                        </a:lnSpc>
                        <a:spcBef>
                          <a:spcPts val="0"/>
                        </a:spcBef>
                      </a:pPr>
                      <a:r>
                        <a:rPr lang="en-GB" sz="4000" dirty="0" err="1">
                          <a:effectLst/>
                        </a:rPr>
                        <a:t>Nhẹ</a:t>
                      </a:r>
                      <a:r>
                        <a:rPr lang="en-GB" sz="4000" baseline="0" dirty="0">
                          <a:effectLst/>
                        </a:rPr>
                        <a:t> </a:t>
                      </a:r>
                      <a:r>
                        <a:rPr lang="en-GB" sz="4000" dirty="0" err="1">
                          <a:effectLst/>
                        </a:rPr>
                        <a:t>cân</a:t>
                      </a:r>
                      <a:r>
                        <a:rPr lang="en-GB" sz="4000" dirty="0">
                          <a:effectLst/>
                        </a:rPr>
                        <a:t> </a:t>
                      </a:r>
                      <a:r>
                        <a:rPr lang="en-GB" sz="4000" dirty="0" err="1">
                          <a:effectLst/>
                        </a:rPr>
                        <a:t>nặng</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l">
                        <a:lnSpc>
                          <a:spcPct val="100000"/>
                        </a:lnSpc>
                        <a:spcBef>
                          <a:spcPts val="0"/>
                        </a:spcBef>
                      </a:pPr>
                      <a:r>
                        <a:rPr lang="en-GB" sz="4000" dirty="0" err="1">
                          <a:effectLst/>
                        </a:rPr>
                        <a:t>Thấp</a:t>
                      </a:r>
                      <a:r>
                        <a:rPr lang="en-GB" sz="4000" dirty="0">
                          <a:effectLst/>
                        </a:rPr>
                        <a:t> </a:t>
                      </a:r>
                      <a:r>
                        <a:rPr lang="en-GB" sz="4000" dirty="0" err="1">
                          <a:effectLst/>
                        </a:rPr>
                        <a:t>còi</a:t>
                      </a:r>
                      <a:r>
                        <a:rPr lang="en-GB" sz="4000" dirty="0">
                          <a:effectLst/>
                        </a:rPr>
                        <a:t> </a:t>
                      </a:r>
                      <a:r>
                        <a:rPr lang="en-GB" sz="4000" dirty="0" err="1">
                          <a:effectLst/>
                        </a:rPr>
                        <a:t>nặng</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589627619"/>
                  </a:ext>
                </a:extLst>
              </a:tr>
            </a:tbl>
          </a:graphicData>
        </a:graphic>
      </p:graphicFrame>
    </p:spTree>
    <p:extLst>
      <p:ext uri="{BB962C8B-B14F-4D97-AF65-F5344CB8AC3E}">
        <p14:creationId xmlns:p14="http://schemas.microsoft.com/office/powerpoint/2010/main" val="1553550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2" name="Flowchart: Delay 1"/>
          <p:cNvSpPr/>
          <p:nvPr/>
        </p:nvSpPr>
        <p:spPr>
          <a:xfrm>
            <a:off x="0" y="2374900"/>
            <a:ext cx="2889419" cy="6653514"/>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85F27AC-66D5-0C96-C749-6AA050D63D5C}"/>
              </a:ext>
            </a:extLst>
          </p:cNvPr>
          <p:cNvSpPr txBox="1">
            <a:spLocks/>
          </p:cNvSpPr>
          <p:nvPr/>
        </p:nvSpPr>
        <p:spPr>
          <a:xfrm>
            <a:off x="124450" y="3998560"/>
            <a:ext cx="2279819" cy="3774966"/>
          </a:xfrm>
          <a:prstGeom prst="rect">
            <a:avLst/>
          </a:prstGeom>
          <a:noFill/>
        </p:spPr>
        <p:txBody>
          <a:bodyPr anchor="b">
            <a:noAutofit/>
          </a:bodyPr>
          <a:lstStyle>
            <a:lvl1pPr eaLnBrk="1" hangingPunct="1">
              <a:defRPr>
                <a:latin typeface="+mj-lt"/>
                <a:ea typeface="+mj-ea"/>
                <a:cs typeface="+mj-cs"/>
              </a:defRPr>
            </a:lvl1pPr>
          </a:lstStyle>
          <a:p>
            <a:pPr algn="ctr"/>
            <a:r>
              <a:rPr lang="en-US" sz="4000" kern="0" dirty="0" err="1">
                <a:solidFill>
                  <a:srgbClr val="FFFFFF"/>
                </a:solidFill>
              </a:rPr>
              <a:t>Xác</a:t>
            </a:r>
            <a:r>
              <a:rPr lang="en-US" sz="4000" kern="0" dirty="0">
                <a:solidFill>
                  <a:srgbClr val="FFFFFF"/>
                </a:solidFill>
              </a:rPr>
              <a:t> </a:t>
            </a:r>
            <a:r>
              <a:rPr lang="en-US" sz="4000" kern="0" dirty="0" err="1">
                <a:solidFill>
                  <a:srgbClr val="FFFFFF"/>
                </a:solidFill>
              </a:rPr>
              <a:t>định</a:t>
            </a:r>
            <a:r>
              <a:rPr lang="en-US" sz="4000" kern="0" dirty="0">
                <a:solidFill>
                  <a:srgbClr val="FFFFFF"/>
                </a:solidFill>
              </a:rPr>
              <a:t> </a:t>
            </a:r>
            <a:r>
              <a:rPr lang="en-US" sz="4000" kern="0" dirty="0" err="1">
                <a:solidFill>
                  <a:srgbClr val="FFFFFF"/>
                </a:solidFill>
              </a:rPr>
              <a:t>tình</a:t>
            </a:r>
            <a:r>
              <a:rPr lang="en-US" sz="4000" kern="0" dirty="0">
                <a:solidFill>
                  <a:srgbClr val="FFFFFF"/>
                </a:solidFill>
              </a:rPr>
              <a:t> </a:t>
            </a:r>
            <a:r>
              <a:rPr lang="en-US" sz="4000" kern="0" dirty="0" err="1">
                <a:solidFill>
                  <a:srgbClr val="FFFFFF"/>
                </a:solidFill>
              </a:rPr>
              <a:t>trạng</a:t>
            </a:r>
            <a:r>
              <a:rPr lang="en-US" sz="4000" kern="0" dirty="0">
                <a:solidFill>
                  <a:srgbClr val="FFFFFF"/>
                </a:solidFill>
              </a:rPr>
              <a:t> </a:t>
            </a:r>
            <a:r>
              <a:rPr lang="en-US" sz="4000" kern="0" dirty="0" err="1">
                <a:solidFill>
                  <a:srgbClr val="FFFFFF"/>
                </a:solidFill>
              </a:rPr>
              <a:t>dinh</a:t>
            </a:r>
            <a:r>
              <a:rPr lang="en-US" sz="4000" kern="0" dirty="0">
                <a:solidFill>
                  <a:srgbClr val="FFFFFF"/>
                </a:solidFill>
              </a:rPr>
              <a:t> </a:t>
            </a:r>
            <a:r>
              <a:rPr lang="en-US" sz="4000" kern="0" dirty="0" err="1">
                <a:solidFill>
                  <a:srgbClr val="FFFFFF"/>
                </a:solidFill>
              </a:rPr>
              <a:t>dưỡng</a:t>
            </a:r>
            <a:r>
              <a:rPr lang="en-US" sz="4000" kern="0" dirty="0">
                <a:solidFill>
                  <a:srgbClr val="FFFFFF"/>
                </a:solidFill>
              </a:rPr>
              <a:t> </a:t>
            </a:r>
            <a:r>
              <a:rPr lang="en-US" sz="4000" kern="0" dirty="0" err="1">
                <a:solidFill>
                  <a:srgbClr val="FFFFFF"/>
                </a:solidFill>
              </a:rPr>
              <a:t>trẻ</a:t>
            </a:r>
            <a:r>
              <a:rPr lang="en-US" sz="4000" kern="0" dirty="0">
                <a:solidFill>
                  <a:srgbClr val="FFFFFF"/>
                </a:solidFill>
              </a:rPr>
              <a:t> </a:t>
            </a:r>
            <a:r>
              <a:rPr lang="en-US" sz="4000" kern="0" dirty="0" smtClean="0">
                <a:solidFill>
                  <a:srgbClr val="FFFFFF"/>
                </a:solidFill>
              </a:rPr>
              <a:t>11-19 </a:t>
            </a:r>
            <a:r>
              <a:rPr lang="en-US" sz="4000" kern="0" dirty="0" err="1">
                <a:solidFill>
                  <a:srgbClr val="FFFFFF"/>
                </a:solidFill>
              </a:rPr>
              <a:t>tuổi</a:t>
            </a:r>
            <a:endParaRPr lang="en-US" sz="4000" kern="0" dirty="0">
              <a:solidFill>
                <a:srgbClr val="FFFFFF"/>
              </a:solidFill>
            </a:endParaRPr>
          </a:p>
        </p:txBody>
      </p:sp>
      <p:graphicFrame>
        <p:nvGraphicFramePr>
          <p:cNvPr id="10" name="Content Placeholder 5">
            <a:extLst>
              <a:ext uri="{FF2B5EF4-FFF2-40B4-BE49-F238E27FC236}">
                <a16:creationId xmlns:a16="http://schemas.microsoft.com/office/drawing/2014/main" id="{C3C7A7CE-7F31-4E80-EB5B-9F7C2690C4BC}"/>
              </a:ext>
            </a:extLst>
          </p:cNvPr>
          <p:cNvGraphicFramePr>
            <a:graphicFrameLocks/>
          </p:cNvGraphicFramePr>
          <p:nvPr>
            <p:extLst>
              <p:ext uri="{D42A27DB-BD31-4B8C-83A1-F6EECF244321}">
                <p14:modId xmlns:p14="http://schemas.microsoft.com/office/powerpoint/2010/main" val="658891671"/>
              </p:ext>
            </p:extLst>
          </p:nvPr>
        </p:nvGraphicFramePr>
        <p:xfrm>
          <a:off x="3699669" y="2646343"/>
          <a:ext cx="8912281" cy="6647344"/>
        </p:xfrm>
        <a:graphic>
          <a:graphicData uri="http://schemas.openxmlformats.org/drawingml/2006/table">
            <a:tbl>
              <a:tblPr firstRow="1" firstCol="1" bandRow="1">
                <a:tableStyleId>{9D7B26C5-4107-4FEC-AEDC-1716B250A1EF}</a:tableStyleId>
              </a:tblPr>
              <a:tblGrid>
                <a:gridCol w="3947584">
                  <a:extLst>
                    <a:ext uri="{9D8B030D-6E8A-4147-A177-3AD203B41FA5}">
                      <a16:colId xmlns:a16="http://schemas.microsoft.com/office/drawing/2014/main" val="1700411301"/>
                    </a:ext>
                  </a:extLst>
                </a:gridCol>
                <a:gridCol w="4964697">
                  <a:extLst>
                    <a:ext uri="{9D8B030D-6E8A-4147-A177-3AD203B41FA5}">
                      <a16:colId xmlns:a16="http://schemas.microsoft.com/office/drawing/2014/main" val="4039184365"/>
                    </a:ext>
                  </a:extLst>
                </a:gridCol>
              </a:tblGrid>
              <a:tr h="1105611">
                <a:tc>
                  <a:txBody>
                    <a:bodyPr/>
                    <a:lstStyle/>
                    <a:p>
                      <a:pPr algn="ctr">
                        <a:lnSpc>
                          <a:spcPct val="100000"/>
                        </a:lnSpc>
                        <a:spcBef>
                          <a:spcPts val="0"/>
                        </a:spcBef>
                      </a:pPr>
                      <a:r>
                        <a:rPr lang="en-GB" sz="4000" dirty="0">
                          <a:effectLst/>
                        </a:rPr>
                        <a:t>Z-score</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ctr">
                        <a:lnSpc>
                          <a:spcPct val="150000"/>
                        </a:lnSpc>
                        <a:spcBef>
                          <a:spcPts val="600"/>
                        </a:spcBef>
                      </a:pPr>
                      <a:r>
                        <a:rPr lang="en-GB" sz="4000" dirty="0" err="1">
                          <a:effectLst/>
                          <a:latin typeface="+mn-lt"/>
                          <a:ea typeface="+mn-ea"/>
                          <a:cs typeface="+mn-cs"/>
                        </a:rPr>
                        <a:t>Chiều</a:t>
                      </a:r>
                      <a:r>
                        <a:rPr lang="en-GB" sz="4000" baseline="0" dirty="0">
                          <a:effectLst/>
                          <a:latin typeface="+mn-lt"/>
                          <a:ea typeface="+mn-ea"/>
                          <a:cs typeface="+mn-cs"/>
                        </a:rPr>
                        <a:t> </a:t>
                      </a:r>
                      <a:r>
                        <a:rPr lang="en-GB" sz="4000" baseline="0" dirty="0" err="1">
                          <a:effectLst/>
                          <a:latin typeface="+mn-lt"/>
                          <a:ea typeface="+mn-ea"/>
                          <a:cs typeface="+mn-cs"/>
                        </a:rPr>
                        <a:t>c</a:t>
                      </a:r>
                      <a:r>
                        <a:rPr lang="en-GB" sz="4000" dirty="0" err="1">
                          <a:effectLst/>
                          <a:latin typeface="+mn-lt"/>
                          <a:ea typeface="+mn-ea"/>
                          <a:cs typeface="+mn-cs"/>
                        </a:rPr>
                        <a:t>ao</a:t>
                      </a:r>
                      <a:r>
                        <a:rPr lang="en-GB" sz="4000" dirty="0">
                          <a:effectLst/>
                          <a:latin typeface="+mn-lt"/>
                          <a:ea typeface="+mn-ea"/>
                          <a:cs typeface="+mn-cs"/>
                        </a:rPr>
                        <a:t> </a:t>
                      </a:r>
                      <a:r>
                        <a:rPr lang="en-GB" sz="4000" baseline="0" dirty="0" err="1">
                          <a:effectLst/>
                          <a:latin typeface="+mn-lt"/>
                          <a:ea typeface="+mn-ea"/>
                          <a:cs typeface="+mn-cs"/>
                        </a:rPr>
                        <a:t>theo</a:t>
                      </a:r>
                      <a:r>
                        <a:rPr lang="en-GB" sz="4000" baseline="0" dirty="0">
                          <a:effectLst/>
                          <a:latin typeface="+mn-lt"/>
                          <a:ea typeface="+mn-ea"/>
                          <a:cs typeface="+mn-cs"/>
                        </a:rPr>
                        <a:t> </a:t>
                      </a:r>
                      <a:r>
                        <a:rPr lang="en-GB" sz="4000" baseline="0" dirty="0" err="1">
                          <a:effectLst/>
                          <a:latin typeface="+mn-lt"/>
                          <a:ea typeface="+mn-ea"/>
                          <a:cs typeface="+mn-cs"/>
                        </a:rPr>
                        <a:t>tuổi</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20807659"/>
                  </a:ext>
                </a:extLst>
              </a:tr>
              <a:tr h="2218061">
                <a:tc>
                  <a:txBody>
                    <a:bodyPr/>
                    <a:lstStyle/>
                    <a:p>
                      <a:pPr algn="ctr">
                        <a:lnSpc>
                          <a:spcPct val="150000"/>
                        </a:lnSpc>
                        <a:spcBef>
                          <a:spcPts val="600"/>
                        </a:spcBef>
                      </a:pPr>
                      <a:r>
                        <a:rPr lang="en-GB" sz="4000" dirty="0">
                          <a:effectLst/>
                        </a:rPr>
                        <a:t>-2≤&amp;≤2</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dirty="0" err="1">
                          <a:effectLst/>
                        </a:rPr>
                        <a:t>Bình</a:t>
                      </a:r>
                      <a:r>
                        <a:rPr lang="en-GB" sz="4000" dirty="0">
                          <a:effectLst/>
                        </a:rPr>
                        <a:t> </a:t>
                      </a:r>
                      <a:r>
                        <a:rPr lang="en-GB" sz="4000" dirty="0" err="1">
                          <a:effectLst/>
                        </a:rPr>
                        <a:t>thường</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662714025"/>
                  </a:ext>
                </a:extLst>
              </a:tr>
              <a:tr h="1105611">
                <a:tc>
                  <a:txBody>
                    <a:bodyPr/>
                    <a:lstStyle/>
                    <a:p>
                      <a:pPr algn="ctr">
                        <a:lnSpc>
                          <a:spcPct val="100000"/>
                        </a:lnSpc>
                        <a:spcBef>
                          <a:spcPts val="0"/>
                        </a:spcBef>
                      </a:pPr>
                      <a:r>
                        <a:rPr lang="en-GB" sz="4000" dirty="0">
                          <a:effectLst/>
                        </a:rPr>
                        <a:t>-3≤&amp;&lt;-2</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a:effectLst/>
                        </a:rPr>
                        <a:t>Thấp còi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3189845536"/>
                  </a:ext>
                </a:extLst>
              </a:tr>
              <a:tr h="2218061">
                <a:tc>
                  <a:txBody>
                    <a:bodyPr/>
                    <a:lstStyle/>
                    <a:p>
                      <a:pPr algn="ctr">
                        <a:lnSpc>
                          <a:spcPct val="100000"/>
                        </a:lnSpc>
                        <a:spcBef>
                          <a:spcPts val="0"/>
                        </a:spcBef>
                      </a:pPr>
                      <a:r>
                        <a:rPr lang="en-GB" sz="4000">
                          <a:effectLst/>
                        </a:rPr>
                        <a:t>&lt;-3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l">
                        <a:lnSpc>
                          <a:spcPct val="100000"/>
                        </a:lnSpc>
                        <a:spcBef>
                          <a:spcPts val="0"/>
                        </a:spcBef>
                      </a:pPr>
                      <a:r>
                        <a:rPr lang="en-GB" sz="4000" dirty="0" err="1">
                          <a:effectLst/>
                        </a:rPr>
                        <a:t>Thấp</a:t>
                      </a:r>
                      <a:r>
                        <a:rPr lang="en-GB" sz="4000" dirty="0">
                          <a:effectLst/>
                        </a:rPr>
                        <a:t> </a:t>
                      </a:r>
                      <a:r>
                        <a:rPr lang="en-GB" sz="4000" dirty="0" err="1">
                          <a:effectLst/>
                        </a:rPr>
                        <a:t>còi</a:t>
                      </a:r>
                      <a:r>
                        <a:rPr lang="en-GB" sz="4000" dirty="0">
                          <a:effectLst/>
                        </a:rPr>
                        <a:t> </a:t>
                      </a:r>
                      <a:r>
                        <a:rPr lang="en-GB" sz="4000" dirty="0" err="1">
                          <a:effectLst/>
                        </a:rPr>
                        <a:t>nặng</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589627619"/>
                  </a:ext>
                </a:extLst>
              </a:tr>
            </a:tbl>
          </a:graphicData>
        </a:graphic>
      </p:graphicFrame>
    </p:spTree>
    <p:extLst>
      <p:ext uri="{BB962C8B-B14F-4D97-AF65-F5344CB8AC3E}">
        <p14:creationId xmlns:p14="http://schemas.microsoft.com/office/powerpoint/2010/main" val="4209759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2" name="Flowchart: Delay 1"/>
          <p:cNvSpPr/>
          <p:nvPr/>
        </p:nvSpPr>
        <p:spPr>
          <a:xfrm>
            <a:off x="0" y="2374900"/>
            <a:ext cx="2889419" cy="6653514"/>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85F27AC-66D5-0C96-C749-6AA050D63D5C}"/>
              </a:ext>
            </a:extLst>
          </p:cNvPr>
          <p:cNvSpPr txBox="1">
            <a:spLocks/>
          </p:cNvSpPr>
          <p:nvPr/>
        </p:nvSpPr>
        <p:spPr>
          <a:xfrm>
            <a:off x="124450" y="3998560"/>
            <a:ext cx="2279819" cy="3774966"/>
          </a:xfrm>
          <a:prstGeom prst="rect">
            <a:avLst/>
          </a:prstGeom>
          <a:noFill/>
        </p:spPr>
        <p:txBody>
          <a:bodyPr anchor="b">
            <a:noAutofit/>
          </a:bodyPr>
          <a:lstStyle>
            <a:lvl1pPr eaLnBrk="1" hangingPunct="1">
              <a:defRPr>
                <a:latin typeface="+mj-lt"/>
                <a:ea typeface="+mj-ea"/>
                <a:cs typeface="+mj-cs"/>
              </a:defRPr>
            </a:lvl1pPr>
          </a:lstStyle>
          <a:p>
            <a:pPr algn="ctr"/>
            <a:r>
              <a:rPr lang="en-US" sz="4000" kern="0" dirty="0" err="1">
                <a:solidFill>
                  <a:srgbClr val="FFFFFF"/>
                </a:solidFill>
              </a:rPr>
              <a:t>Xác</a:t>
            </a:r>
            <a:r>
              <a:rPr lang="en-US" sz="4000" kern="0" dirty="0">
                <a:solidFill>
                  <a:srgbClr val="FFFFFF"/>
                </a:solidFill>
              </a:rPr>
              <a:t> </a:t>
            </a:r>
            <a:r>
              <a:rPr lang="en-US" sz="4000" kern="0" dirty="0" err="1">
                <a:solidFill>
                  <a:srgbClr val="FFFFFF"/>
                </a:solidFill>
              </a:rPr>
              <a:t>định</a:t>
            </a:r>
            <a:r>
              <a:rPr lang="en-US" sz="4000" kern="0" dirty="0">
                <a:solidFill>
                  <a:srgbClr val="FFFFFF"/>
                </a:solidFill>
              </a:rPr>
              <a:t> </a:t>
            </a:r>
            <a:r>
              <a:rPr lang="en-US" sz="4000" kern="0" dirty="0" err="1">
                <a:solidFill>
                  <a:srgbClr val="FFFFFF"/>
                </a:solidFill>
              </a:rPr>
              <a:t>tình</a:t>
            </a:r>
            <a:r>
              <a:rPr lang="en-US" sz="4000" kern="0" dirty="0">
                <a:solidFill>
                  <a:srgbClr val="FFFFFF"/>
                </a:solidFill>
              </a:rPr>
              <a:t> </a:t>
            </a:r>
            <a:r>
              <a:rPr lang="en-US" sz="4000" kern="0" dirty="0" err="1">
                <a:solidFill>
                  <a:srgbClr val="FFFFFF"/>
                </a:solidFill>
              </a:rPr>
              <a:t>trạng</a:t>
            </a:r>
            <a:r>
              <a:rPr lang="en-US" sz="4000" kern="0" dirty="0">
                <a:solidFill>
                  <a:srgbClr val="FFFFFF"/>
                </a:solidFill>
              </a:rPr>
              <a:t> </a:t>
            </a:r>
            <a:r>
              <a:rPr lang="en-US" sz="4000" kern="0" dirty="0" err="1">
                <a:solidFill>
                  <a:srgbClr val="FFFFFF"/>
                </a:solidFill>
              </a:rPr>
              <a:t>dinh</a:t>
            </a:r>
            <a:r>
              <a:rPr lang="en-US" sz="4000" kern="0" dirty="0">
                <a:solidFill>
                  <a:srgbClr val="FFFFFF"/>
                </a:solidFill>
              </a:rPr>
              <a:t> </a:t>
            </a:r>
            <a:r>
              <a:rPr lang="en-US" sz="4000" kern="0" dirty="0" err="1">
                <a:solidFill>
                  <a:srgbClr val="FFFFFF"/>
                </a:solidFill>
              </a:rPr>
              <a:t>dưỡng</a:t>
            </a:r>
            <a:r>
              <a:rPr lang="en-US" sz="4000" kern="0" dirty="0">
                <a:solidFill>
                  <a:srgbClr val="FFFFFF"/>
                </a:solidFill>
              </a:rPr>
              <a:t> </a:t>
            </a:r>
            <a:r>
              <a:rPr lang="en-US" sz="4000" kern="0" dirty="0" err="1">
                <a:solidFill>
                  <a:srgbClr val="FFFFFF"/>
                </a:solidFill>
              </a:rPr>
              <a:t>trẻ</a:t>
            </a:r>
            <a:r>
              <a:rPr lang="en-US" sz="4000" kern="0" dirty="0">
                <a:solidFill>
                  <a:srgbClr val="FFFFFF"/>
                </a:solidFill>
              </a:rPr>
              <a:t> 5-19 </a:t>
            </a:r>
            <a:r>
              <a:rPr lang="en-US" sz="4000" kern="0" dirty="0" err="1">
                <a:solidFill>
                  <a:srgbClr val="FFFFFF"/>
                </a:solidFill>
              </a:rPr>
              <a:t>tuổi</a:t>
            </a:r>
            <a:endParaRPr lang="en-US" sz="4000" kern="0" dirty="0">
              <a:solidFill>
                <a:srgbClr val="FFFFFF"/>
              </a:solidFill>
            </a:endParaRPr>
          </a:p>
        </p:txBody>
      </p:sp>
      <p:graphicFrame>
        <p:nvGraphicFramePr>
          <p:cNvPr id="10" name="Content Placeholder 5">
            <a:extLst>
              <a:ext uri="{FF2B5EF4-FFF2-40B4-BE49-F238E27FC236}">
                <a16:creationId xmlns:a16="http://schemas.microsoft.com/office/drawing/2014/main" id="{C3C7A7CE-7F31-4E80-EB5B-9F7C2690C4BC}"/>
              </a:ext>
            </a:extLst>
          </p:cNvPr>
          <p:cNvGraphicFramePr>
            <a:graphicFrameLocks/>
          </p:cNvGraphicFramePr>
          <p:nvPr>
            <p:extLst>
              <p:ext uri="{D42A27DB-BD31-4B8C-83A1-F6EECF244321}">
                <p14:modId xmlns:p14="http://schemas.microsoft.com/office/powerpoint/2010/main" val="2339582850"/>
              </p:ext>
            </p:extLst>
          </p:nvPr>
        </p:nvGraphicFramePr>
        <p:xfrm>
          <a:off x="3023281" y="2038224"/>
          <a:ext cx="9210788" cy="6990190"/>
        </p:xfrm>
        <a:graphic>
          <a:graphicData uri="http://schemas.openxmlformats.org/drawingml/2006/table">
            <a:tbl>
              <a:tblPr firstRow="1" firstCol="1" bandRow="1">
                <a:tableStyleId>{9D7B26C5-4107-4FEC-AEDC-1716B250A1EF}</a:tableStyleId>
              </a:tblPr>
              <a:tblGrid>
                <a:gridCol w="4079803">
                  <a:extLst>
                    <a:ext uri="{9D8B030D-6E8A-4147-A177-3AD203B41FA5}">
                      <a16:colId xmlns:a16="http://schemas.microsoft.com/office/drawing/2014/main" val="1700411301"/>
                    </a:ext>
                  </a:extLst>
                </a:gridCol>
                <a:gridCol w="5130985">
                  <a:extLst>
                    <a:ext uri="{9D8B030D-6E8A-4147-A177-3AD203B41FA5}">
                      <a16:colId xmlns:a16="http://schemas.microsoft.com/office/drawing/2014/main" val="2615895568"/>
                    </a:ext>
                  </a:extLst>
                </a:gridCol>
              </a:tblGrid>
              <a:tr h="850091">
                <a:tc>
                  <a:txBody>
                    <a:bodyPr/>
                    <a:lstStyle/>
                    <a:p>
                      <a:pPr algn="ctr">
                        <a:lnSpc>
                          <a:spcPct val="100000"/>
                        </a:lnSpc>
                        <a:spcBef>
                          <a:spcPts val="0"/>
                        </a:spcBef>
                      </a:pPr>
                      <a:r>
                        <a:rPr lang="en-GB" sz="4000">
                          <a:effectLst/>
                        </a:rPr>
                        <a:t>Z-score</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ctr">
                        <a:lnSpc>
                          <a:spcPct val="100000"/>
                        </a:lnSpc>
                        <a:spcBef>
                          <a:spcPts val="0"/>
                        </a:spcBef>
                      </a:pPr>
                      <a:r>
                        <a:rPr lang="en-GB" sz="4000" dirty="0">
                          <a:effectLst/>
                        </a:rPr>
                        <a:t>BMI </a:t>
                      </a:r>
                      <a:r>
                        <a:rPr lang="en-GB" sz="4000" dirty="0" err="1">
                          <a:effectLst/>
                        </a:rPr>
                        <a:t>theo</a:t>
                      </a:r>
                      <a:r>
                        <a:rPr lang="en-GB" sz="4000" dirty="0">
                          <a:effectLst/>
                        </a:rPr>
                        <a:t> </a:t>
                      </a:r>
                      <a:r>
                        <a:rPr lang="en-GB" sz="4000" dirty="0" err="1">
                          <a:effectLst/>
                        </a:rPr>
                        <a:t>tuổi</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20807659"/>
                  </a:ext>
                </a:extLst>
              </a:tr>
              <a:tr h="850091">
                <a:tc>
                  <a:txBody>
                    <a:bodyPr/>
                    <a:lstStyle/>
                    <a:p>
                      <a:pPr algn="ctr">
                        <a:lnSpc>
                          <a:spcPct val="100000"/>
                        </a:lnSpc>
                        <a:spcBef>
                          <a:spcPts val="0"/>
                        </a:spcBef>
                      </a:pPr>
                      <a:r>
                        <a:rPr lang="en-GB" sz="4000">
                          <a:effectLst/>
                        </a:rPr>
                        <a:t>&gt;2</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a:effectLst/>
                        </a:rPr>
                        <a:t>Béo phì</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2028110560"/>
                  </a:ext>
                </a:extLst>
              </a:tr>
              <a:tr h="1029037">
                <a:tc>
                  <a:txBody>
                    <a:bodyPr/>
                    <a:lstStyle/>
                    <a:p>
                      <a:pPr algn="ctr">
                        <a:lnSpc>
                          <a:spcPct val="100000"/>
                        </a:lnSpc>
                        <a:spcBef>
                          <a:spcPts val="0"/>
                        </a:spcBef>
                      </a:pPr>
                      <a:r>
                        <a:rPr lang="en-GB" sz="4000" dirty="0">
                          <a:solidFill>
                            <a:schemeClr val="tx1"/>
                          </a:solidFill>
                          <a:effectLst/>
                        </a:rPr>
                        <a:t>&gt; 1</a:t>
                      </a:r>
                      <a:endParaRPr lang="en-GB"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dirty="0" err="1">
                          <a:solidFill>
                            <a:schemeClr val="tx1"/>
                          </a:solidFill>
                          <a:effectLst/>
                        </a:rPr>
                        <a:t>Thừa</a:t>
                      </a:r>
                      <a:r>
                        <a:rPr lang="en-GB" sz="4000" dirty="0">
                          <a:solidFill>
                            <a:schemeClr val="tx1"/>
                          </a:solidFill>
                          <a:effectLst/>
                        </a:rPr>
                        <a:t> </a:t>
                      </a:r>
                      <a:r>
                        <a:rPr lang="en-GB" sz="4000" dirty="0" err="1">
                          <a:solidFill>
                            <a:schemeClr val="tx1"/>
                          </a:solidFill>
                          <a:effectLst/>
                        </a:rPr>
                        <a:t>cân</a:t>
                      </a:r>
                      <a:endParaRPr lang="en-GB"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3100971094"/>
                  </a:ext>
                </a:extLst>
              </a:tr>
              <a:tr h="1705440">
                <a:tc>
                  <a:txBody>
                    <a:bodyPr/>
                    <a:lstStyle/>
                    <a:p>
                      <a:pPr algn="ctr">
                        <a:lnSpc>
                          <a:spcPct val="150000"/>
                        </a:lnSpc>
                        <a:spcBef>
                          <a:spcPts val="600"/>
                        </a:spcBef>
                      </a:pPr>
                      <a:r>
                        <a:rPr lang="en-GB" sz="4000" dirty="0">
                          <a:effectLst/>
                        </a:rPr>
                        <a:t>-2≤&amp;≤1</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a:effectLst/>
                        </a:rPr>
                        <a:t>Bình thường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662714025"/>
                  </a:ext>
                </a:extLst>
              </a:tr>
              <a:tr h="850091">
                <a:tc>
                  <a:txBody>
                    <a:bodyPr/>
                    <a:lstStyle/>
                    <a:p>
                      <a:pPr algn="ctr">
                        <a:lnSpc>
                          <a:spcPct val="100000"/>
                        </a:lnSpc>
                        <a:spcBef>
                          <a:spcPts val="0"/>
                        </a:spcBef>
                      </a:pPr>
                      <a:r>
                        <a:rPr lang="en-GB" sz="4000" dirty="0">
                          <a:effectLst/>
                        </a:rPr>
                        <a:t>-3≤&amp;&lt;-2</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just">
                        <a:lnSpc>
                          <a:spcPct val="100000"/>
                        </a:lnSpc>
                        <a:spcBef>
                          <a:spcPts val="0"/>
                        </a:spcBef>
                      </a:pPr>
                      <a:r>
                        <a:rPr lang="en-GB" sz="4000">
                          <a:effectLst/>
                        </a:rPr>
                        <a:t>Gầy còm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3189845536"/>
                  </a:ext>
                </a:extLst>
              </a:tr>
              <a:tr h="1705440">
                <a:tc>
                  <a:txBody>
                    <a:bodyPr/>
                    <a:lstStyle/>
                    <a:p>
                      <a:pPr algn="ctr">
                        <a:lnSpc>
                          <a:spcPct val="100000"/>
                        </a:lnSpc>
                        <a:spcBef>
                          <a:spcPts val="0"/>
                        </a:spcBef>
                      </a:pPr>
                      <a:r>
                        <a:rPr lang="en-GB" sz="4000">
                          <a:effectLst/>
                        </a:rPr>
                        <a:t>&lt;-3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tc>
                  <a:txBody>
                    <a:bodyPr/>
                    <a:lstStyle/>
                    <a:p>
                      <a:pPr algn="l">
                        <a:lnSpc>
                          <a:spcPct val="100000"/>
                        </a:lnSpc>
                        <a:spcBef>
                          <a:spcPts val="0"/>
                        </a:spcBef>
                      </a:pPr>
                      <a:r>
                        <a:rPr lang="en-GB" sz="4000" dirty="0" err="1">
                          <a:effectLst/>
                        </a:rPr>
                        <a:t>Gầy</a:t>
                      </a:r>
                      <a:r>
                        <a:rPr lang="en-GB" sz="4000" dirty="0">
                          <a:effectLst/>
                        </a:rPr>
                        <a:t> </a:t>
                      </a:r>
                      <a:r>
                        <a:rPr lang="en-GB" sz="4000" dirty="0" err="1">
                          <a:effectLst/>
                        </a:rPr>
                        <a:t>còm</a:t>
                      </a:r>
                      <a:r>
                        <a:rPr lang="en-GB" sz="4000" dirty="0">
                          <a:effectLst/>
                        </a:rPr>
                        <a:t> </a:t>
                      </a:r>
                      <a:r>
                        <a:rPr lang="en-GB" sz="4000" dirty="0" err="1">
                          <a:effectLst/>
                        </a:rPr>
                        <a:t>nặng</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661" marR="112661" marT="0" marB="0" anchor="ctr"/>
                </a:tc>
                <a:extLst>
                  <a:ext uri="{0D108BD9-81ED-4DB2-BD59-A6C34878D82A}">
                    <a16:rowId xmlns:a16="http://schemas.microsoft.com/office/drawing/2014/main" val="589627619"/>
                  </a:ext>
                </a:extLst>
              </a:tr>
            </a:tbl>
          </a:graphicData>
        </a:graphic>
      </p:graphicFrame>
    </p:spTree>
    <p:extLst>
      <p:ext uri="{BB962C8B-B14F-4D97-AF65-F5344CB8AC3E}">
        <p14:creationId xmlns:p14="http://schemas.microsoft.com/office/powerpoint/2010/main" val="3350532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7531" y="27940"/>
            <a:ext cx="15826333" cy="863763"/>
          </a:xfrm>
        </p:spPr>
        <p:txBody>
          <a:bodyPr/>
          <a:lstStyle/>
          <a:p>
            <a:r>
              <a:rPr lang="en-US" sz="5613" dirty="0">
                <a:solidFill>
                  <a:schemeClr val="tx1"/>
                </a:solidFill>
              </a:rPr>
              <a:t>BẢNG TRA Z-SCORE BMI THEO TUỔI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86" t="25000" r="35828" b="6249"/>
          <a:stretch/>
        </p:blipFill>
        <p:spPr bwMode="auto">
          <a:xfrm>
            <a:off x="0" y="893516"/>
            <a:ext cx="14257337" cy="979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298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9075" y="2006391"/>
            <a:ext cx="13533709" cy="863763"/>
          </a:xfrm>
        </p:spPr>
        <p:txBody>
          <a:bodyPr/>
          <a:lstStyle/>
          <a:p>
            <a:r>
              <a:rPr lang="en-US" sz="5613" dirty="0" err="1">
                <a:solidFill>
                  <a:schemeClr val="tx1"/>
                </a:solidFill>
              </a:rPr>
              <a:t>Cách</a:t>
            </a:r>
            <a:r>
              <a:rPr lang="en-US" sz="5613" dirty="0">
                <a:solidFill>
                  <a:schemeClr val="tx1"/>
                </a:solidFill>
              </a:rPr>
              <a:t> </a:t>
            </a:r>
            <a:r>
              <a:rPr lang="en-US" sz="5613" dirty="0" err="1">
                <a:solidFill>
                  <a:schemeClr val="tx1"/>
                </a:solidFill>
              </a:rPr>
              <a:t>sử</a:t>
            </a:r>
            <a:r>
              <a:rPr lang="en-US" sz="5613" dirty="0">
                <a:solidFill>
                  <a:schemeClr val="tx1"/>
                </a:solidFill>
              </a:rPr>
              <a:t> </a:t>
            </a:r>
            <a:r>
              <a:rPr lang="en-US" sz="5613" dirty="0" err="1">
                <a:solidFill>
                  <a:schemeClr val="tx1"/>
                </a:solidFill>
              </a:rPr>
              <a:t>dụng</a:t>
            </a:r>
            <a:r>
              <a:rPr lang="en-US" sz="5613" dirty="0">
                <a:solidFill>
                  <a:schemeClr val="tx1"/>
                </a:solidFill>
              </a:rPr>
              <a:t> </a:t>
            </a:r>
            <a:r>
              <a:rPr lang="en-US" sz="5613" dirty="0" err="1">
                <a:solidFill>
                  <a:schemeClr val="tx1"/>
                </a:solidFill>
              </a:rPr>
              <a:t>bảng</a:t>
            </a:r>
            <a:r>
              <a:rPr lang="en-US" sz="5613" dirty="0">
                <a:solidFill>
                  <a:schemeClr val="tx1"/>
                </a:solidFill>
              </a:rPr>
              <a:t> </a:t>
            </a:r>
            <a:r>
              <a:rPr lang="en-US" sz="5613" dirty="0" err="1">
                <a:solidFill>
                  <a:schemeClr val="tx1"/>
                </a:solidFill>
              </a:rPr>
              <a:t>tra</a:t>
            </a:r>
            <a:r>
              <a:rPr lang="en-US" sz="5613" dirty="0">
                <a:solidFill>
                  <a:schemeClr val="tx1"/>
                </a:solidFill>
              </a:rPr>
              <a:t> BMI </a:t>
            </a:r>
            <a:r>
              <a:rPr lang="en-US" sz="5613" dirty="0" err="1">
                <a:solidFill>
                  <a:schemeClr val="tx1"/>
                </a:solidFill>
              </a:rPr>
              <a:t>theo</a:t>
            </a:r>
            <a:r>
              <a:rPr lang="en-US" sz="5613" dirty="0">
                <a:solidFill>
                  <a:schemeClr val="tx1"/>
                </a:solidFill>
              </a:rPr>
              <a:t> </a:t>
            </a:r>
            <a:r>
              <a:rPr lang="en-US" sz="5613" dirty="0" err="1">
                <a:solidFill>
                  <a:schemeClr val="tx1"/>
                </a:solidFill>
              </a:rPr>
              <a:t>tuổi</a:t>
            </a:r>
            <a:endParaRPr lang="en-US" sz="5613" dirty="0">
              <a:solidFill>
                <a:schemeClr val="tx1"/>
              </a:solidFill>
            </a:endParaRPr>
          </a:p>
        </p:txBody>
      </p:sp>
      <p:sp>
        <p:nvSpPr>
          <p:cNvPr id="3" name="Rectangle 2"/>
          <p:cNvSpPr/>
          <p:nvPr/>
        </p:nvSpPr>
        <p:spPr>
          <a:xfrm>
            <a:off x="196600" y="3104923"/>
            <a:ext cx="13907142" cy="6311215"/>
          </a:xfrm>
          <a:prstGeom prst="rect">
            <a:avLst/>
          </a:prstGeom>
        </p:spPr>
        <p:txBody>
          <a:bodyPr wrap="square">
            <a:spAutoFit/>
          </a:bodyPr>
          <a:lstStyle/>
          <a:p>
            <a:pPr indent="534650" algn="just">
              <a:lnSpc>
                <a:spcPct val="107000"/>
              </a:lnSpc>
              <a:spcBef>
                <a:spcPts val="351"/>
              </a:spcBef>
              <a:spcAft>
                <a:spcPts val="351"/>
              </a:spcAft>
            </a:pPr>
            <a:r>
              <a:rPr lang="en-US" sz="3274" b="1" dirty="0" err="1">
                <a:latin typeface="+mj-lt"/>
                <a:ea typeface="Calibri" panose="020F0502020204030204" pitchFamily="34" charset="0"/>
              </a:rPr>
              <a:t>Bước</a:t>
            </a:r>
            <a:r>
              <a:rPr lang="en-US" sz="3274" b="1" dirty="0">
                <a:latin typeface="+mj-lt"/>
                <a:ea typeface="Calibri" panose="020F0502020204030204" pitchFamily="34" charset="0"/>
              </a:rPr>
              <a:t> 1:</a:t>
            </a:r>
            <a:r>
              <a:rPr lang="en-US" sz="3274" dirty="0">
                <a:latin typeface="+mj-lt"/>
                <a:ea typeface="Calibri" panose="020F0502020204030204" pitchFamily="34" charset="0"/>
              </a:rPr>
              <a:t> </a:t>
            </a:r>
            <a:r>
              <a:rPr lang="en-US" sz="3274" dirty="0" err="1">
                <a:latin typeface="+mj-lt"/>
                <a:ea typeface="Calibri" panose="020F0502020204030204" pitchFamily="34" charset="0"/>
              </a:rPr>
              <a:t>Sau</a:t>
            </a:r>
            <a:r>
              <a:rPr lang="en-US" sz="3274" dirty="0">
                <a:latin typeface="+mj-lt"/>
                <a:ea typeface="Calibri" panose="020F0502020204030204" pitchFamily="34" charset="0"/>
              </a:rPr>
              <a:t> </a:t>
            </a:r>
            <a:r>
              <a:rPr lang="en-US" sz="3274" dirty="0" err="1">
                <a:latin typeface="+mj-lt"/>
                <a:ea typeface="Calibri" panose="020F0502020204030204" pitchFamily="34" charset="0"/>
              </a:rPr>
              <a:t>khi</a:t>
            </a:r>
            <a:r>
              <a:rPr lang="en-US" sz="3274" dirty="0">
                <a:latin typeface="+mj-lt"/>
                <a:ea typeface="Calibri" panose="020F0502020204030204" pitchFamily="34" charset="0"/>
              </a:rPr>
              <a:t> </a:t>
            </a:r>
            <a:r>
              <a:rPr lang="en-US" sz="3274" dirty="0" err="1">
                <a:latin typeface="+mj-lt"/>
                <a:ea typeface="Calibri" panose="020F0502020204030204" pitchFamily="34" charset="0"/>
              </a:rPr>
              <a:t>cân</a:t>
            </a:r>
            <a:r>
              <a:rPr lang="en-US" sz="3274" dirty="0">
                <a:latin typeface="+mj-lt"/>
                <a:ea typeface="Calibri" panose="020F0502020204030204" pitchFamily="34" charset="0"/>
              </a:rPr>
              <a:t> </a:t>
            </a:r>
            <a:r>
              <a:rPr lang="en-US" sz="3274" dirty="0" err="1">
                <a:latin typeface="+mj-lt"/>
                <a:ea typeface="Calibri" panose="020F0502020204030204" pitchFamily="34" charset="0"/>
              </a:rPr>
              <a:t>đo</a:t>
            </a:r>
            <a:r>
              <a:rPr lang="en-US" sz="3274" dirty="0">
                <a:latin typeface="+mj-lt"/>
                <a:ea typeface="Calibri" panose="020F0502020204030204" pitchFamily="34" charset="0"/>
              </a:rPr>
              <a:t>, </a:t>
            </a:r>
            <a:r>
              <a:rPr lang="en-US" sz="3274" dirty="0" err="1">
                <a:latin typeface="+mj-lt"/>
                <a:ea typeface="Calibri" panose="020F0502020204030204" pitchFamily="34" charset="0"/>
              </a:rPr>
              <a:t>đọc</a:t>
            </a:r>
            <a:r>
              <a:rPr lang="en-US" sz="3274" dirty="0">
                <a:latin typeface="+mj-lt"/>
                <a:ea typeface="Calibri" panose="020F0502020204030204" pitchFamily="34" charset="0"/>
              </a:rPr>
              <a:t> </a:t>
            </a:r>
            <a:r>
              <a:rPr lang="en-US" sz="3274" dirty="0" err="1">
                <a:latin typeface="+mj-lt"/>
                <a:ea typeface="Calibri" panose="020F0502020204030204" pitchFamily="34" charset="0"/>
              </a:rPr>
              <a:t>kết</a:t>
            </a:r>
            <a:r>
              <a:rPr lang="en-US" sz="3274" dirty="0">
                <a:latin typeface="+mj-lt"/>
                <a:ea typeface="Calibri" panose="020F0502020204030204" pitchFamily="34" charset="0"/>
              </a:rPr>
              <a:t> </a:t>
            </a:r>
            <a:r>
              <a:rPr lang="en-US" sz="3274" dirty="0" err="1">
                <a:latin typeface="+mj-lt"/>
                <a:ea typeface="Calibri" panose="020F0502020204030204" pitchFamily="34" charset="0"/>
              </a:rPr>
              <a:t>quả</a:t>
            </a:r>
            <a:r>
              <a:rPr lang="en-US" sz="3274" dirty="0">
                <a:latin typeface="+mj-lt"/>
                <a:ea typeface="Calibri" panose="020F0502020204030204" pitchFamily="34" charset="0"/>
              </a:rPr>
              <a:t> </a:t>
            </a:r>
            <a:r>
              <a:rPr lang="en-US" sz="3274" dirty="0" err="1">
                <a:latin typeface="+mj-lt"/>
                <a:ea typeface="Calibri" panose="020F0502020204030204" pitchFamily="34" charset="0"/>
              </a:rPr>
              <a:t>cân</a:t>
            </a:r>
            <a:r>
              <a:rPr lang="en-US" sz="3274" dirty="0">
                <a:latin typeface="+mj-lt"/>
                <a:ea typeface="Calibri" panose="020F0502020204030204" pitchFamily="34" charset="0"/>
              </a:rPr>
              <a:t> </a:t>
            </a:r>
            <a:r>
              <a:rPr lang="en-US" sz="3274" dirty="0" err="1">
                <a:latin typeface="+mj-lt"/>
                <a:ea typeface="Calibri" panose="020F0502020204030204" pitchFamily="34" charset="0"/>
              </a:rPr>
              <a:t>nặng</a:t>
            </a:r>
            <a:r>
              <a:rPr lang="en-US" sz="3274" dirty="0">
                <a:latin typeface="+mj-lt"/>
                <a:ea typeface="Calibri" panose="020F0502020204030204" pitchFamily="34" charset="0"/>
              </a:rPr>
              <a:t>, </a:t>
            </a:r>
            <a:r>
              <a:rPr lang="en-US" sz="3274" dirty="0" err="1">
                <a:latin typeface="+mj-lt"/>
                <a:ea typeface="Calibri" panose="020F0502020204030204" pitchFamily="34" charset="0"/>
              </a:rPr>
              <a:t>chiều</a:t>
            </a:r>
            <a:r>
              <a:rPr lang="en-US" sz="3274" dirty="0">
                <a:latin typeface="+mj-lt"/>
                <a:ea typeface="Calibri" panose="020F0502020204030204" pitchFamily="34" charset="0"/>
              </a:rPr>
              <a:t> </a:t>
            </a:r>
            <a:r>
              <a:rPr lang="en-US" sz="3274" dirty="0" err="1">
                <a:latin typeface="+mj-lt"/>
                <a:ea typeface="Calibri" panose="020F0502020204030204" pitchFamily="34" charset="0"/>
              </a:rPr>
              <a:t>cao</a:t>
            </a:r>
            <a:r>
              <a:rPr lang="en-US" sz="3274" dirty="0">
                <a:latin typeface="+mj-lt"/>
                <a:ea typeface="Calibri" panose="020F0502020204030204" pitchFamily="34" charset="0"/>
              </a:rPr>
              <a:t> </a:t>
            </a:r>
            <a:r>
              <a:rPr lang="en-US" sz="3274" dirty="0" err="1">
                <a:latin typeface="+mj-lt"/>
                <a:ea typeface="Calibri" panose="020F0502020204030204" pitchFamily="34" charset="0"/>
              </a:rPr>
              <a:t>của</a:t>
            </a:r>
            <a:r>
              <a:rPr lang="en-US" sz="3274" dirty="0">
                <a:latin typeface="+mj-lt"/>
                <a:ea typeface="Calibri" panose="020F0502020204030204" pitchFamily="34" charset="0"/>
              </a:rPr>
              <a:t> </a:t>
            </a:r>
            <a:r>
              <a:rPr lang="en-US" sz="3274" dirty="0" err="1">
                <a:latin typeface="+mj-lt"/>
                <a:ea typeface="Calibri" panose="020F0502020204030204" pitchFamily="34" charset="0"/>
              </a:rPr>
              <a:t>trẻ</a:t>
            </a:r>
            <a:r>
              <a:rPr lang="en-US" sz="3274" dirty="0">
                <a:latin typeface="+mj-lt"/>
                <a:ea typeface="Calibri" panose="020F0502020204030204" pitchFamily="34" charset="0"/>
              </a:rPr>
              <a:t> </a:t>
            </a:r>
            <a:r>
              <a:rPr lang="en-US" sz="3274" dirty="0" err="1">
                <a:latin typeface="+mj-lt"/>
                <a:ea typeface="Calibri" panose="020F0502020204030204" pitchFamily="34" charset="0"/>
              </a:rPr>
              <a:t>và</a:t>
            </a:r>
            <a:r>
              <a:rPr lang="en-US" sz="3274" dirty="0">
                <a:latin typeface="+mj-lt"/>
                <a:ea typeface="Calibri" panose="020F0502020204030204" pitchFamily="34" charset="0"/>
              </a:rPr>
              <a:t> </a:t>
            </a:r>
            <a:r>
              <a:rPr lang="en-US" sz="3274" dirty="0" err="1">
                <a:latin typeface="+mj-lt"/>
                <a:ea typeface="Calibri" panose="020F0502020204030204" pitchFamily="34" charset="0"/>
              </a:rPr>
              <a:t>làm</a:t>
            </a:r>
            <a:r>
              <a:rPr lang="en-US" sz="3274" dirty="0">
                <a:latin typeface="+mj-lt"/>
                <a:ea typeface="Calibri" panose="020F0502020204030204" pitchFamily="34" charset="0"/>
              </a:rPr>
              <a:t> </a:t>
            </a:r>
            <a:r>
              <a:rPr lang="en-US" sz="3274" dirty="0" err="1">
                <a:latin typeface="+mj-lt"/>
                <a:ea typeface="Calibri" panose="020F0502020204030204" pitchFamily="34" charset="0"/>
              </a:rPr>
              <a:t>tròn</a:t>
            </a:r>
            <a:r>
              <a:rPr lang="en-US" sz="3274" dirty="0">
                <a:latin typeface="+mj-lt"/>
                <a:ea typeface="Calibri" panose="020F0502020204030204" pitchFamily="34" charset="0"/>
              </a:rPr>
              <a:t> </a:t>
            </a:r>
            <a:r>
              <a:rPr lang="en-US" sz="3274" dirty="0" err="1">
                <a:latin typeface="+mj-lt"/>
                <a:ea typeface="Calibri" panose="020F0502020204030204" pitchFamily="34" charset="0"/>
              </a:rPr>
              <a:t>giá</a:t>
            </a:r>
            <a:r>
              <a:rPr lang="en-US" sz="3274" dirty="0">
                <a:latin typeface="+mj-lt"/>
                <a:ea typeface="Calibri" panose="020F0502020204030204" pitchFamily="34" charset="0"/>
              </a:rPr>
              <a:t> </a:t>
            </a:r>
            <a:r>
              <a:rPr lang="en-US" sz="3274" dirty="0" err="1">
                <a:latin typeface="+mj-lt"/>
                <a:ea typeface="Calibri" panose="020F0502020204030204" pitchFamily="34" charset="0"/>
              </a:rPr>
              <a:t>trị</a:t>
            </a:r>
            <a:r>
              <a:rPr lang="en-US" sz="3274" dirty="0">
                <a:latin typeface="+mj-lt"/>
                <a:ea typeface="Calibri" panose="020F0502020204030204" pitchFamily="34" charset="0"/>
              </a:rPr>
              <a:t> </a:t>
            </a:r>
            <a:r>
              <a:rPr lang="en-US" sz="3274" dirty="0" err="1">
                <a:latin typeface="+mj-lt"/>
                <a:ea typeface="Calibri" panose="020F0502020204030204" pitchFamily="34" charset="0"/>
              </a:rPr>
              <a:t>chiều</a:t>
            </a:r>
            <a:r>
              <a:rPr lang="en-US" sz="3274" dirty="0">
                <a:latin typeface="+mj-lt"/>
                <a:ea typeface="Calibri" panose="020F0502020204030204" pitchFamily="34" charset="0"/>
              </a:rPr>
              <a:t> </a:t>
            </a:r>
            <a:r>
              <a:rPr lang="en-US" sz="3274" dirty="0" err="1">
                <a:latin typeface="+mj-lt"/>
                <a:ea typeface="Calibri" panose="020F0502020204030204" pitchFamily="34" charset="0"/>
              </a:rPr>
              <a:t>cao</a:t>
            </a:r>
            <a:r>
              <a:rPr lang="en-US" sz="3274" dirty="0">
                <a:latin typeface="+mj-lt"/>
                <a:ea typeface="Calibri" panose="020F0502020204030204" pitchFamily="34" charset="0"/>
              </a:rPr>
              <a:t> </a:t>
            </a:r>
            <a:r>
              <a:rPr lang="en-US" sz="3274" dirty="0" err="1">
                <a:latin typeface="+mj-lt"/>
                <a:ea typeface="Calibri" panose="020F0502020204030204" pitchFamily="34" charset="0"/>
              </a:rPr>
              <a:t>của</a:t>
            </a:r>
            <a:r>
              <a:rPr lang="en-US" sz="3274" dirty="0">
                <a:latin typeface="+mj-lt"/>
                <a:ea typeface="Calibri" panose="020F0502020204030204" pitchFamily="34" charset="0"/>
              </a:rPr>
              <a:t> </a:t>
            </a:r>
            <a:r>
              <a:rPr lang="en-US" sz="3274" dirty="0" err="1">
                <a:latin typeface="+mj-lt"/>
                <a:ea typeface="Calibri" panose="020F0502020204030204" pitchFamily="34" charset="0"/>
              </a:rPr>
              <a:t>trẻ</a:t>
            </a:r>
            <a:r>
              <a:rPr lang="en-US" sz="3274" dirty="0">
                <a:latin typeface="+mj-lt"/>
                <a:ea typeface="Calibri" panose="020F0502020204030204" pitchFamily="34" charset="0"/>
              </a:rPr>
              <a:t> </a:t>
            </a:r>
            <a:r>
              <a:rPr lang="en-US" sz="3274" dirty="0" err="1">
                <a:latin typeface="+mj-lt"/>
                <a:ea typeface="Calibri" panose="020F0502020204030204" pitchFamily="34" charset="0"/>
              </a:rPr>
              <a:t>đến</a:t>
            </a:r>
            <a:r>
              <a:rPr lang="en-US" sz="3274" dirty="0">
                <a:latin typeface="+mj-lt"/>
                <a:ea typeface="Calibri" panose="020F0502020204030204" pitchFamily="34" charset="0"/>
              </a:rPr>
              <a:t> </a:t>
            </a:r>
            <a:r>
              <a:rPr lang="en-US" sz="3274" dirty="0" err="1">
                <a:latin typeface="+mj-lt"/>
                <a:ea typeface="Calibri" panose="020F0502020204030204" pitchFamily="34" charset="0"/>
              </a:rPr>
              <a:t>hàng</a:t>
            </a:r>
            <a:r>
              <a:rPr lang="en-US" sz="3274" dirty="0">
                <a:latin typeface="+mj-lt"/>
                <a:ea typeface="Calibri" panose="020F0502020204030204" pitchFamily="34" charset="0"/>
              </a:rPr>
              <a:t> </a:t>
            </a:r>
            <a:r>
              <a:rPr lang="en-US" sz="3274" dirty="0" err="1">
                <a:latin typeface="+mj-lt"/>
                <a:ea typeface="Calibri" panose="020F0502020204030204" pitchFamily="34" charset="0"/>
              </a:rPr>
              <a:t>đơn</a:t>
            </a:r>
            <a:r>
              <a:rPr lang="en-US" sz="3274" dirty="0">
                <a:latin typeface="+mj-lt"/>
                <a:ea typeface="Calibri" panose="020F0502020204030204" pitchFamily="34" charset="0"/>
              </a:rPr>
              <a:t> </a:t>
            </a:r>
            <a:r>
              <a:rPr lang="en-US" sz="3274" dirty="0" err="1">
                <a:latin typeface="+mj-lt"/>
                <a:ea typeface="Calibri" panose="020F0502020204030204" pitchFamily="34" charset="0"/>
              </a:rPr>
              <a:t>vị</a:t>
            </a:r>
            <a:r>
              <a:rPr lang="en-US" sz="3274" dirty="0">
                <a:latin typeface="+mj-lt"/>
                <a:ea typeface="Calibri" panose="020F0502020204030204" pitchFamily="34" charset="0"/>
              </a:rPr>
              <a:t> </a:t>
            </a:r>
            <a:r>
              <a:rPr lang="en-US" sz="3274" dirty="0" err="1">
                <a:latin typeface="+mj-lt"/>
                <a:ea typeface="Calibri" panose="020F0502020204030204" pitchFamily="34" charset="0"/>
              </a:rPr>
              <a:t>theo</a:t>
            </a:r>
            <a:r>
              <a:rPr lang="en-US" sz="3274" dirty="0">
                <a:latin typeface="+mj-lt"/>
                <a:ea typeface="Calibri" panose="020F0502020204030204" pitchFamily="34" charset="0"/>
              </a:rPr>
              <a:t> </a:t>
            </a:r>
            <a:r>
              <a:rPr lang="en-US" sz="3274" dirty="0" err="1">
                <a:latin typeface="+mj-lt"/>
                <a:ea typeface="Calibri" panose="020F0502020204030204" pitchFamily="34" charset="0"/>
              </a:rPr>
              <a:t>nguyên</a:t>
            </a:r>
            <a:r>
              <a:rPr lang="en-US" sz="3274" dirty="0">
                <a:latin typeface="+mj-lt"/>
                <a:ea typeface="Calibri" panose="020F0502020204030204" pitchFamily="34" charset="0"/>
              </a:rPr>
              <a:t> </a:t>
            </a:r>
            <a:r>
              <a:rPr lang="en-US" sz="3274" dirty="0" err="1">
                <a:latin typeface="+mj-lt"/>
                <a:ea typeface="Calibri" panose="020F0502020204030204" pitchFamily="34" charset="0"/>
              </a:rPr>
              <a:t>tắc</a:t>
            </a:r>
            <a:r>
              <a:rPr lang="en-US" sz="3274" dirty="0">
                <a:latin typeface="+mj-lt"/>
                <a:ea typeface="Calibri" panose="020F0502020204030204" pitchFamily="34" charset="0"/>
              </a:rPr>
              <a:t> ≥0,5 </a:t>
            </a:r>
            <a:r>
              <a:rPr lang="en-US" sz="3274" dirty="0" err="1">
                <a:latin typeface="+mj-lt"/>
                <a:ea typeface="Calibri" panose="020F0502020204030204" pitchFamily="34" charset="0"/>
              </a:rPr>
              <a:t>làm</a:t>
            </a:r>
            <a:r>
              <a:rPr lang="en-US" sz="3274" dirty="0">
                <a:latin typeface="+mj-lt"/>
                <a:ea typeface="Calibri" panose="020F0502020204030204" pitchFamily="34" charset="0"/>
              </a:rPr>
              <a:t> </a:t>
            </a:r>
            <a:r>
              <a:rPr lang="en-US" sz="3274" dirty="0" err="1">
                <a:latin typeface="+mj-lt"/>
                <a:ea typeface="Calibri" panose="020F0502020204030204" pitchFamily="34" charset="0"/>
              </a:rPr>
              <a:t>tròn</a:t>
            </a:r>
            <a:r>
              <a:rPr lang="en-US" sz="3274" dirty="0">
                <a:latin typeface="+mj-lt"/>
                <a:ea typeface="Calibri" panose="020F0502020204030204" pitchFamily="34" charset="0"/>
              </a:rPr>
              <a:t> </a:t>
            </a:r>
            <a:r>
              <a:rPr lang="en-US" sz="3274" dirty="0" err="1">
                <a:latin typeface="+mj-lt"/>
                <a:ea typeface="Calibri" panose="020F0502020204030204" pitchFamily="34" charset="0"/>
              </a:rPr>
              <a:t>lên</a:t>
            </a:r>
            <a:r>
              <a:rPr lang="en-US" sz="3274" dirty="0">
                <a:latin typeface="+mj-lt"/>
                <a:ea typeface="Calibri" panose="020F0502020204030204" pitchFamily="34" charset="0"/>
              </a:rPr>
              <a:t> </a:t>
            </a:r>
            <a:r>
              <a:rPr lang="en-US" sz="3274" dirty="0" err="1">
                <a:latin typeface="+mj-lt"/>
                <a:ea typeface="Calibri" panose="020F0502020204030204" pitchFamily="34" charset="0"/>
              </a:rPr>
              <a:t>và</a:t>
            </a:r>
            <a:r>
              <a:rPr lang="en-US" sz="3274" dirty="0">
                <a:latin typeface="+mj-lt"/>
                <a:ea typeface="Calibri" panose="020F0502020204030204" pitchFamily="34" charset="0"/>
              </a:rPr>
              <a:t> &lt; 0,5 </a:t>
            </a:r>
            <a:r>
              <a:rPr lang="en-US" sz="3274" dirty="0" err="1">
                <a:latin typeface="+mj-lt"/>
                <a:ea typeface="Calibri" panose="020F0502020204030204" pitchFamily="34" charset="0"/>
              </a:rPr>
              <a:t>làm</a:t>
            </a:r>
            <a:r>
              <a:rPr lang="en-US" sz="3274" dirty="0">
                <a:latin typeface="+mj-lt"/>
                <a:ea typeface="Calibri" panose="020F0502020204030204" pitchFamily="34" charset="0"/>
              </a:rPr>
              <a:t> </a:t>
            </a:r>
            <a:r>
              <a:rPr lang="en-US" sz="3274" dirty="0" err="1">
                <a:latin typeface="+mj-lt"/>
                <a:ea typeface="Calibri" panose="020F0502020204030204" pitchFamily="34" charset="0"/>
              </a:rPr>
              <a:t>tròn</a:t>
            </a:r>
            <a:r>
              <a:rPr lang="en-US" sz="3274" dirty="0">
                <a:latin typeface="+mj-lt"/>
                <a:ea typeface="Calibri" panose="020F0502020204030204" pitchFamily="34" charset="0"/>
              </a:rPr>
              <a:t> </a:t>
            </a:r>
            <a:r>
              <a:rPr lang="en-US" sz="3274" dirty="0" err="1">
                <a:latin typeface="+mj-lt"/>
                <a:ea typeface="Calibri" panose="020F0502020204030204" pitchFamily="34" charset="0"/>
              </a:rPr>
              <a:t>xuống</a:t>
            </a:r>
            <a:r>
              <a:rPr lang="en-US" sz="3274" dirty="0">
                <a:latin typeface="+mj-lt"/>
                <a:ea typeface="Calibri" panose="020F0502020204030204" pitchFamily="34" charset="0"/>
              </a:rPr>
              <a:t>;</a:t>
            </a:r>
            <a:r>
              <a:rPr lang="en-US" sz="3274" dirty="0">
                <a:solidFill>
                  <a:srgbClr val="FF0000"/>
                </a:solidFill>
                <a:latin typeface="+mj-lt"/>
                <a:ea typeface="Calibri" panose="020F0502020204030204" pitchFamily="34" charset="0"/>
              </a:rPr>
              <a:t> </a:t>
            </a:r>
            <a:endParaRPr lang="en-US" sz="3274" dirty="0">
              <a:latin typeface="+mj-lt"/>
              <a:ea typeface="Calibri" panose="020F0502020204030204" pitchFamily="34" charset="0"/>
            </a:endParaRPr>
          </a:p>
          <a:p>
            <a:pPr indent="534650" algn="just">
              <a:lnSpc>
                <a:spcPct val="107000"/>
              </a:lnSpc>
              <a:spcBef>
                <a:spcPts val="351"/>
              </a:spcBef>
              <a:spcAft>
                <a:spcPts val="351"/>
              </a:spcAft>
            </a:pPr>
            <a:r>
              <a:rPr lang="en-US" sz="3274" b="1" dirty="0" err="1">
                <a:latin typeface="+mj-lt"/>
                <a:ea typeface="Calibri" panose="020F0502020204030204" pitchFamily="34" charset="0"/>
              </a:rPr>
              <a:t>Bước</a:t>
            </a:r>
            <a:r>
              <a:rPr lang="en-US" sz="3274" b="1" dirty="0">
                <a:latin typeface="+mj-lt"/>
                <a:ea typeface="Calibri" panose="020F0502020204030204" pitchFamily="34" charset="0"/>
              </a:rPr>
              <a:t> 2:</a:t>
            </a:r>
            <a:r>
              <a:rPr lang="en-US" sz="3274" dirty="0">
                <a:latin typeface="+mj-lt"/>
                <a:ea typeface="Calibri" panose="020F0502020204030204" pitchFamily="34" charset="0"/>
              </a:rPr>
              <a:t> </a:t>
            </a:r>
            <a:r>
              <a:rPr lang="en-US" sz="3274" dirty="0" err="1">
                <a:latin typeface="+mj-lt"/>
                <a:ea typeface="Calibri" panose="020F0502020204030204" pitchFamily="34" charset="0"/>
              </a:rPr>
              <a:t>Tính</a:t>
            </a:r>
            <a:r>
              <a:rPr lang="en-US" sz="3274" dirty="0">
                <a:latin typeface="+mj-lt"/>
                <a:ea typeface="Calibri" panose="020F0502020204030204" pitchFamily="34" charset="0"/>
              </a:rPr>
              <a:t> BMI </a:t>
            </a:r>
            <a:r>
              <a:rPr lang="en-US" sz="3274" dirty="0" err="1">
                <a:latin typeface="+mj-lt"/>
                <a:ea typeface="Calibri" panose="020F0502020204030204" pitchFamily="34" charset="0"/>
              </a:rPr>
              <a:t>thực</a:t>
            </a:r>
            <a:r>
              <a:rPr lang="en-US" sz="3274" dirty="0">
                <a:latin typeface="+mj-lt"/>
                <a:ea typeface="Calibri" panose="020F0502020204030204" pitchFamily="34" charset="0"/>
              </a:rPr>
              <a:t> </a:t>
            </a:r>
            <a:r>
              <a:rPr lang="en-US" sz="3274" dirty="0" err="1">
                <a:latin typeface="+mj-lt"/>
                <a:ea typeface="Calibri" panose="020F0502020204030204" pitchFamily="34" charset="0"/>
              </a:rPr>
              <a:t>tế</a:t>
            </a:r>
            <a:r>
              <a:rPr lang="en-US" sz="3274" dirty="0">
                <a:latin typeface="+mj-lt"/>
                <a:ea typeface="Calibri" panose="020F0502020204030204" pitchFamily="34" charset="0"/>
              </a:rPr>
              <a:t> </a:t>
            </a:r>
            <a:r>
              <a:rPr lang="en-US" sz="3274" dirty="0" err="1">
                <a:latin typeface="+mj-lt"/>
                <a:ea typeface="Calibri" panose="020F0502020204030204" pitchFamily="34" charset="0"/>
              </a:rPr>
              <a:t>của</a:t>
            </a:r>
            <a:r>
              <a:rPr lang="en-US" sz="3274" dirty="0">
                <a:latin typeface="+mj-lt"/>
                <a:ea typeface="Calibri" panose="020F0502020204030204" pitchFamily="34" charset="0"/>
              </a:rPr>
              <a:t> </a:t>
            </a:r>
            <a:r>
              <a:rPr lang="en-US" sz="3274" dirty="0" err="1">
                <a:latin typeface="+mj-lt"/>
                <a:ea typeface="Calibri" panose="020F0502020204030204" pitchFamily="34" charset="0"/>
              </a:rPr>
              <a:t>trẻ</a:t>
            </a:r>
            <a:r>
              <a:rPr lang="en-US" sz="3274" dirty="0">
                <a:latin typeface="+mj-lt"/>
                <a:ea typeface="Calibri" panose="020F0502020204030204" pitchFamily="34" charset="0"/>
              </a:rPr>
              <a:t> </a:t>
            </a:r>
            <a:r>
              <a:rPr lang="en-US" sz="3274" dirty="0" err="1">
                <a:latin typeface="+mj-lt"/>
                <a:ea typeface="Calibri" panose="020F0502020204030204" pitchFamily="34" charset="0"/>
              </a:rPr>
              <a:t>theo</a:t>
            </a:r>
            <a:r>
              <a:rPr lang="en-US" sz="3274" dirty="0">
                <a:latin typeface="+mj-lt"/>
                <a:ea typeface="Calibri" panose="020F0502020204030204" pitchFamily="34" charset="0"/>
              </a:rPr>
              <a:t> </a:t>
            </a:r>
            <a:r>
              <a:rPr lang="en-US" sz="3274" dirty="0" err="1">
                <a:latin typeface="+mj-lt"/>
                <a:ea typeface="Calibri" panose="020F0502020204030204" pitchFamily="34" charset="0"/>
              </a:rPr>
              <a:t>công</a:t>
            </a:r>
            <a:r>
              <a:rPr lang="en-US" sz="3274" dirty="0">
                <a:latin typeface="+mj-lt"/>
                <a:ea typeface="Calibri" panose="020F0502020204030204" pitchFamily="34" charset="0"/>
              </a:rPr>
              <a:t> </a:t>
            </a:r>
            <a:r>
              <a:rPr lang="en-US" sz="3274" dirty="0" err="1">
                <a:latin typeface="+mj-lt"/>
                <a:ea typeface="Calibri" panose="020F0502020204030204" pitchFamily="34" charset="0"/>
              </a:rPr>
              <a:t>thức</a:t>
            </a:r>
            <a:r>
              <a:rPr lang="en-US" sz="3274" dirty="0">
                <a:latin typeface="+mj-lt"/>
                <a:ea typeface="Calibri" panose="020F0502020204030204" pitchFamily="34" charset="0"/>
              </a:rPr>
              <a:t> ở </a:t>
            </a:r>
            <a:r>
              <a:rPr lang="en-US" sz="3274" dirty="0" err="1">
                <a:latin typeface="+mj-lt"/>
                <a:ea typeface="Calibri" panose="020F0502020204030204" pitchFamily="34" charset="0"/>
              </a:rPr>
              <a:t>trên</a:t>
            </a:r>
            <a:r>
              <a:rPr lang="en-US" sz="3274" dirty="0">
                <a:latin typeface="+mj-lt"/>
                <a:ea typeface="Calibri" panose="020F0502020204030204" pitchFamily="34" charset="0"/>
              </a:rPr>
              <a:t>;</a:t>
            </a:r>
          </a:p>
          <a:p>
            <a:pPr indent="534650" algn="just">
              <a:lnSpc>
                <a:spcPct val="107000"/>
              </a:lnSpc>
              <a:spcBef>
                <a:spcPts val="351"/>
              </a:spcBef>
              <a:spcAft>
                <a:spcPts val="351"/>
              </a:spcAft>
            </a:pPr>
            <a:r>
              <a:rPr lang="en-US" sz="3274" b="1" dirty="0" err="1">
                <a:latin typeface="+mj-lt"/>
                <a:ea typeface="Calibri" panose="020F0502020204030204" pitchFamily="34" charset="0"/>
              </a:rPr>
              <a:t>Bước</a:t>
            </a:r>
            <a:r>
              <a:rPr lang="en-US" sz="3274" b="1" dirty="0">
                <a:latin typeface="+mj-lt"/>
                <a:ea typeface="Calibri" panose="020F0502020204030204" pitchFamily="34" charset="0"/>
              </a:rPr>
              <a:t> 3:</a:t>
            </a:r>
            <a:r>
              <a:rPr lang="en-US" sz="3274" dirty="0">
                <a:latin typeface="+mj-lt"/>
                <a:ea typeface="Calibri" panose="020F0502020204030204" pitchFamily="34" charset="0"/>
              </a:rPr>
              <a:t> </a:t>
            </a:r>
            <a:r>
              <a:rPr lang="en-US" sz="3274" dirty="0" err="1">
                <a:latin typeface="+mj-lt"/>
                <a:ea typeface="Calibri" panose="020F0502020204030204" pitchFamily="34" charset="0"/>
              </a:rPr>
              <a:t>Dựa</a:t>
            </a:r>
            <a:r>
              <a:rPr lang="en-US" sz="3274" dirty="0">
                <a:latin typeface="+mj-lt"/>
                <a:ea typeface="Calibri" panose="020F0502020204030204" pitchFamily="34" charset="0"/>
              </a:rPr>
              <a:t> </a:t>
            </a:r>
            <a:r>
              <a:rPr lang="en-US" sz="3274" dirty="0" err="1">
                <a:latin typeface="+mj-lt"/>
                <a:ea typeface="Calibri" panose="020F0502020204030204" pitchFamily="34" charset="0"/>
              </a:rPr>
              <a:t>vào</a:t>
            </a:r>
            <a:r>
              <a:rPr lang="en-US" sz="3274" dirty="0">
                <a:latin typeface="+mj-lt"/>
                <a:ea typeface="Calibri" panose="020F0502020204030204" pitchFamily="34" charset="0"/>
              </a:rPr>
              <a:t> </a:t>
            </a:r>
            <a:r>
              <a:rPr lang="en-US" sz="3274" dirty="0" err="1">
                <a:latin typeface="+mj-lt"/>
                <a:ea typeface="Calibri" panose="020F0502020204030204" pitchFamily="34" charset="0"/>
              </a:rPr>
              <a:t>giới</a:t>
            </a:r>
            <a:r>
              <a:rPr lang="en-US" sz="3274" dirty="0">
                <a:latin typeface="+mj-lt"/>
                <a:ea typeface="Calibri" panose="020F0502020204030204" pitchFamily="34" charset="0"/>
              </a:rPr>
              <a:t> </a:t>
            </a:r>
            <a:r>
              <a:rPr lang="en-US" sz="3274" dirty="0" err="1">
                <a:latin typeface="+mj-lt"/>
                <a:ea typeface="Calibri" panose="020F0502020204030204" pitchFamily="34" charset="0"/>
              </a:rPr>
              <a:t>tính</a:t>
            </a:r>
            <a:r>
              <a:rPr lang="en-US" sz="3274" dirty="0">
                <a:latin typeface="+mj-lt"/>
                <a:ea typeface="Calibri" panose="020F0502020204030204" pitchFamily="34" charset="0"/>
              </a:rPr>
              <a:t> </a:t>
            </a:r>
            <a:r>
              <a:rPr lang="en-US" sz="3274" dirty="0" err="1">
                <a:latin typeface="+mj-lt"/>
                <a:ea typeface="Calibri" panose="020F0502020204030204" pitchFamily="34" charset="0"/>
              </a:rPr>
              <a:t>trẻ</a:t>
            </a:r>
            <a:r>
              <a:rPr lang="en-US" sz="3274" dirty="0">
                <a:latin typeface="+mj-lt"/>
                <a:ea typeface="Calibri" panose="020F0502020204030204" pitchFamily="34" charset="0"/>
              </a:rPr>
              <a:t> </a:t>
            </a:r>
            <a:r>
              <a:rPr lang="en-US" sz="3274" dirty="0" err="1">
                <a:latin typeface="+mj-lt"/>
                <a:ea typeface="Calibri" panose="020F0502020204030204" pitchFamily="34" charset="0"/>
              </a:rPr>
              <a:t>là</a:t>
            </a:r>
            <a:r>
              <a:rPr lang="en-US" sz="3274" dirty="0">
                <a:latin typeface="+mj-lt"/>
                <a:ea typeface="Calibri" panose="020F0502020204030204" pitchFamily="34" charset="0"/>
              </a:rPr>
              <a:t> </a:t>
            </a:r>
            <a:r>
              <a:rPr lang="en-US" sz="3274" dirty="0" err="1">
                <a:latin typeface="+mj-lt"/>
                <a:ea typeface="Calibri" panose="020F0502020204030204" pitchFamily="34" charset="0"/>
              </a:rPr>
              <a:t>trẻ</a:t>
            </a:r>
            <a:r>
              <a:rPr lang="en-US" sz="3274" dirty="0">
                <a:latin typeface="+mj-lt"/>
                <a:ea typeface="Calibri" panose="020F0502020204030204" pitchFamily="34" charset="0"/>
              </a:rPr>
              <a:t> </a:t>
            </a:r>
            <a:r>
              <a:rPr lang="en-US" sz="3274" dirty="0" err="1">
                <a:latin typeface="+mj-lt"/>
                <a:ea typeface="Calibri" panose="020F0502020204030204" pitchFamily="34" charset="0"/>
              </a:rPr>
              <a:t>nam</a:t>
            </a:r>
            <a:r>
              <a:rPr lang="en-US" sz="3274" dirty="0">
                <a:latin typeface="+mj-lt"/>
                <a:ea typeface="Calibri" panose="020F0502020204030204" pitchFamily="34" charset="0"/>
              </a:rPr>
              <a:t> hay </a:t>
            </a:r>
            <a:r>
              <a:rPr lang="en-US" sz="3274" dirty="0" err="1">
                <a:latin typeface="+mj-lt"/>
                <a:ea typeface="Calibri" panose="020F0502020204030204" pitchFamily="34" charset="0"/>
              </a:rPr>
              <a:t>nữ</a:t>
            </a:r>
            <a:r>
              <a:rPr lang="en-US" sz="3274" dirty="0">
                <a:latin typeface="+mj-lt"/>
                <a:ea typeface="Calibri" panose="020F0502020204030204" pitchFamily="34" charset="0"/>
              </a:rPr>
              <a:t> </a:t>
            </a:r>
            <a:r>
              <a:rPr lang="en-US" sz="3274" dirty="0" err="1">
                <a:latin typeface="+mj-lt"/>
                <a:ea typeface="Calibri" panose="020F0502020204030204" pitchFamily="34" charset="0"/>
              </a:rPr>
              <a:t>để</a:t>
            </a:r>
            <a:r>
              <a:rPr lang="en-US" sz="3274" dirty="0">
                <a:latin typeface="+mj-lt"/>
                <a:ea typeface="Calibri" panose="020F0502020204030204" pitchFamily="34" charset="0"/>
              </a:rPr>
              <a:t> </a:t>
            </a:r>
            <a:r>
              <a:rPr lang="en-US" sz="3274" dirty="0" err="1">
                <a:latin typeface="+mj-lt"/>
                <a:ea typeface="Calibri" panose="020F0502020204030204" pitchFamily="34" charset="0"/>
              </a:rPr>
              <a:t>sử</a:t>
            </a:r>
            <a:r>
              <a:rPr lang="en-US" sz="3274" dirty="0">
                <a:latin typeface="+mj-lt"/>
                <a:ea typeface="Calibri" panose="020F0502020204030204" pitchFamily="34" charset="0"/>
              </a:rPr>
              <a:t> </a:t>
            </a:r>
            <a:r>
              <a:rPr lang="en-US" sz="3274" dirty="0" err="1">
                <a:latin typeface="+mj-lt"/>
                <a:ea typeface="Calibri" panose="020F0502020204030204" pitchFamily="34" charset="0"/>
              </a:rPr>
              <a:t>dụng</a:t>
            </a:r>
            <a:r>
              <a:rPr lang="en-US" sz="3274" dirty="0">
                <a:latin typeface="+mj-lt"/>
                <a:ea typeface="Calibri" panose="020F0502020204030204" pitchFamily="34" charset="0"/>
              </a:rPr>
              <a:t> </a:t>
            </a:r>
            <a:r>
              <a:rPr lang="en-US" sz="3274" dirty="0" err="1">
                <a:latin typeface="+mj-lt"/>
                <a:ea typeface="Calibri" panose="020F0502020204030204" pitchFamily="34" charset="0"/>
              </a:rPr>
              <a:t>bảng</a:t>
            </a:r>
            <a:r>
              <a:rPr lang="en-US" sz="3274" dirty="0">
                <a:latin typeface="+mj-lt"/>
                <a:ea typeface="Calibri" panose="020F0502020204030204" pitchFamily="34" charset="0"/>
              </a:rPr>
              <a:t> </a:t>
            </a:r>
            <a:r>
              <a:rPr lang="en-US" sz="3274" dirty="0" err="1">
                <a:latin typeface="+mj-lt"/>
                <a:ea typeface="Calibri" panose="020F0502020204030204" pitchFamily="34" charset="0"/>
              </a:rPr>
              <a:t>tra</a:t>
            </a:r>
            <a:r>
              <a:rPr lang="en-US" sz="3274" dirty="0">
                <a:latin typeface="+mj-lt"/>
                <a:ea typeface="Calibri" panose="020F0502020204030204" pitchFamily="34" charset="0"/>
              </a:rPr>
              <a:t> </a:t>
            </a:r>
            <a:r>
              <a:rPr lang="en-US" sz="3274" dirty="0" err="1">
                <a:latin typeface="+mj-lt"/>
                <a:ea typeface="Calibri" panose="020F0502020204030204" pitchFamily="34" charset="0"/>
              </a:rPr>
              <a:t>cho</a:t>
            </a:r>
            <a:r>
              <a:rPr lang="en-US" sz="3274" dirty="0">
                <a:latin typeface="+mj-lt"/>
                <a:ea typeface="Calibri" panose="020F0502020204030204" pitchFamily="34" charset="0"/>
              </a:rPr>
              <a:t> </a:t>
            </a:r>
            <a:r>
              <a:rPr lang="en-US" sz="3274" dirty="0" err="1">
                <a:latin typeface="+mj-lt"/>
                <a:ea typeface="Calibri" panose="020F0502020204030204" pitchFamily="34" charset="0"/>
              </a:rPr>
              <a:t>phù</a:t>
            </a:r>
            <a:r>
              <a:rPr lang="en-US" sz="3274" dirty="0">
                <a:latin typeface="+mj-lt"/>
                <a:ea typeface="Calibri" panose="020F0502020204030204" pitchFamily="34" charset="0"/>
              </a:rPr>
              <a:t> </a:t>
            </a:r>
            <a:r>
              <a:rPr lang="en-US" sz="3274" dirty="0" err="1">
                <a:latin typeface="+mj-lt"/>
                <a:ea typeface="Calibri" panose="020F0502020204030204" pitchFamily="34" charset="0"/>
              </a:rPr>
              <a:t>hợp</a:t>
            </a:r>
            <a:r>
              <a:rPr lang="en-US" sz="3274" dirty="0">
                <a:latin typeface="+mj-lt"/>
                <a:ea typeface="Calibri" panose="020F0502020204030204" pitchFamily="34" charset="0"/>
              </a:rPr>
              <a:t> (</a:t>
            </a:r>
            <a:r>
              <a:rPr lang="en-US" sz="3274" dirty="0" err="1">
                <a:latin typeface="+mj-lt"/>
                <a:ea typeface="Calibri" panose="020F0502020204030204" pitchFamily="34" charset="0"/>
              </a:rPr>
              <a:t>bảng</a:t>
            </a:r>
            <a:r>
              <a:rPr lang="en-US" sz="3274" dirty="0">
                <a:latin typeface="+mj-lt"/>
                <a:ea typeface="Calibri" panose="020F0502020204030204" pitchFamily="34" charset="0"/>
              </a:rPr>
              <a:t> </a:t>
            </a:r>
            <a:r>
              <a:rPr lang="en-US" sz="3274" dirty="0" err="1">
                <a:latin typeface="+mj-lt"/>
                <a:ea typeface="Calibri" panose="020F0502020204030204" pitchFamily="34" charset="0"/>
              </a:rPr>
              <a:t>tra</a:t>
            </a:r>
            <a:r>
              <a:rPr lang="en-US" sz="3274" dirty="0">
                <a:latin typeface="+mj-lt"/>
                <a:ea typeface="Calibri" panose="020F0502020204030204" pitchFamily="34" charset="0"/>
              </a:rPr>
              <a:t> BMI </a:t>
            </a:r>
            <a:r>
              <a:rPr lang="en-US" sz="3274" dirty="0" err="1">
                <a:latin typeface="+mj-lt"/>
                <a:ea typeface="Calibri" panose="020F0502020204030204" pitchFamily="34" charset="0"/>
              </a:rPr>
              <a:t>theo</a:t>
            </a:r>
            <a:r>
              <a:rPr lang="en-US" sz="3274" dirty="0">
                <a:latin typeface="+mj-lt"/>
                <a:ea typeface="Calibri" panose="020F0502020204030204" pitchFamily="34" charset="0"/>
              </a:rPr>
              <a:t> </a:t>
            </a:r>
            <a:r>
              <a:rPr lang="en-US" sz="3274" dirty="0" err="1">
                <a:latin typeface="+mj-lt"/>
                <a:ea typeface="Calibri" panose="020F0502020204030204" pitchFamily="34" charset="0"/>
              </a:rPr>
              <a:t>tuổi</a:t>
            </a:r>
            <a:r>
              <a:rPr lang="en-US" sz="3274" dirty="0">
                <a:latin typeface="+mj-lt"/>
                <a:ea typeface="Calibri" panose="020F0502020204030204" pitchFamily="34" charset="0"/>
              </a:rPr>
              <a:t> </a:t>
            </a:r>
            <a:r>
              <a:rPr lang="en-US" sz="3274" dirty="0" err="1">
                <a:latin typeface="+mj-lt"/>
                <a:ea typeface="Calibri" panose="020F0502020204030204" pitchFamily="34" charset="0"/>
              </a:rPr>
              <a:t>của</a:t>
            </a:r>
            <a:r>
              <a:rPr lang="en-US" sz="3274" dirty="0">
                <a:latin typeface="+mj-lt"/>
                <a:ea typeface="Calibri" panose="020F0502020204030204" pitchFamily="34" charset="0"/>
              </a:rPr>
              <a:t> </a:t>
            </a:r>
            <a:r>
              <a:rPr lang="en-US" sz="3274" dirty="0" err="1">
                <a:latin typeface="+mj-lt"/>
                <a:ea typeface="Calibri" panose="020F0502020204030204" pitchFamily="34" charset="0"/>
              </a:rPr>
              <a:t>nam</a:t>
            </a:r>
            <a:r>
              <a:rPr lang="en-US" sz="3274" dirty="0">
                <a:latin typeface="+mj-lt"/>
                <a:ea typeface="Calibri" panose="020F0502020204030204" pitchFamily="34" charset="0"/>
              </a:rPr>
              <a:t> hay </a:t>
            </a:r>
            <a:r>
              <a:rPr lang="en-US" sz="3274" dirty="0" err="1">
                <a:latin typeface="+mj-lt"/>
                <a:ea typeface="Calibri" panose="020F0502020204030204" pitchFamily="34" charset="0"/>
              </a:rPr>
              <a:t>bảng</a:t>
            </a:r>
            <a:r>
              <a:rPr lang="en-US" sz="3274" dirty="0">
                <a:latin typeface="+mj-lt"/>
                <a:ea typeface="Calibri" panose="020F0502020204030204" pitchFamily="34" charset="0"/>
              </a:rPr>
              <a:t> </a:t>
            </a:r>
            <a:r>
              <a:rPr lang="en-US" sz="3274" dirty="0" err="1">
                <a:latin typeface="+mj-lt"/>
                <a:ea typeface="Calibri" panose="020F0502020204030204" pitchFamily="34" charset="0"/>
              </a:rPr>
              <a:t>tra</a:t>
            </a:r>
            <a:r>
              <a:rPr lang="en-US" sz="3274" dirty="0">
                <a:latin typeface="+mj-lt"/>
                <a:ea typeface="Calibri" panose="020F0502020204030204" pitchFamily="34" charset="0"/>
              </a:rPr>
              <a:t> BMI </a:t>
            </a:r>
            <a:r>
              <a:rPr lang="en-US" sz="3274" dirty="0" err="1">
                <a:latin typeface="+mj-lt"/>
                <a:ea typeface="Calibri" panose="020F0502020204030204" pitchFamily="34" charset="0"/>
              </a:rPr>
              <a:t>theo</a:t>
            </a:r>
            <a:r>
              <a:rPr lang="en-US" sz="3274" dirty="0">
                <a:latin typeface="+mj-lt"/>
                <a:ea typeface="Calibri" panose="020F0502020204030204" pitchFamily="34" charset="0"/>
              </a:rPr>
              <a:t> </a:t>
            </a:r>
            <a:r>
              <a:rPr lang="en-US" sz="3274" dirty="0" err="1">
                <a:latin typeface="+mj-lt"/>
                <a:ea typeface="Calibri" panose="020F0502020204030204" pitchFamily="34" charset="0"/>
              </a:rPr>
              <a:t>tuổi</a:t>
            </a:r>
            <a:r>
              <a:rPr lang="en-US" sz="3274" dirty="0">
                <a:latin typeface="+mj-lt"/>
                <a:ea typeface="Calibri" panose="020F0502020204030204" pitchFamily="34" charset="0"/>
              </a:rPr>
              <a:t> </a:t>
            </a:r>
            <a:r>
              <a:rPr lang="en-US" sz="3274" dirty="0" err="1">
                <a:latin typeface="+mj-lt"/>
                <a:ea typeface="Calibri" panose="020F0502020204030204" pitchFamily="34" charset="0"/>
              </a:rPr>
              <a:t>của</a:t>
            </a:r>
            <a:r>
              <a:rPr lang="en-US" sz="3274" dirty="0">
                <a:latin typeface="+mj-lt"/>
                <a:ea typeface="Calibri" panose="020F0502020204030204" pitchFamily="34" charset="0"/>
              </a:rPr>
              <a:t> </a:t>
            </a:r>
            <a:r>
              <a:rPr lang="en-US" sz="3274" dirty="0" err="1">
                <a:latin typeface="+mj-lt"/>
                <a:ea typeface="Calibri" panose="020F0502020204030204" pitchFamily="34" charset="0"/>
              </a:rPr>
              <a:t>nữ</a:t>
            </a:r>
            <a:r>
              <a:rPr lang="en-US" sz="3274" dirty="0">
                <a:latin typeface="+mj-lt"/>
                <a:ea typeface="Calibri" panose="020F0502020204030204" pitchFamily="34" charset="0"/>
              </a:rPr>
              <a:t> </a:t>
            </a:r>
            <a:r>
              <a:rPr lang="en-US" sz="3274" dirty="0" err="1">
                <a:latin typeface="+mj-lt"/>
                <a:ea typeface="Calibri" panose="020F0502020204030204" pitchFamily="34" charset="0"/>
              </a:rPr>
              <a:t>theo</a:t>
            </a:r>
            <a:r>
              <a:rPr lang="en-US" sz="3274" dirty="0">
                <a:latin typeface="+mj-lt"/>
                <a:ea typeface="Calibri" panose="020F0502020204030204" pitchFamily="34" charset="0"/>
              </a:rPr>
              <a:t> WHO);</a:t>
            </a:r>
          </a:p>
          <a:p>
            <a:pPr indent="534650" algn="just">
              <a:lnSpc>
                <a:spcPct val="107000"/>
              </a:lnSpc>
              <a:spcBef>
                <a:spcPts val="351"/>
              </a:spcBef>
              <a:spcAft>
                <a:spcPts val="351"/>
              </a:spcAft>
            </a:pPr>
            <a:r>
              <a:rPr lang="en-US" sz="3274" b="1" dirty="0" err="1">
                <a:latin typeface="+mj-lt"/>
                <a:ea typeface="Calibri" panose="020F0502020204030204" pitchFamily="34" charset="0"/>
              </a:rPr>
              <a:t>Bước</a:t>
            </a:r>
            <a:r>
              <a:rPr lang="en-US" sz="3274" b="1" dirty="0">
                <a:latin typeface="+mj-lt"/>
                <a:ea typeface="Calibri" panose="020F0502020204030204" pitchFamily="34" charset="0"/>
              </a:rPr>
              <a:t> 4:</a:t>
            </a:r>
            <a:r>
              <a:rPr lang="en-US" sz="3274" dirty="0">
                <a:latin typeface="+mj-lt"/>
                <a:ea typeface="Calibri" panose="020F0502020204030204" pitchFamily="34" charset="0"/>
              </a:rPr>
              <a:t> </a:t>
            </a:r>
            <a:r>
              <a:rPr lang="en-US" sz="3274" dirty="0" err="1">
                <a:latin typeface="+mj-lt"/>
                <a:ea typeface="Calibri" panose="020F0502020204030204" pitchFamily="34" charset="0"/>
              </a:rPr>
              <a:t>Tìm</a:t>
            </a:r>
            <a:r>
              <a:rPr lang="en-US" sz="3274" dirty="0">
                <a:latin typeface="+mj-lt"/>
                <a:ea typeface="Calibri" panose="020F0502020204030204" pitchFamily="34" charset="0"/>
              </a:rPr>
              <a:t> </a:t>
            </a:r>
            <a:r>
              <a:rPr lang="en-US" sz="3274" dirty="0" err="1">
                <a:latin typeface="+mj-lt"/>
                <a:ea typeface="Calibri" panose="020F0502020204030204" pitchFamily="34" charset="0"/>
              </a:rPr>
              <a:t>kiếm</a:t>
            </a:r>
            <a:r>
              <a:rPr lang="en-US" sz="3274" dirty="0">
                <a:latin typeface="+mj-lt"/>
                <a:ea typeface="Calibri" panose="020F0502020204030204" pitchFamily="34" charset="0"/>
              </a:rPr>
              <a:t> </a:t>
            </a:r>
            <a:r>
              <a:rPr lang="en-US" sz="3274" dirty="0" err="1">
                <a:latin typeface="+mj-lt"/>
                <a:ea typeface="Calibri" panose="020F0502020204030204" pitchFamily="34" charset="0"/>
              </a:rPr>
              <a:t>giá</a:t>
            </a:r>
            <a:r>
              <a:rPr lang="en-US" sz="3274" dirty="0">
                <a:latin typeface="+mj-lt"/>
                <a:ea typeface="Calibri" panose="020F0502020204030204" pitchFamily="34" charset="0"/>
              </a:rPr>
              <a:t> </a:t>
            </a:r>
            <a:r>
              <a:rPr lang="en-US" sz="3274" dirty="0" err="1">
                <a:latin typeface="+mj-lt"/>
                <a:ea typeface="Calibri" panose="020F0502020204030204" pitchFamily="34" charset="0"/>
              </a:rPr>
              <a:t>trị</a:t>
            </a:r>
            <a:r>
              <a:rPr lang="en-US" sz="3274" dirty="0">
                <a:latin typeface="+mj-lt"/>
                <a:ea typeface="Calibri" panose="020F0502020204030204" pitchFamily="34" charset="0"/>
              </a:rPr>
              <a:t> </a:t>
            </a:r>
            <a:r>
              <a:rPr lang="en-US" sz="3274" dirty="0" err="1">
                <a:latin typeface="+mj-lt"/>
                <a:ea typeface="Calibri" panose="020F0502020204030204" pitchFamily="34" charset="0"/>
              </a:rPr>
              <a:t>năm</a:t>
            </a:r>
            <a:r>
              <a:rPr lang="en-US" sz="3274" dirty="0">
                <a:latin typeface="+mj-lt"/>
                <a:ea typeface="Calibri" panose="020F0502020204030204" pitchFamily="34" charset="0"/>
              </a:rPr>
              <a:t>, </a:t>
            </a:r>
            <a:r>
              <a:rPr lang="en-US" sz="3274" dirty="0" err="1">
                <a:latin typeface="+mj-lt"/>
                <a:ea typeface="Calibri" panose="020F0502020204030204" pitchFamily="34" charset="0"/>
              </a:rPr>
              <a:t>tuổi</a:t>
            </a:r>
            <a:r>
              <a:rPr lang="en-US" sz="3274" dirty="0">
                <a:latin typeface="+mj-lt"/>
                <a:ea typeface="Calibri" panose="020F0502020204030204" pitchFamily="34" charset="0"/>
              </a:rPr>
              <a:t> </a:t>
            </a:r>
            <a:r>
              <a:rPr lang="en-US" sz="3274" dirty="0" err="1">
                <a:latin typeface="+mj-lt"/>
                <a:ea typeface="Calibri" panose="020F0502020204030204" pitchFamily="34" charset="0"/>
              </a:rPr>
              <a:t>của</a:t>
            </a:r>
            <a:r>
              <a:rPr lang="en-US" sz="3274" dirty="0">
                <a:latin typeface="+mj-lt"/>
                <a:ea typeface="Calibri" panose="020F0502020204030204" pitchFamily="34" charset="0"/>
              </a:rPr>
              <a:t> </a:t>
            </a:r>
            <a:r>
              <a:rPr lang="en-US" sz="3274" dirty="0" err="1">
                <a:latin typeface="+mj-lt"/>
                <a:ea typeface="Calibri" panose="020F0502020204030204" pitchFamily="34" charset="0"/>
              </a:rPr>
              <a:t>trẻ</a:t>
            </a:r>
            <a:r>
              <a:rPr lang="en-US" sz="3274" dirty="0">
                <a:latin typeface="+mj-lt"/>
                <a:ea typeface="Calibri" panose="020F0502020204030204" pitchFamily="34" charset="0"/>
              </a:rPr>
              <a:t> </a:t>
            </a:r>
            <a:r>
              <a:rPr lang="en-US" sz="3274" dirty="0" err="1">
                <a:latin typeface="+mj-lt"/>
                <a:ea typeface="Calibri" panose="020F0502020204030204" pitchFamily="34" charset="0"/>
              </a:rPr>
              <a:t>tại</a:t>
            </a:r>
            <a:r>
              <a:rPr lang="en-US" sz="3274" dirty="0">
                <a:latin typeface="+mj-lt"/>
                <a:ea typeface="Calibri" panose="020F0502020204030204" pitchFamily="34" charset="0"/>
              </a:rPr>
              <a:t> </a:t>
            </a:r>
            <a:r>
              <a:rPr lang="en-US" sz="3274" dirty="0" err="1">
                <a:latin typeface="+mj-lt"/>
                <a:ea typeface="Calibri" panose="020F0502020204030204" pitchFamily="34" charset="0"/>
              </a:rPr>
              <a:t>cột</a:t>
            </a:r>
            <a:r>
              <a:rPr lang="en-US" sz="3274" dirty="0">
                <a:latin typeface="+mj-lt"/>
                <a:ea typeface="Calibri" panose="020F0502020204030204" pitchFamily="34" charset="0"/>
              </a:rPr>
              <a:t> </a:t>
            </a:r>
            <a:r>
              <a:rPr lang="en-US" sz="3274" dirty="0" err="1">
                <a:latin typeface="+mj-lt"/>
                <a:ea typeface="Calibri" panose="020F0502020204030204" pitchFamily="34" charset="0"/>
              </a:rPr>
              <a:t>năm</a:t>
            </a:r>
            <a:r>
              <a:rPr lang="en-US" sz="3274" dirty="0">
                <a:latin typeface="+mj-lt"/>
                <a:ea typeface="Calibri" panose="020F0502020204030204" pitchFamily="34" charset="0"/>
              </a:rPr>
              <a:t>, </a:t>
            </a:r>
            <a:r>
              <a:rPr lang="en-US" sz="3274" dirty="0" err="1">
                <a:latin typeface="+mj-lt"/>
                <a:ea typeface="Calibri" panose="020F0502020204030204" pitchFamily="34" charset="0"/>
              </a:rPr>
              <a:t>tuổi</a:t>
            </a:r>
            <a:r>
              <a:rPr lang="en-US" sz="3274" dirty="0">
                <a:latin typeface="+mj-lt"/>
                <a:ea typeface="Calibri" panose="020F0502020204030204" pitchFamily="34" charset="0"/>
              </a:rPr>
              <a:t> </a:t>
            </a:r>
            <a:r>
              <a:rPr lang="en-US" sz="3274" dirty="0" err="1">
                <a:latin typeface="+mj-lt"/>
                <a:ea typeface="Calibri" panose="020F0502020204030204" pitchFamily="34" charset="0"/>
              </a:rPr>
              <a:t>trong</a:t>
            </a:r>
            <a:r>
              <a:rPr lang="en-US" sz="3274" dirty="0">
                <a:latin typeface="+mj-lt"/>
                <a:ea typeface="Calibri" panose="020F0502020204030204" pitchFamily="34" charset="0"/>
              </a:rPr>
              <a:t> </a:t>
            </a:r>
            <a:r>
              <a:rPr lang="en-US" sz="3274" dirty="0" err="1">
                <a:latin typeface="+mj-lt"/>
                <a:ea typeface="Calibri" panose="020F0502020204030204" pitchFamily="34" charset="0"/>
              </a:rPr>
              <a:t>bảng</a:t>
            </a:r>
            <a:r>
              <a:rPr lang="en-US" sz="3274" dirty="0">
                <a:latin typeface="+mj-lt"/>
                <a:ea typeface="Calibri" panose="020F0502020204030204" pitchFamily="34" charset="0"/>
              </a:rPr>
              <a:t> </a:t>
            </a:r>
            <a:r>
              <a:rPr lang="en-US" sz="3274" dirty="0" err="1">
                <a:latin typeface="+mj-lt"/>
                <a:ea typeface="Calibri" panose="020F0502020204030204" pitchFamily="34" charset="0"/>
              </a:rPr>
              <a:t>tra</a:t>
            </a:r>
            <a:r>
              <a:rPr lang="en-US" sz="3274" dirty="0">
                <a:latin typeface="+mj-lt"/>
                <a:ea typeface="Calibri" panose="020F0502020204030204" pitchFamily="34" charset="0"/>
              </a:rPr>
              <a:t> (</a:t>
            </a:r>
            <a:r>
              <a:rPr lang="en-US" sz="3274" dirty="0" err="1">
                <a:latin typeface="+mj-lt"/>
                <a:ea typeface="Calibri" panose="020F0502020204030204" pitchFamily="34" charset="0"/>
              </a:rPr>
              <a:t>cột</a:t>
            </a:r>
            <a:r>
              <a:rPr lang="en-US" sz="3274" dirty="0">
                <a:latin typeface="+mj-lt"/>
                <a:ea typeface="Calibri" panose="020F0502020204030204" pitchFamily="34" charset="0"/>
              </a:rPr>
              <a:t> </a:t>
            </a:r>
            <a:r>
              <a:rPr lang="en-US" sz="3274" dirty="0" err="1">
                <a:latin typeface="+mj-lt"/>
                <a:ea typeface="Calibri" panose="020F0502020204030204" pitchFamily="34" charset="0"/>
              </a:rPr>
              <a:t>đầu</a:t>
            </a:r>
            <a:r>
              <a:rPr lang="en-US" sz="3274" dirty="0">
                <a:latin typeface="+mj-lt"/>
                <a:ea typeface="Calibri" panose="020F0502020204030204" pitchFamily="34" charset="0"/>
              </a:rPr>
              <a:t> </a:t>
            </a:r>
            <a:r>
              <a:rPr lang="en-US" sz="3274" dirty="0" err="1">
                <a:latin typeface="+mj-lt"/>
                <a:ea typeface="Calibri" panose="020F0502020204030204" pitchFamily="34" charset="0"/>
              </a:rPr>
              <a:t>tiên</a:t>
            </a:r>
            <a:r>
              <a:rPr lang="en-US" sz="3274" dirty="0">
                <a:latin typeface="+mj-lt"/>
                <a:ea typeface="Calibri" panose="020F0502020204030204" pitchFamily="34" charset="0"/>
              </a:rPr>
              <a:t> </a:t>
            </a:r>
            <a:r>
              <a:rPr lang="en-US" sz="3274" dirty="0" err="1">
                <a:latin typeface="+mj-lt"/>
                <a:ea typeface="Calibri" panose="020F0502020204030204" pitchFamily="34" charset="0"/>
              </a:rPr>
              <a:t>bên</a:t>
            </a:r>
            <a:r>
              <a:rPr lang="en-US" sz="3274" dirty="0">
                <a:latin typeface="+mj-lt"/>
                <a:ea typeface="Calibri" panose="020F0502020204030204" pitchFamily="34" charset="0"/>
              </a:rPr>
              <a:t> </a:t>
            </a:r>
            <a:r>
              <a:rPr lang="en-US" sz="3274" dirty="0" err="1">
                <a:latin typeface="+mj-lt"/>
                <a:ea typeface="Calibri" panose="020F0502020204030204" pitchFamily="34" charset="0"/>
              </a:rPr>
              <a:t>trái</a:t>
            </a:r>
            <a:r>
              <a:rPr lang="en-US" sz="3274" dirty="0">
                <a:latin typeface="+mj-lt"/>
                <a:ea typeface="Calibri" panose="020F0502020204030204" pitchFamily="34" charset="0"/>
              </a:rPr>
              <a:t>);</a:t>
            </a:r>
          </a:p>
          <a:p>
            <a:r>
              <a:rPr lang="en-US" sz="3274" b="1" dirty="0" err="1">
                <a:latin typeface="+mj-lt"/>
                <a:ea typeface="Calibri" panose="020F0502020204030204" pitchFamily="34" charset="0"/>
              </a:rPr>
              <a:t>Bước</a:t>
            </a:r>
            <a:r>
              <a:rPr lang="en-US" sz="3274" b="1" dirty="0">
                <a:latin typeface="+mj-lt"/>
                <a:ea typeface="Calibri" panose="020F0502020204030204" pitchFamily="34" charset="0"/>
              </a:rPr>
              <a:t> 5:</a:t>
            </a:r>
            <a:r>
              <a:rPr lang="en-US" sz="3274" dirty="0">
                <a:latin typeface="+mj-lt"/>
                <a:ea typeface="Calibri" panose="020F0502020204030204" pitchFamily="34" charset="0"/>
              </a:rPr>
              <a:t> So </a:t>
            </a:r>
            <a:r>
              <a:rPr lang="en-US" sz="3274" dirty="0" err="1">
                <a:latin typeface="+mj-lt"/>
                <a:ea typeface="Calibri" panose="020F0502020204030204" pitchFamily="34" charset="0"/>
              </a:rPr>
              <a:t>sánh</a:t>
            </a:r>
            <a:r>
              <a:rPr lang="en-US" sz="3274" dirty="0">
                <a:latin typeface="+mj-lt"/>
                <a:ea typeface="Calibri" panose="020F0502020204030204" pitchFamily="34" charset="0"/>
              </a:rPr>
              <a:t> BMI </a:t>
            </a:r>
            <a:r>
              <a:rPr lang="en-US" sz="3274" dirty="0" err="1">
                <a:latin typeface="+mj-lt"/>
                <a:ea typeface="Calibri" panose="020F0502020204030204" pitchFamily="34" charset="0"/>
              </a:rPr>
              <a:t>thực</a:t>
            </a:r>
            <a:r>
              <a:rPr lang="en-US" sz="3274" dirty="0">
                <a:latin typeface="+mj-lt"/>
                <a:ea typeface="Calibri" panose="020F0502020204030204" pitchFamily="34" charset="0"/>
              </a:rPr>
              <a:t> </a:t>
            </a:r>
            <a:r>
              <a:rPr lang="en-US" sz="3274" dirty="0" err="1">
                <a:latin typeface="+mj-lt"/>
                <a:ea typeface="Calibri" panose="020F0502020204030204" pitchFamily="34" charset="0"/>
              </a:rPr>
              <a:t>tế</a:t>
            </a:r>
            <a:r>
              <a:rPr lang="en-US" sz="3274" dirty="0">
                <a:latin typeface="+mj-lt"/>
                <a:ea typeface="Calibri" panose="020F0502020204030204" pitchFamily="34" charset="0"/>
              </a:rPr>
              <a:t> </a:t>
            </a:r>
            <a:r>
              <a:rPr lang="en-US" sz="3274" dirty="0" err="1">
                <a:latin typeface="+mj-lt"/>
                <a:ea typeface="Calibri" panose="020F0502020204030204" pitchFamily="34" charset="0"/>
              </a:rPr>
              <a:t>của</a:t>
            </a:r>
            <a:r>
              <a:rPr lang="en-US" sz="3274" dirty="0">
                <a:latin typeface="+mj-lt"/>
                <a:ea typeface="Calibri" panose="020F0502020204030204" pitchFamily="34" charset="0"/>
              </a:rPr>
              <a:t> </a:t>
            </a:r>
            <a:r>
              <a:rPr lang="en-US" sz="3274" dirty="0" err="1">
                <a:latin typeface="+mj-lt"/>
                <a:ea typeface="Calibri" panose="020F0502020204030204" pitchFamily="34" charset="0"/>
              </a:rPr>
              <a:t>trẻ</a:t>
            </a:r>
            <a:r>
              <a:rPr lang="en-US" sz="3274" dirty="0">
                <a:latin typeface="+mj-lt"/>
                <a:ea typeface="Calibri" panose="020F0502020204030204" pitchFamily="34" charset="0"/>
              </a:rPr>
              <a:t> (</a:t>
            </a:r>
            <a:r>
              <a:rPr lang="en-US" sz="3274" dirty="0" err="1">
                <a:latin typeface="+mj-lt"/>
                <a:ea typeface="Calibri" panose="020F0502020204030204" pitchFamily="34" charset="0"/>
              </a:rPr>
              <a:t>đã</a:t>
            </a:r>
            <a:r>
              <a:rPr lang="en-US" sz="3274" dirty="0">
                <a:latin typeface="+mj-lt"/>
                <a:ea typeface="Calibri" panose="020F0502020204030204" pitchFamily="34" charset="0"/>
              </a:rPr>
              <a:t> </a:t>
            </a:r>
            <a:r>
              <a:rPr lang="en-US" sz="3274" dirty="0" err="1">
                <a:latin typeface="+mj-lt"/>
                <a:ea typeface="Calibri" panose="020F0502020204030204" pitchFamily="34" charset="0"/>
              </a:rPr>
              <a:t>tính</a:t>
            </a:r>
            <a:r>
              <a:rPr lang="en-US" sz="3274" dirty="0">
                <a:latin typeface="+mj-lt"/>
                <a:ea typeface="Calibri" panose="020F0502020204030204" pitchFamily="34" charset="0"/>
              </a:rPr>
              <a:t> </a:t>
            </a:r>
            <a:r>
              <a:rPr lang="en-US" sz="3274" dirty="0" err="1">
                <a:latin typeface="+mj-lt"/>
                <a:ea typeface="Calibri" panose="020F0502020204030204" pitchFamily="34" charset="0"/>
              </a:rPr>
              <a:t>được</a:t>
            </a:r>
            <a:r>
              <a:rPr lang="en-US" sz="3274" dirty="0">
                <a:latin typeface="+mj-lt"/>
                <a:ea typeface="Calibri" panose="020F0502020204030204" pitchFamily="34" charset="0"/>
              </a:rPr>
              <a:t> ở </a:t>
            </a:r>
            <a:r>
              <a:rPr lang="en-US" sz="3274" dirty="0" err="1">
                <a:latin typeface="+mj-lt"/>
                <a:ea typeface="Calibri" panose="020F0502020204030204" pitchFamily="34" charset="0"/>
              </a:rPr>
              <a:t>bước</a:t>
            </a:r>
            <a:r>
              <a:rPr lang="en-US" sz="3274" dirty="0">
                <a:latin typeface="+mj-lt"/>
                <a:ea typeface="Calibri" panose="020F0502020204030204" pitchFamily="34" charset="0"/>
              </a:rPr>
              <a:t> 2) </a:t>
            </a:r>
            <a:r>
              <a:rPr lang="en-US" sz="3274" dirty="0" err="1">
                <a:latin typeface="+mj-lt"/>
                <a:ea typeface="Calibri" panose="020F0502020204030204" pitchFamily="34" charset="0"/>
              </a:rPr>
              <a:t>với</a:t>
            </a:r>
            <a:r>
              <a:rPr lang="en-US" sz="3274" dirty="0">
                <a:latin typeface="+mj-lt"/>
                <a:ea typeface="Calibri" panose="020F0502020204030204" pitchFamily="34" charset="0"/>
              </a:rPr>
              <a:t> </a:t>
            </a:r>
            <a:r>
              <a:rPr lang="en-US" sz="3274" dirty="0" err="1">
                <a:latin typeface="+mj-lt"/>
                <a:ea typeface="Calibri" panose="020F0502020204030204" pitchFamily="34" charset="0"/>
              </a:rPr>
              <a:t>các</a:t>
            </a:r>
            <a:r>
              <a:rPr lang="en-US" sz="3274" dirty="0">
                <a:latin typeface="+mj-lt"/>
                <a:ea typeface="Calibri" panose="020F0502020204030204" pitchFamily="34" charset="0"/>
              </a:rPr>
              <a:t> </a:t>
            </a:r>
            <a:r>
              <a:rPr lang="en-US" sz="3274" dirty="0" err="1">
                <a:latin typeface="+mj-lt"/>
                <a:ea typeface="Calibri" panose="020F0502020204030204" pitchFamily="34" charset="0"/>
              </a:rPr>
              <a:t>giá</a:t>
            </a:r>
            <a:r>
              <a:rPr lang="en-US" sz="3274" dirty="0">
                <a:latin typeface="+mj-lt"/>
                <a:ea typeface="Calibri" panose="020F0502020204030204" pitchFamily="34" charset="0"/>
              </a:rPr>
              <a:t> </a:t>
            </a:r>
            <a:r>
              <a:rPr lang="en-US" sz="3274" dirty="0" err="1">
                <a:latin typeface="+mj-lt"/>
                <a:ea typeface="Calibri" panose="020F0502020204030204" pitchFamily="34" charset="0"/>
              </a:rPr>
              <a:t>trị</a:t>
            </a:r>
            <a:r>
              <a:rPr lang="en-US" sz="3274" dirty="0">
                <a:latin typeface="+mj-lt"/>
                <a:ea typeface="Calibri" panose="020F0502020204030204" pitchFamily="34" charset="0"/>
              </a:rPr>
              <a:t> ở </a:t>
            </a:r>
            <a:r>
              <a:rPr lang="en-US" sz="3274" dirty="0" err="1">
                <a:latin typeface="+mj-lt"/>
                <a:ea typeface="Calibri" panose="020F0502020204030204" pitchFamily="34" charset="0"/>
              </a:rPr>
              <a:t>các</a:t>
            </a:r>
            <a:r>
              <a:rPr lang="en-US" sz="3274" dirty="0">
                <a:latin typeface="+mj-lt"/>
                <a:ea typeface="Calibri" panose="020F0502020204030204" pitchFamily="34" charset="0"/>
              </a:rPr>
              <a:t> </a:t>
            </a:r>
            <a:r>
              <a:rPr lang="en-US" sz="3274" dirty="0" err="1">
                <a:latin typeface="+mj-lt"/>
                <a:ea typeface="Calibri" panose="020F0502020204030204" pitchFamily="34" charset="0"/>
              </a:rPr>
              <a:t>cột</a:t>
            </a:r>
            <a:r>
              <a:rPr lang="en-US" sz="3274" dirty="0">
                <a:latin typeface="+mj-lt"/>
                <a:ea typeface="Calibri" panose="020F0502020204030204" pitchFamily="34" charset="0"/>
              </a:rPr>
              <a:t> </a:t>
            </a:r>
            <a:r>
              <a:rPr lang="en-US" sz="3274" dirty="0" err="1">
                <a:latin typeface="+mj-lt"/>
                <a:ea typeface="Calibri" panose="020F0502020204030204" pitchFamily="34" charset="0"/>
              </a:rPr>
              <a:t>theo</a:t>
            </a:r>
            <a:r>
              <a:rPr lang="en-US" sz="3274" dirty="0">
                <a:latin typeface="+mj-lt"/>
                <a:ea typeface="Calibri" panose="020F0502020204030204" pitchFamily="34" charset="0"/>
              </a:rPr>
              <a:t> </a:t>
            </a:r>
            <a:r>
              <a:rPr lang="en-US" sz="3274" dirty="0" err="1">
                <a:latin typeface="+mj-lt"/>
                <a:ea typeface="Calibri" panose="020F0502020204030204" pitchFamily="34" charset="0"/>
              </a:rPr>
              <a:t>hàng</a:t>
            </a:r>
            <a:r>
              <a:rPr lang="en-US" sz="3274" dirty="0">
                <a:latin typeface="+mj-lt"/>
                <a:ea typeface="Calibri" panose="020F0502020204030204" pitchFamily="34" charset="0"/>
              </a:rPr>
              <a:t> </a:t>
            </a:r>
            <a:r>
              <a:rPr lang="en-US" sz="3274" dirty="0" err="1">
                <a:latin typeface="+mj-lt"/>
                <a:ea typeface="Calibri" panose="020F0502020204030204" pitchFamily="34" charset="0"/>
              </a:rPr>
              <a:t>và</a:t>
            </a:r>
            <a:r>
              <a:rPr lang="en-US" sz="3274" dirty="0">
                <a:latin typeface="+mj-lt"/>
                <a:ea typeface="Calibri" panose="020F0502020204030204" pitchFamily="34" charset="0"/>
              </a:rPr>
              <a:t> </a:t>
            </a:r>
            <a:r>
              <a:rPr lang="en-US" sz="3274" dirty="0" err="1">
                <a:latin typeface="+mj-lt"/>
                <a:ea typeface="Calibri" panose="020F0502020204030204" pitchFamily="34" charset="0"/>
              </a:rPr>
              <a:t>đánh</a:t>
            </a:r>
            <a:r>
              <a:rPr lang="en-US" sz="3274" dirty="0">
                <a:latin typeface="+mj-lt"/>
                <a:ea typeface="Calibri" panose="020F0502020204030204" pitchFamily="34" charset="0"/>
              </a:rPr>
              <a:t> </a:t>
            </a:r>
            <a:r>
              <a:rPr lang="en-US" sz="3274" dirty="0" err="1">
                <a:latin typeface="+mj-lt"/>
                <a:ea typeface="Calibri" panose="020F0502020204030204" pitchFamily="34" charset="0"/>
              </a:rPr>
              <a:t>giá</a:t>
            </a:r>
            <a:endParaRPr lang="en-US" sz="3274"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6"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7"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35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0195" y="1982460"/>
            <a:ext cx="13533709" cy="863763"/>
          </a:xfrm>
        </p:spPr>
        <p:txBody>
          <a:bodyPr/>
          <a:lstStyle/>
          <a:p>
            <a:r>
              <a:rPr lang="en-US" sz="5613" dirty="0" err="1">
                <a:solidFill>
                  <a:schemeClr val="tx1"/>
                </a:solidFill>
              </a:rPr>
              <a:t>Cách</a:t>
            </a:r>
            <a:r>
              <a:rPr lang="en-US" sz="5613" dirty="0">
                <a:solidFill>
                  <a:schemeClr val="tx1"/>
                </a:solidFill>
              </a:rPr>
              <a:t> </a:t>
            </a:r>
            <a:r>
              <a:rPr lang="en-US" sz="5613" dirty="0" err="1">
                <a:solidFill>
                  <a:schemeClr val="tx1"/>
                </a:solidFill>
              </a:rPr>
              <a:t>sử</a:t>
            </a:r>
            <a:r>
              <a:rPr lang="en-US" sz="5613" dirty="0">
                <a:solidFill>
                  <a:schemeClr val="tx1"/>
                </a:solidFill>
              </a:rPr>
              <a:t> </a:t>
            </a:r>
            <a:r>
              <a:rPr lang="en-US" sz="5613" dirty="0" err="1">
                <a:solidFill>
                  <a:schemeClr val="tx1"/>
                </a:solidFill>
              </a:rPr>
              <a:t>dụng</a:t>
            </a:r>
            <a:r>
              <a:rPr lang="en-US" sz="5613" dirty="0">
                <a:solidFill>
                  <a:schemeClr val="tx1"/>
                </a:solidFill>
              </a:rPr>
              <a:t> </a:t>
            </a:r>
            <a:r>
              <a:rPr lang="en-US" sz="5613" dirty="0" err="1">
                <a:solidFill>
                  <a:schemeClr val="tx1"/>
                </a:solidFill>
              </a:rPr>
              <a:t>bảng</a:t>
            </a:r>
            <a:r>
              <a:rPr lang="en-US" sz="5613" dirty="0">
                <a:solidFill>
                  <a:schemeClr val="tx1"/>
                </a:solidFill>
              </a:rPr>
              <a:t> </a:t>
            </a:r>
            <a:r>
              <a:rPr lang="en-US" sz="5613" dirty="0" err="1">
                <a:solidFill>
                  <a:schemeClr val="tx1"/>
                </a:solidFill>
              </a:rPr>
              <a:t>tra</a:t>
            </a:r>
            <a:r>
              <a:rPr lang="en-US" sz="5613" dirty="0">
                <a:solidFill>
                  <a:schemeClr val="tx1"/>
                </a:solidFill>
              </a:rPr>
              <a:t> BMI </a:t>
            </a:r>
            <a:r>
              <a:rPr lang="en-US" sz="5613" dirty="0" err="1">
                <a:solidFill>
                  <a:schemeClr val="tx1"/>
                </a:solidFill>
              </a:rPr>
              <a:t>theo</a:t>
            </a:r>
            <a:r>
              <a:rPr lang="en-US" sz="5613" dirty="0">
                <a:solidFill>
                  <a:schemeClr val="tx1"/>
                </a:solidFill>
              </a:rPr>
              <a:t> </a:t>
            </a:r>
            <a:r>
              <a:rPr lang="en-US" sz="5613" dirty="0" err="1">
                <a:solidFill>
                  <a:schemeClr val="tx1"/>
                </a:solidFill>
              </a:rPr>
              <a:t>tuổi</a:t>
            </a:r>
            <a:endParaRPr lang="en-US" sz="5613" dirty="0">
              <a:solidFill>
                <a:schemeClr val="tx1"/>
              </a:solidFill>
            </a:endParaRPr>
          </a:p>
        </p:txBody>
      </p:sp>
      <p:sp>
        <p:nvSpPr>
          <p:cNvPr id="4" name="Rectangle 3"/>
          <p:cNvSpPr/>
          <p:nvPr/>
        </p:nvSpPr>
        <p:spPr>
          <a:xfrm>
            <a:off x="954504" y="3360459"/>
            <a:ext cx="12325093" cy="1603901"/>
          </a:xfrm>
          <a:prstGeom prst="rect">
            <a:avLst/>
          </a:prstGeom>
        </p:spPr>
        <p:txBody>
          <a:bodyPr wrap="square">
            <a:spAutoFit/>
          </a:bodyPr>
          <a:lstStyle/>
          <a:p>
            <a:pPr indent="534650" algn="just">
              <a:lnSpc>
                <a:spcPct val="150000"/>
              </a:lnSpc>
              <a:spcBef>
                <a:spcPts val="351"/>
              </a:spcBef>
              <a:spcAft>
                <a:spcPts val="351"/>
              </a:spcAft>
            </a:pPr>
            <a:r>
              <a:rPr lang="en-US" sz="3274" b="1" i="1" dirty="0">
                <a:latin typeface="+mj-lt"/>
              </a:rPr>
              <a:t>Ví dụ 1: Trẻ nam 6 tuổi 5 tháng cân nặng: 25,5 kg; chiều cao: 120,2 cm. Hãy đánh giá TTDD của trẻ này?</a:t>
            </a:r>
            <a:endParaRPr lang="en-US" sz="3274"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9" name="Rounded Rectangle 8"/>
          <p:cNvSpPr/>
          <p:nvPr/>
        </p:nvSpPr>
        <p:spPr>
          <a:xfrm>
            <a:off x="1468597" y="5478596"/>
            <a:ext cx="11811000" cy="417899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indent="534650" algn="just">
              <a:lnSpc>
                <a:spcPct val="150000"/>
              </a:lnSpc>
              <a:spcBef>
                <a:spcPts val="351"/>
              </a:spcBef>
              <a:spcAft>
                <a:spcPts val="351"/>
              </a:spcAft>
            </a:pPr>
            <a:r>
              <a:rPr lang="en-US" sz="3600" dirty="0"/>
              <a:t>Tính BMI = 25,5/(1,2)</a:t>
            </a:r>
            <a:r>
              <a:rPr lang="en-US" sz="3600" baseline="30000" dirty="0"/>
              <a:t>2 </a:t>
            </a:r>
            <a:r>
              <a:rPr lang="en-US" sz="3600" dirty="0"/>
              <a:t> = 17,7. </a:t>
            </a:r>
          </a:p>
          <a:p>
            <a:pPr indent="534650" algn="just">
              <a:lnSpc>
                <a:spcPct val="150000"/>
              </a:lnSpc>
              <a:spcBef>
                <a:spcPts val="351"/>
              </a:spcBef>
              <a:spcAft>
                <a:spcPts val="351"/>
              </a:spcAft>
            </a:pPr>
            <a:r>
              <a:rPr lang="en-US" sz="3600" dirty="0"/>
              <a:t>Nhìn vào bảng tra cột năm, tháng là 6 năm 5 tháng, </a:t>
            </a:r>
          </a:p>
          <a:p>
            <a:pPr indent="534650" algn="just">
              <a:lnSpc>
                <a:spcPct val="150000"/>
              </a:lnSpc>
              <a:spcBef>
                <a:spcPts val="351"/>
              </a:spcBef>
              <a:spcAft>
                <a:spcPts val="351"/>
              </a:spcAft>
            </a:pPr>
            <a:r>
              <a:rPr lang="en-US" sz="3600" dirty="0"/>
              <a:t>giá trị BMI 17,7 &gt; + 1SD (16,9) và &gt; +2SD (18,7)</a:t>
            </a:r>
            <a:r>
              <a:rPr lang="en-US" sz="3600" dirty="0">
                <a:solidFill>
                  <a:srgbClr val="000000"/>
                </a:solidFill>
              </a:rPr>
              <a:t>. </a:t>
            </a:r>
          </a:p>
          <a:p>
            <a:pPr indent="534650" algn="just">
              <a:lnSpc>
                <a:spcPct val="150000"/>
              </a:lnSpc>
              <a:spcBef>
                <a:spcPts val="351"/>
              </a:spcBef>
              <a:spcAft>
                <a:spcPts val="351"/>
              </a:spcAft>
            </a:pPr>
            <a:r>
              <a:rPr lang="en-US" sz="3600" b="1" dirty="0">
                <a:solidFill>
                  <a:srgbClr val="FF0000"/>
                </a:solidFill>
              </a:rPr>
              <a:t>Vậy ta đánh giá trẻ thừa cân</a:t>
            </a:r>
            <a:r>
              <a:rPr lang="en-US" sz="3600" dirty="0">
                <a:solidFill>
                  <a:srgbClr val="000000"/>
                </a:solidFill>
              </a:rPr>
              <a:t>.</a:t>
            </a:r>
            <a:endParaRPr lang="en-US" sz="3600" dirty="0"/>
          </a:p>
        </p:txBody>
      </p:sp>
    </p:spTree>
    <p:extLst>
      <p:ext uri="{BB962C8B-B14F-4D97-AF65-F5344CB8AC3E}">
        <p14:creationId xmlns:p14="http://schemas.microsoft.com/office/powerpoint/2010/main" val="4825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0194" y="2155132"/>
            <a:ext cx="13533709" cy="863763"/>
          </a:xfrm>
        </p:spPr>
        <p:txBody>
          <a:bodyPr/>
          <a:lstStyle/>
          <a:p>
            <a:r>
              <a:rPr lang="en-US" sz="5613" dirty="0" err="1">
                <a:solidFill>
                  <a:schemeClr val="tx1"/>
                </a:solidFill>
              </a:rPr>
              <a:t>Cách</a:t>
            </a:r>
            <a:r>
              <a:rPr lang="en-US" sz="5613" dirty="0">
                <a:solidFill>
                  <a:schemeClr val="tx1"/>
                </a:solidFill>
              </a:rPr>
              <a:t> </a:t>
            </a:r>
            <a:r>
              <a:rPr lang="en-US" sz="5613" dirty="0" err="1">
                <a:solidFill>
                  <a:schemeClr val="tx1"/>
                </a:solidFill>
              </a:rPr>
              <a:t>sử</a:t>
            </a:r>
            <a:r>
              <a:rPr lang="en-US" sz="5613" dirty="0">
                <a:solidFill>
                  <a:schemeClr val="tx1"/>
                </a:solidFill>
              </a:rPr>
              <a:t> </a:t>
            </a:r>
            <a:r>
              <a:rPr lang="en-US" sz="5613" dirty="0" err="1">
                <a:solidFill>
                  <a:schemeClr val="tx1"/>
                </a:solidFill>
              </a:rPr>
              <a:t>dụng</a:t>
            </a:r>
            <a:r>
              <a:rPr lang="en-US" sz="5613" dirty="0">
                <a:solidFill>
                  <a:schemeClr val="tx1"/>
                </a:solidFill>
              </a:rPr>
              <a:t> </a:t>
            </a:r>
            <a:r>
              <a:rPr lang="en-US" sz="5613" dirty="0" err="1">
                <a:solidFill>
                  <a:schemeClr val="tx1"/>
                </a:solidFill>
              </a:rPr>
              <a:t>bảng</a:t>
            </a:r>
            <a:r>
              <a:rPr lang="en-US" sz="5613" dirty="0">
                <a:solidFill>
                  <a:schemeClr val="tx1"/>
                </a:solidFill>
              </a:rPr>
              <a:t> </a:t>
            </a:r>
            <a:r>
              <a:rPr lang="en-US" sz="5613" dirty="0" err="1">
                <a:solidFill>
                  <a:schemeClr val="tx1"/>
                </a:solidFill>
              </a:rPr>
              <a:t>tra</a:t>
            </a:r>
            <a:r>
              <a:rPr lang="en-US" sz="5613" dirty="0">
                <a:solidFill>
                  <a:schemeClr val="tx1"/>
                </a:solidFill>
              </a:rPr>
              <a:t> BMI </a:t>
            </a:r>
            <a:r>
              <a:rPr lang="en-US" sz="5613" dirty="0" err="1">
                <a:solidFill>
                  <a:schemeClr val="tx1"/>
                </a:solidFill>
              </a:rPr>
              <a:t>theo</a:t>
            </a:r>
            <a:r>
              <a:rPr lang="en-US" sz="5613" dirty="0">
                <a:solidFill>
                  <a:schemeClr val="tx1"/>
                </a:solidFill>
              </a:rPr>
              <a:t> </a:t>
            </a:r>
            <a:r>
              <a:rPr lang="en-US" sz="5613" dirty="0" err="1">
                <a:solidFill>
                  <a:schemeClr val="tx1"/>
                </a:solidFill>
              </a:rPr>
              <a:t>tuổi</a:t>
            </a:r>
            <a:endParaRPr lang="en-US" sz="5613" dirty="0">
              <a:solidFill>
                <a:schemeClr val="tx1"/>
              </a:solidFill>
            </a:endParaRPr>
          </a:p>
        </p:txBody>
      </p:sp>
      <p:sp>
        <p:nvSpPr>
          <p:cNvPr id="4" name="Rectangle 3"/>
          <p:cNvSpPr/>
          <p:nvPr/>
        </p:nvSpPr>
        <p:spPr>
          <a:xfrm>
            <a:off x="954503" y="3115361"/>
            <a:ext cx="12325093" cy="2462277"/>
          </a:xfrm>
          <a:prstGeom prst="rect">
            <a:avLst/>
          </a:prstGeom>
        </p:spPr>
        <p:txBody>
          <a:bodyPr wrap="square">
            <a:spAutoFit/>
          </a:bodyPr>
          <a:lstStyle/>
          <a:p>
            <a:pPr indent="534650" algn="just">
              <a:lnSpc>
                <a:spcPct val="150000"/>
              </a:lnSpc>
              <a:spcBef>
                <a:spcPts val="351"/>
              </a:spcBef>
              <a:spcAft>
                <a:spcPts val="351"/>
              </a:spcAft>
            </a:pPr>
            <a:r>
              <a:rPr lang="en-US" sz="3274" b="1" i="1" dirty="0">
                <a:latin typeface="+mj-lt"/>
              </a:rPr>
              <a:t>Ví dụ 2: Trẻ nữ 7 tuổi 6 tháng cân nặng: 29,5 kg; chiều cao: 120 cm. Hãy đánh giá TTDD của trẻ này?</a:t>
            </a:r>
            <a:endParaRPr lang="en-US" sz="3274" dirty="0">
              <a:latin typeface="+mj-lt"/>
            </a:endParaRPr>
          </a:p>
          <a:p>
            <a:pPr indent="534650" algn="just">
              <a:lnSpc>
                <a:spcPct val="150000"/>
              </a:lnSpc>
              <a:spcBef>
                <a:spcPts val="351"/>
              </a:spcBef>
              <a:spcAft>
                <a:spcPts val="351"/>
              </a:spcAft>
            </a:pPr>
            <a:endParaRPr lang="en-US" sz="3274"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7030A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solidFill>
            <a:srgbClr val="7030A0"/>
          </a:solid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đánh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a:t>
            </a:r>
            <a:r>
              <a:rPr lang="en-US" sz="4000" b="1" dirty="0">
                <a:solidFill>
                  <a:schemeClr val="bg1"/>
                </a:solidFill>
                <a:latin typeface="Arial" panose="020B0604020202020204" pitchFamily="34" charset="0"/>
                <a:cs typeface="Arial" panose="020B0604020202020204" pitchFamily="34" charset="0"/>
              </a:rPr>
              <a:t> TTDD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endParaRPr lang="en-US" sz="4000" b="1" dirty="0">
              <a:solidFill>
                <a:schemeClr val="bg1"/>
              </a:solidFill>
              <a:latin typeface="Arial" panose="020B0604020202020204" pitchFamily="34" charset="0"/>
              <a:cs typeface="Arial" panose="020B0604020202020204" pitchFamily="34" charset="0"/>
            </a:endParaRPr>
          </a:p>
        </p:txBody>
      </p:sp>
      <p:sp>
        <p:nvSpPr>
          <p:cNvPr id="9" name="Rounded Rectangle 8"/>
          <p:cNvSpPr/>
          <p:nvPr/>
        </p:nvSpPr>
        <p:spPr>
          <a:xfrm>
            <a:off x="1261269" y="5118100"/>
            <a:ext cx="11811000" cy="391031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indent="534650" algn="just">
              <a:lnSpc>
                <a:spcPct val="150000"/>
              </a:lnSpc>
              <a:spcBef>
                <a:spcPts val="351"/>
              </a:spcBef>
              <a:spcAft>
                <a:spcPts val="351"/>
              </a:spcAft>
            </a:pPr>
            <a:r>
              <a:rPr lang="en-US" sz="3600" dirty="0"/>
              <a:t>Tính BMI = 29,5/(1,2)</a:t>
            </a:r>
            <a:r>
              <a:rPr lang="en-US" sz="3600" baseline="30000" dirty="0"/>
              <a:t>2 </a:t>
            </a:r>
            <a:r>
              <a:rPr lang="en-US" sz="3600" dirty="0"/>
              <a:t> = 20,5</a:t>
            </a:r>
          </a:p>
          <a:p>
            <a:pPr indent="534650" algn="just">
              <a:lnSpc>
                <a:spcPct val="150000"/>
              </a:lnSpc>
              <a:spcBef>
                <a:spcPts val="351"/>
              </a:spcBef>
              <a:spcAft>
                <a:spcPts val="351"/>
              </a:spcAft>
            </a:pPr>
            <a:r>
              <a:rPr lang="en-US" sz="3600" dirty="0"/>
              <a:t>Nhìn vào bảng tra cột năm, tháng là  7 năm 6 tháng, </a:t>
            </a:r>
          </a:p>
          <a:p>
            <a:pPr indent="534650" algn="just">
              <a:lnSpc>
                <a:spcPct val="150000"/>
              </a:lnSpc>
              <a:spcBef>
                <a:spcPts val="351"/>
              </a:spcBef>
              <a:spcAft>
                <a:spcPts val="351"/>
              </a:spcAft>
            </a:pPr>
            <a:r>
              <a:rPr lang="en-US" sz="3600" dirty="0"/>
              <a:t>=&gt; giá trị BMI 20,5 &gt; +2SD (19,3)</a:t>
            </a:r>
            <a:r>
              <a:rPr lang="en-US" sz="3600" dirty="0">
                <a:solidFill>
                  <a:srgbClr val="000000"/>
                </a:solidFill>
              </a:rPr>
              <a:t>. </a:t>
            </a:r>
          </a:p>
          <a:p>
            <a:pPr indent="534650" algn="just">
              <a:lnSpc>
                <a:spcPct val="150000"/>
              </a:lnSpc>
              <a:spcBef>
                <a:spcPts val="351"/>
              </a:spcBef>
              <a:spcAft>
                <a:spcPts val="351"/>
              </a:spcAft>
            </a:pPr>
            <a:r>
              <a:rPr lang="en-US" sz="3600" b="1" dirty="0">
                <a:solidFill>
                  <a:srgbClr val="FF0000"/>
                </a:solidFill>
              </a:rPr>
              <a:t>Vậy ta đánh giá trẻ béo phì.</a:t>
            </a:r>
          </a:p>
        </p:txBody>
      </p:sp>
    </p:spTree>
    <p:extLst>
      <p:ext uri="{BB962C8B-B14F-4D97-AF65-F5344CB8AC3E}">
        <p14:creationId xmlns:p14="http://schemas.microsoft.com/office/powerpoint/2010/main" val="18638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no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3. </a:t>
            </a:r>
            <a:r>
              <a:rPr lang="en-US" sz="4000" b="1" dirty="0" err="1">
                <a:solidFill>
                  <a:schemeClr val="bg1"/>
                </a:solidFill>
                <a:latin typeface="Arial" panose="020B0604020202020204" pitchFamily="34" charset="0"/>
                <a:cs typeface="Arial" panose="020B0604020202020204" pitchFamily="34" charset="0"/>
              </a:rPr>
              <a:t>Nhu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cầu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theo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240653198"/>
              </p:ext>
            </p:extLst>
          </p:nvPr>
        </p:nvGraphicFramePr>
        <p:xfrm>
          <a:off x="124450" y="2518958"/>
          <a:ext cx="13862218" cy="7482686"/>
        </p:xfrm>
        <a:graphic>
          <a:graphicData uri="http://schemas.openxmlformats.org/drawingml/2006/table">
            <a:tbl>
              <a:tblPr firstRow="1" firstCol="1" bandRow="1">
                <a:tableStyleId>{F5AB1C69-6EDB-4FF4-983F-18BD219EF322}</a:tableStyleId>
              </a:tblPr>
              <a:tblGrid>
                <a:gridCol w="1982919">
                  <a:extLst>
                    <a:ext uri="{9D8B030D-6E8A-4147-A177-3AD203B41FA5}">
                      <a16:colId xmlns:a16="http://schemas.microsoft.com/office/drawing/2014/main" val="2157022893"/>
                    </a:ext>
                  </a:extLst>
                </a:gridCol>
                <a:gridCol w="1979707">
                  <a:extLst>
                    <a:ext uri="{9D8B030D-6E8A-4147-A177-3AD203B41FA5}">
                      <a16:colId xmlns:a16="http://schemas.microsoft.com/office/drawing/2014/main" val="2532338328"/>
                    </a:ext>
                  </a:extLst>
                </a:gridCol>
                <a:gridCol w="1979707">
                  <a:extLst>
                    <a:ext uri="{9D8B030D-6E8A-4147-A177-3AD203B41FA5}">
                      <a16:colId xmlns:a16="http://schemas.microsoft.com/office/drawing/2014/main" val="2733772789"/>
                    </a:ext>
                  </a:extLst>
                </a:gridCol>
                <a:gridCol w="1978628">
                  <a:extLst>
                    <a:ext uri="{9D8B030D-6E8A-4147-A177-3AD203B41FA5}">
                      <a16:colId xmlns:a16="http://schemas.microsoft.com/office/drawing/2014/main" val="1858104014"/>
                    </a:ext>
                  </a:extLst>
                </a:gridCol>
                <a:gridCol w="1980775">
                  <a:extLst>
                    <a:ext uri="{9D8B030D-6E8A-4147-A177-3AD203B41FA5}">
                      <a16:colId xmlns:a16="http://schemas.microsoft.com/office/drawing/2014/main" val="822899917"/>
                    </a:ext>
                  </a:extLst>
                </a:gridCol>
                <a:gridCol w="1980775">
                  <a:extLst>
                    <a:ext uri="{9D8B030D-6E8A-4147-A177-3AD203B41FA5}">
                      <a16:colId xmlns:a16="http://schemas.microsoft.com/office/drawing/2014/main" val="1460951642"/>
                    </a:ext>
                  </a:extLst>
                </a:gridCol>
                <a:gridCol w="1979707">
                  <a:extLst>
                    <a:ext uri="{9D8B030D-6E8A-4147-A177-3AD203B41FA5}">
                      <a16:colId xmlns:a16="http://schemas.microsoft.com/office/drawing/2014/main" val="864135345"/>
                    </a:ext>
                  </a:extLst>
                </a:gridCol>
              </a:tblGrid>
              <a:tr h="1041090">
                <a:tc rowSpan="2">
                  <a:txBody>
                    <a:bodyPr/>
                    <a:lstStyle/>
                    <a:p>
                      <a:pPr algn="ctr">
                        <a:lnSpc>
                          <a:spcPct val="115000"/>
                        </a:lnSpc>
                        <a:spcAft>
                          <a:spcPts val="0"/>
                        </a:spcAft>
                      </a:pPr>
                      <a:r>
                        <a:rPr lang="en-US" sz="3200" dirty="0" err="1">
                          <a:effectLst/>
                        </a:rPr>
                        <a:t>Nhóm</a:t>
                      </a:r>
                      <a:r>
                        <a:rPr lang="en-US" sz="3200" dirty="0">
                          <a:effectLst/>
                        </a:rPr>
                        <a:t> </a:t>
                      </a:r>
                      <a:r>
                        <a:rPr lang="en-US" sz="3200" dirty="0" err="1">
                          <a:effectLst/>
                        </a:rPr>
                        <a:t>tuổi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gridSpan="3">
                  <a:txBody>
                    <a:bodyPr/>
                    <a:lstStyle/>
                    <a:p>
                      <a:pPr algn="ctr">
                        <a:lnSpc>
                          <a:spcPct val="115000"/>
                        </a:lnSpc>
                        <a:spcAft>
                          <a:spcPts val="0"/>
                        </a:spcAft>
                      </a:pPr>
                      <a:r>
                        <a:rPr lang="en-US" sz="3200" dirty="0" err="1">
                          <a:effectLst/>
                        </a:rPr>
                        <a:t>Nhu</a:t>
                      </a:r>
                      <a:r>
                        <a:rPr lang="en-US" sz="3200" dirty="0">
                          <a:effectLst/>
                        </a:rPr>
                        <a:t> </a:t>
                      </a:r>
                      <a:r>
                        <a:rPr lang="en-US" sz="3200" dirty="0" err="1">
                          <a:effectLst/>
                        </a:rPr>
                        <a:t>cầu</a:t>
                      </a:r>
                      <a:r>
                        <a:rPr lang="en-US" sz="3200" dirty="0">
                          <a:effectLst/>
                        </a:rPr>
                        <a:t> </a:t>
                      </a:r>
                      <a:r>
                        <a:rPr lang="en-US" sz="3200" dirty="0" err="1">
                          <a:effectLst/>
                        </a:rPr>
                        <a:t>khuyến</a:t>
                      </a:r>
                      <a:r>
                        <a:rPr lang="en-US" sz="3200" dirty="0">
                          <a:effectLst/>
                        </a:rPr>
                        <a:t> </a:t>
                      </a:r>
                      <a:r>
                        <a:rPr lang="en-US" sz="3200" dirty="0" err="1">
                          <a:effectLst/>
                        </a:rPr>
                        <a:t>nghị</a:t>
                      </a:r>
                      <a:r>
                        <a:rPr lang="en-US" sz="3200" dirty="0">
                          <a:effectLst/>
                        </a:rPr>
                        <a:t> </a:t>
                      </a:r>
                    </a:p>
                    <a:p>
                      <a:pPr algn="ctr">
                        <a:lnSpc>
                          <a:spcPct val="115000"/>
                        </a:lnSpc>
                        <a:spcAft>
                          <a:spcPts val="0"/>
                        </a:spcAft>
                      </a:pPr>
                      <a:r>
                        <a:rPr lang="en-US" sz="3200" dirty="0" err="1">
                          <a:effectLst/>
                        </a:rPr>
                        <a:t>năng</a:t>
                      </a:r>
                      <a:r>
                        <a:rPr lang="en-US" sz="3200" dirty="0">
                          <a:effectLst/>
                        </a:rPr>
                        <a:t> </a:t>
                      </a:r>
                      <a:r>
                        <a:rPr lang="en-US" sz="3200" dirty="0" err="1">
                          <a:effectLst/>
                        </a:rPr>
                        <a:t>lượng</a:t>
                      </a:r>
                      <a:r>
                        <a:rPr lang="en-US" sz="3200" dirty="0">
                          <a:effectLst/>
                        </a:rPr>
                        <a:t> </a:t>
                      </a:r>
                      <a:r>
                        <a:rPr lang="en-US" sz="3200" dirty="0" err="1">
                          <a:effectLst/>
                        </a:rPr>
                        <a:t>của</a:t>
                      </a:r>
                      <a:r>
                        <a:rPr lang="en-US" sz="3200" dirty="0">
                          <a:effectLst/>
                        </a:rPr>
                        <a:t> </a:t>
                      </a:r>
                      <a:r>
                        <a:rPr lang="en-US" sz="3200" dirty="0" err="1">
                          <a:effectLst/>
                        </a:rPr>
                        <a:t>nam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hMerge="1">
                  <a:txBody>
                    <a:bodyPr/>
                    <a:lstStyle/>
                    <a:p>
                      <a:endParaRPr lang="en-US"/>
                    </a:p>
                  </a:txBody>
                  <a:tcPr/>
                </a:tc>
                <a:tc hMerge="1">
                  <a:txBody>
                    <a:bodyPr/>
                    <a:lstStyle/>
                    <a:p>
                      <a:endParaRPr lang="en-US"/>
                    </a:p>
                  </a:txBody>
                  <a:tcPr/>
                </a:tc>
                <a:tc gridSpan="3">
                  <a:txBody>
                    <a:bodyPr/>
                    <a:lstStyle/>
                    <a:p>
                      <a:pPr algn="ctr">
                        <a:lnSpc>
                          <a:spcPct val="115000"/>
                        </a:lnSpc>
                        <a:spcAft>
                          <a:spcPts val="0"/>
                        </a:spcAft>
                      </a:pPr>
                      <a:r>
                        <a:rPr lang="en-US" sz="3200" dirty="0" err="1">
                          <a:effectLst/>
                        </a:rPr>
                        <a:t>Nhu</a:t>
                      </a:r>
                      <a:r>
                        <a:rPr lang="en-US" sz="3200" dirty="0">
                          <a:effectLst/>
                        </a:rPr>
                        <a:t> </a:t>
                      </a:r>
                      <a:r>
                        <a:rPr lang="en-US" sz="3200" dirty="0" err="1">
                          <a:effectLst/>
                        </a:rPr>
                        <a:t>cầu</a:t>
                      </a:r>
                      <a:r>
                        <a:rPr lang="en-US" sz="3200" dirty="0">
                          <a:effectLst/>
                        </a:rPr>
                        <a:t> </a:t>
                      </a:r>
                      <a:r>
                        <a:rPr lang="en-US" sz="3200" dirty="0" err="1">
                          <a:effectLst/>
                        </a:rPr>
                        <a:t>khuyến</a:t>
                      </a:r>
                      <a:r>
                        <a:rPr lang="en-US" sz="3200" dirty="0">
                          <a:effectLst/>
                        </a:rPr>
                        <a:t> </a:t>
                      </a:r>
                      <a:r>
                        <a:rPr lang="en-US" sz="3200" dirty="0" err="1">
                          <a:effectLst/>
                        </a:rPr>
                        <a:t>nghị</a:t>
                      </a:r>
                      <a:r>
                        <a:rPr lang="en-US" sz="3200" dirty="0">
                          <a:effectLst/>
                        </a:rPr>
                        <a:t> </a:t>
                      </a:r>
                    </a:p>
                    <a:p>
                      <a:pPr algn="ctr">
                        <a:lnSpc>
                          <a:spcPct val="115000"/>
                        </a:lnSpc>
                        <a:spcAft>
                          <a:spcPts val="0"/>
                        </a:spcAft>
                      </a:pPr>
                      <a:r>
                        <a:rPr lang="en-US" sz="3200" dirty="0" err="1">
                          <a:effectLst/>
                        </a:rPr>
                        <a:t>năng</a:t>
                      </a:r>
                      <a:r>
                        <a:rPr lang="en-US" sz="3200" dirty="0">
                          <a:effectLst/>
                        </a:rPr>
                        <a:t> </a:t>
                      </a:r>
                      <a:r>
                        <a:rPr lang="en-US" sz="3200" dirty="0" err="1">
                          <a:effectLst/>
                        </a:rPr>
                        <a:t>lượng</a:t>
                      </a:r>
                      <a:r>
                        <a:rPr lang="en-US" sz="3200" dirty="0">
                          <a:effectLst/>
                        </a:rPr>
                        <a:t> </a:t>
                      </a:r>
                      <a:r>
                        <a:rPr lang="en-US" sz="3200" dirty="0" err="1">
                          <a:effectLst/>
                        </a:rPr>
                        <a:t>của</a:t>
                      </a:r>
                      <a:r>
                        <a:rPr lang="en-US" sz="3200" dirty="0">
                          <a:effectLst/>
                        </a:rPr>
                        <a:t> </a:t>
                      </a:r>
                      <a:r>
                        <a:rPr lang="en-US" sz="3200" dirty="0" err="1">
                          <a:effectLst/>
                        </a:rPr>
                        <a:t>nữ</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2727778"/>
                  </a:ext>
                </a:extLst>
              </a:tr>
              <a:tr h="2082180">
                <a:tc vMerge="1">
                  <a:txBody>
                    <a:bodyPr/>
                    <a:lstStyle/>
                    <a:p>
                      <a:endParaRPr lang="en-US"/>
                    </a:p>
                  </a:txBody>
                  <a:tcPr/>
                </a:tc>
                <a:tc>
                  <a:txBody>
                    <a:bodyPr/>
                    <a:lstStyle/>
                    <a:p>
                      <a:pPr algn="ctr">
                        <a:lnSpc>
                          <a:spcPct val="115000"/>
                        </a:lnSpc>
                        <a:spcAft>
                          <a:spcPts val="0"/>
                        </a:spcAft>
                      </a:pPr>
                      <a:r>
                        <a:rPr lang="en-US" sz="3200" dirty="0" err="1">
                          <a:effectLst/>
                        </a:rPr>
                        <a:t>Hoạt</a:t>
                      </a:r>
                      <a:r>
                        <a:rPr lang="en-US" sz="3200" dirty="0">
                          <a:effectLst/>
                        </a:rPr>
                        <a:t> </a:t>
                      </a:r>
                      <a:r>
                        <a:rPr lang="en-US" sz="3200" dirty="0" err="1">
                          <a:effectLst/>
                        </a:rPr>
                        <a:t>động</a:t>
                      </a:r>
                      <a:r>
                        <a:rPr lang="en-US" sz="3200" dirty="0">
                          <a:effectLst/>
                        </a:rPr>
                        <a:t> </a:t>
                      </a:r>
                      <a:r>
                        <a:rPr lang="en-US" sz="3200" dirty="0" err="1">
                          <a:effectLst/>
                        </a:rPr>
                        <a:t>thể</a:t>
                      </a:r>
                      <a:r>
                        <a:rPr lang="en-US" sz="3200" dirty="0">
                          <a:effectLst/>
                        </a:rPr>
                        <a:t> </a:t>
                      </a:r>
                      <a:r>
                        <a:rPr lang="en-US" sz="3200" dirty="0" err="1">
                          <a:effectLst/>
                        </a:rPr>
                        <a:t>lực</a:t>
                      </a:r>
                      <a:r>
                        <a:rPr lang="en-US" sz="3200" dirty="0">
                          <a:effectLst/>
                        </a:rPr>
                        <a:t> </a:t>
                      </a:r>
                      <a:r>
                        <a:rPr lang="en-US" sz="3200" dirty="0" err="1">
                          <a:effectLst/>
                        </a:rPr>
                        <a:t>nhẹ</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6">
                        <a:lumMod val="60000"/>
                        <a:lumOff val="40000"/>
                      </a:schemeClr>
                    </a:solidFill>
                  </a:tcPr>
                </a:tc>
                <a:tc>
                  <a:txBody>
                    <a:bodyPr/>
                    <a:lstStyle/>
                    <a:p>
                      <a:pPr algn="ctr">
                        <a:lnSpc>
                          <a:spcPct val="115000"/>
                        </a:lnSpc>
                        <a:spcAft>
                          <a:spcPts val="0"/>
                        </a:spcAft>
                      </a:pPr>
                      <a:r>
                        <a:rPr lang="en-US" sz="3200" dirty="0" err="1">
                          <a:effectLst/>
                        </a:rPr>
                        <a:t>Hoạt</a:t>
                      </a:r>
                      <a:r>
                        <a:rPr lang="en-US" sz="3200" dirty="0">
                          <a:effectLst/>
                        </a:rPr>
                        <a:t> </a:t>
                      </a:r>
                      <a:r>
                        <a:rPr lang="en-US" sz="3200" dirty="0" err="1">
                          <a:effectLst/>
                        </a:rPr>
                        <a:t>động</a:t>
                      </a:r>
                      <a:r>
                        <a:rPr lang="en-US" sz="3200" dirty="0">
                          <a:effectLst/>
                        </a:rPr>
                        <a:t> </a:t>
                      </a:r>
                      <a:r>
                        <a:rPr lang="en-US" sz="3200" dirty="0" err="1">
                          <a:effectLst/>
                        </a:rPr>
                        <a:t>thể</a:t>
                      </a:r>
                      <a:r>
                        <a:rPr lang="en-US" sz="3200" dirty="0">
                          <a:effectLst/>
                        </a:rPr>
                        <a:t> </a:t>
                      </a:r>
                      <a:r>
                        <a:rPr lang="en-US" sz="3200" dirty="0" err="1">
                          <a:effectLst/>
                        </a:rPr>
                        <a:t>lực</a:t>
                      </a:r>
                      <a:r>
                        <a:rPr lang="en-US" sz="3200" dirty="0">
                          <a:effectLst/>
                        </a:rPr>
                        <a:t> </a:t>
                      </a:r>
                      <a:r>
                        <a:rPr lang="en-US" sz="3200" dirty="0" err="1">
                          <a:effectLst/>
                        </a:rPr>
                        <a:t>trung</a:t>
                      </a:r>
                      <a:r>
                        <a:rPr lang="en-US" sz="3200" dirty="0">
                          <a:effectLst/>
                        </a:rPr>
                        <a:t> </a:t>
                      </a:r>
                      <a:r>
                        <a:rPr lang="en-US" sz="3200" dirty="0" err="1">
                          <a:effectLst/>
                        </a:rPr>
                        <a:t>bình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dirty="0" err="1">
                          <a:effectLst/>
                        </a:rPr>
                        <a:t>Hoạt</a:t>
                      </a:r>
                      <a:r>
                        <a:rPr lang="en-US" sz="3200" dirty="0">
                          <a:effectLst/>
                        </a:rPr>
                        <a:t> </a:t>
                      </a:r>
                      <a:r>
                        <a:rPr lang="en-US" sz="3200" dirty="0" err="1">
                          <a:effectLst/>
                        </a:rPr>
                        <a:t>động</a:t>
                      </a:r>
                      <a:r>
                        <a:rPr lang="en-US" sz="3200" dirty="0">
                          <a:effectLst/>
                        </a:rPr>
                        <a:t> </a:t>
                      </a:r>
                      <a:r>
                        <a:rPr lang="en-US" sz="3200" dirty="0" err="1">
                          <a:effectLst/>
                        </a:rPr>
                        <a:t>thể</a:t>
                      </a:r>
                      <a:r>
                        <a:rPr lang="en-US" sz="3200" dirty="0">
                          <a:effectLst/>
                        </a:rPr>
                        <a:t> </a:t>
                      </a:r>
                      <a:r>
                        <a:rPr lang="en-US" sz="3200" dirty="0" err="1">
                          <a:effectLst/>
                        </a:rPr>
                        <a:t>lực</a:t>
                      </a:r>
                      <a:r>
                        <a:rPr lang="en-US" sz="3200" dirty="0">
                          <a:effectLst/>
                        </a:rPr>
                        <a:t> </a:t>
                      </a:r>
                      <a:r>
                        <a:rPr lang="en-US" sz="3200" dirty="0" err="1">
                          <a:effectLst/>
                        </a:rPr>
                        <a:t>nặng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6">
                        <a:lumMod val="60000"/>
                        <a:lumOff val="40000"/>
                      </a:schemeClr>
                    </a:solidFill>
                  </a:tcPr>
                </a:tc>
                <a:tc>
                  <a:txBody>
                    <a:bodyPr/>
                    <a:lstStyle/>
                    <a:p>
                      <a:pPr algn="ctr">
                        <a:lnSpc>
                          <a:spcPct val="115000"/>
                        </a:lnSpc>
                        <a:spcAft>
                          <a:spcPts val="0"/>
                        </a:spcAft>
                      </a:pPr>
                      <a:r>
                        <a:rPr lang="en-US" sz="3200" dirty="0" err="1">
                          <a:effectLst/>
                        </a:rPr>
                        <a:t>Hoạt</a:t>
                      </a:r>
                      <a:r>
                        <a:rPr lang="en-US" sz="3200" dirty="0">
                          <a:effectLst/>
                        </a:rPr>
                        <a:t> </a:t>
                      </a:r>
                      <a:r>
                        <a:rPr lang="en-US" sz="3200" dirty="0" err="1">
                          <a:effectLst/>
                        </a:rPr>
                        <a:t>động</a:t>
                      </a:r>
                      <a:r>
                        <a:rPr lang="en-US" sz="3200" dirty="0">
                          <a:effectLst/>
                        </a:rPr>
                        <a:t> </a:t>
                      </a:r>
                      <a:r>
                        <a:rPr lang="en-US" sz="3200" dirty="0" err="1">
                          <a:effectLst/>
                        </a:rPr>
                        <a:t>thể</a:t>
                      </a:r>
                      <a:r>
                        <a:rPr lang="en-US" sz="3200" dirty="0">
                          <a:effectLst/>
                        </a:rPr>
                        <a:t> </a:t>
                      </a:r>
                      <a:r>
                        <a:rPr lang="en-US" sz="3200" dirty="0" err="1">
                          <a:effectLst/>
                        </a:rPr>
                        <a:t>lực</a:t>
                      </a:r>
                      <a:r>
                        <a:rPr lang="en-US" sz="3200" dirty="0">
                          <a:effectLst/>
                        </a:rPr>
                        <a:t> </a:t>
                      </a:r>
                      <a:r>
                        <a:rPr lang="en-US" sz="3200" dirty="0" err="1">
                          <a:effectLst/>
                        </a:rPr>
                        <a:t>nhẹ</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6">
                        <a:lumMod val="60000"/>
                        <a:lumOff val="40000"/>
                      </a:schemeClr>
                    </a:solidFill>
                  </a:tcPr>
                </a:tc>
                <a:tc>
                  <a:txBody>
                    <a:bodyPr/>
                    <a:lstStyle/>
                    <a:p>
                      <a:pPr algn="ctr">
                        <a:lnSpc>
                          <a:spcPct val="115000"/>
                        </a:lnSpc>
                        <a:spcAft>
                          <a:spcPts val="0"/>
                        </a:spcAft>
                      </a:pPr>
                      <a:r>
                        <a:rPr lang="en-US" sz="3200" dirty="0" err="1">
                          <a:effectLst/>
                        </a:rPr>
                        <a:t>Hoạt</a:t>
                      </a:r>
                      <a:r>
                        <a:rPr lang="en-US" sz="3200" dirty="0">
                          <a:effectLst/>
                        </a:rPr>
                        <a:t> </a:t>
                      </a:r>
                      <a:r>
                        <a:rPr lang="en-US" sz="3200" dirty="0" err="1">
                          <a:effectLst/>
                        </a:rPr>
                        <a:t>động</a:t>
                      </a:r>
                      <a:r>
                        <a:rPr lang="en-US" sz="3200" dirty="0">
                          <a:effectLst/>
                        </a:rPr>
                        <a:t> </a:t>
                      </a:r>
                      <a:r>
                        <a:rPr lang="en-US" sz="3200" dirty="0" err="1">
                          <a:effectLst/>
                        </a:rPr>
                        <a:t>thể</a:t>
                      </a:r>
                      <a:r>
                        <a:rPr lang="en-US" sz="3200" dirty="0">
                          <a:effectLst/>
                        </a:rPr>
                        <a:t> </a:t>
                      </a:r>
                      <a:r>
                        <a:rPr lang="en-US" sz="3200" dirty="0" err="1">
                          <a:effectLst/>
                        </a:rPr>
                        <a:t>lực</a:t>
                      </a:r>
                      <a:r>
                        <a:rPr lang="en-US" sz="3200" dirty="0">
                          <a:effectLst/>
                        </a:rPr>
                        <a:t> </a:t>
                      </a:r>
                      <a:r>
                        <a:rPr lang="en-US" sz="3200" dirty="0" err="1">
                          <a:effectLst/>
                        </a:rPr>
                        <a:t>trung</a:t>
                      </a:r>
                      <a:r>
                        <a:rPr lang="en-US" sz="3200" dirty="0">
                          <a:effectLst/>
                        </a:rPr>
                        <a:t> </a:t>
                      </a:r>
                      <a:r>
                        <a:rPr lang="en-US" sz="3200" dirty="0" err="1">
                          <a:effectLst/>
                        </a:rPr>
                        <a:t>bình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dirty="0" err="1">
                          <a:effectLst/>
                        </a:rPr>
                        <a:t>Hoạt</a:t>
                      </a:r>
                      <a:r>
                        <a:rPr lang="en-US" sz="3200" dirty="0">
                          <a:effectLst/>
                        </a:rPr>
                        <a:t> </a:t>
                      </a:r>
                      <a:r>
                        <a:rPr lang="en-US" sz="3200" dirty="0" err="1">
                          <a:effectLst/>
                        </a:rPr>
                        <a:t>động</a:t>
                      </a:r>
                      <a:r>
                        <a:rPr lang="en-US" sz="3200" dirty="0">
                          <a:effectLst/>
                        </a:rPr>
                        <a:t> </a:t>
                      </a:r>
                      <a:r>
                        <a:rPr lang="en-US" sz="3200" dirty="0" err="1">
                          <a:effectLst/>
                        </a:rPr>
                        <a:t>thể</a:t>
                      </a:r>
                      <a:r>
                        <a:rPr lang="en-US" sz="3200" dirty="0">
                          <a:effectLst/>
                        </a:rPr>
                        <a:t> </a:t>
                      </a:r>
                      <a:r>
                        <a:rPr lang="en-US" sz="3200" dirty="0" err="1">
                          <a:effectLst/>
                        </a:rPr>
                        <a:t>lực</a:t>
                      </a:r>
                      <a:r>
                        <a:rPr lang="en-US" sz="3200" dirty="0">
                          <a:effectLst/>
                        </a:rPr>
                        <a:t> </a:t>
                      </a:r>
                      <a:r>
                        <a:rPr lang="en-US" sz="3200" dirty="0" err="1">
                          <a:effectLst/>
                        </a:rPr>
                        <a:t>nặng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6">
                        <a:lumMod val="60000"/>
                        <a:lumOff val="40000"/>
                      </a:schemeClr>
                    </a:solidFill>
                  </a:tcPr>
                </a:tc>
                <a:extLst>
                  <a:ext uri="{0D108BD9-81ED-4DB2-BD59-A6C34878D82A}">
                    <a16:rowId xmlns:a16="http://schemas.microsoft.com/office/drawing/2014/main" val="2175920697"/>
                  </a:ext>
                </a:extLst>
              </a:tr>
              <a:tr h="707929">
                <a:tc>
                  <a:txBody>
                    <a:bodyPr/>
                    <a:lstStyle/>
                    <a:p>
                      <a:pPr>
                        <a:lnSpc>
                          <a:spcPct val="115000"/>
                        </a:lnSpc>
                        <a:spcAft>
                          <a:spcPts val="0"/>
                        </a:spcAft>
                      </a:pPr>
                      <a:r>
                        <a:rPr lang="en-US" sz="3200">
                          <a:effectLst/>
                        </a:rPr>
                        <a:t>6-7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1360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1570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dirty="0">
                          <a:effectLst/>
                        </a:rPr>
                        <a:t>1770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a:effectLst/>
                        </a:rPr>
                        <a:t>1270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1460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a:effectLst/>
                        </a:rPr>
                        <a:t>1650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extLst>
                  <a:ext uri="{0D108BD9-81ED-4DB2-BD59-A6C34878D82A}">
                    <a16:rowId xmlns:a16="http://schemas.microsoft.com/office/drawing/2014/main" val="3738045052"/>
                  </a:ext>
                </a:extLst>
              </a:tr>
              <a:tr h="753369">
                <a:tc>
                  <a:txBody>
                    <a:bodyPr/>
                    <a:lstStyle/>
                    <a:p>
                      <a:pPr>
                        <a:lnSpc>
                          <a:spcPct val="115000"/>
                        </a:lnSpc>
                        <a:spcAft>
                          <a:spcPts val="0"/>
                        </a:spcAft>
                      </a:pPr>
                      <a:r>
                        <a:rPr lang="en-US" sz="3200">
                          <a:effectLst/>
                        </a:rPr>
                        <a:t>8-9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a:effectLst/>
                        </a:rPr>
                        <a:t>1600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1820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a:effectLst/>
                        </a:rPr>
                        <a:t>2050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a:effectLst/>
                        </a:rPr>
                        <a:t>1510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1730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a:effectLst/>
                        </a:rPr>
                        <a:t>1940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extLst>
                  <a:ext uri="{0D108BD9-81ED-4DB2-BD59-A6C34878D82A}">
                    <a16:rowId xmlns:a16="http://schemas.microsoft.com/office/drawing/2014/main" val="1272911823"/>
                  </a:ext>
                </a:extLst>
              </a:tr>
              <a:tr h="913472">
                <a:tc>
                  <a:txBody>
                    <a:bodyPr/>
                    <a:lstStyle/>
                    <a:p>
                      <a:pPr>
                        <a:lnSpc>
                          <a:spcPct val="115000"/>
                        </a:lnSpc>
                        <a:spcAft>
                          <a:spcPts val="0"/>
                        </a:spcAft>
                      </a:pPr>
                      <a:r>
                        <a:rPr lang="en-US" sz="3200">
                          <a:effectLst/>
                        </a:rPr>
                        <a:t>10-11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1880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2150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dirty="0">
                          <a:effectLst/>
                        </a:rPr>
                        <a:t>2400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a:effectLst/>
                        </a:rPr>
                        <a:t>1740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1980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dirty="0">
                          <a:effectLst/>
                        </a:rPr>
                        <a:t>2220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extLst>
                  <a:ext uri="{0D108BD9-81ED-4DB2-BD59-A6C34878D82A}">
                    <a16:rowId xmlns:a16="http://schemas.microsoft.com/office/drawing/2014/main" val="2711077355"/>
                  </a:ext>
                </a:extLst>
              </a:tr>
              <a:tr h="862982">
                <a:tc>
                  <a:txBody>
                    <a:bodyPr/>
                    <a:lstStyle/>
                    <a:p>
                      <a:pPr>
                        <a:lnSpc>
                          <a:spcPct val="115000"/>
                        </a:lnSpc>
                        <a:spcAft>
                          <a:spcPts val="0"/>
                        </a:spcAft>
                      </a:pPr>
                      <a:r>
                        <a:rPr lang="en-US" sz="3200">
                          <a:effectLst/>
                        </a:rPr>
                        <a:t>12-14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a:effectLst/>
                        </a:rPr>
                        <a:t>2200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2500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a:effectLst/>
                        </a:rPr>
                        <a:t>2790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a:effectLst/>
                        </a:rPr>
                        <a:t>2040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2310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a:effectLst/>
                        </a:rPr>
                        <a:t>2580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extLst>
                  <a:ext uri="{0D108BD9-81ED-4DB2-BD59-A6C34878D82A}">
                    <a16:rowId xmlns:a16="http://schemas.microsoft.com/office/drawing/2014/main" val="1176945029"/>
                  </a:ext>
                </a:extLst>
              </a:tr>
              <a:tr h="1041090">
                <a:tc>
                  <a:txBody>
                    <a:bodyPr/>
                    <a:lstStyle/>
                    <a:p>
                      <a:pPr>
                        <a:lnSpc>
                          <a:spcPct val="115000"/>
                        </a:lnSpc>
                        <a:spcAft>
                          <a:spcPts val="0"/>
                        </a:spcAft>
                      </a:pPr>
                      <a:r>
                        <a:rPr lang="en-US" sz="3200">
                          <a:effectLst/>
                        </a:rPr>
                        <a:t>15-19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a:effectLst/>
                        </a:rPr>
                        <a:t>2500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2820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a:effectLst/>
                        </a:rPr>
                        <a:t>3140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a:effectLst/>
                        </a:rPr>
                        <a:t>2110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tc>
                  <a:txBody>
                    <a:bodyPr/>
                    <a:lstStyle/>
                    <a:p>
                      <a:pPr algn="ctr">
                        <a:lnSpc>
                          <a:spcPct val="115000"/>
                        </a:lnSpc>
                        <a:spcAft>
                          <a:spcPts val="0"/>
                        </a:spcAft>
                      </a:pPr>
                      <a:r>
                        <a:rPr lang="en-US" sz="3200" dirty="0">
                          <a:effectLst/>
                        </a:rPr>
                        <a:t>2380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solidFill>
                      <a:schemeClr val="accent2"/>
                    </a:solidFill>
                  </a:tcPr>
                </a:tc>
                <a:tc>
                  <a:txBody>
                    <a:bodyPr/>
                    <a:lstStyle/>
                    <a:p>
                      <a:pPr algn="ctr">
                        <a:lnSpc>
                          <a:spcPct val="115000"/>
                        </a:lnSpc>
                        <a:spcAft>
                          <a:spcPts val="0"/>
                        </a:spcAft>
                      </a:pPr>
                      <a:r>
                        <a:rPr lang="en-US" sz="3200" dirty="0">
                          <a:effectLst/>
                        </a:rPr>
                        <a:t>2650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8249" marR="8249" marT="0" marB="0" anchor="ctr"/>
                </a:tc>
                <a:extLst>
                  <a:ext uri="{0D108BD9-81ED-4DB2-BD59-A6C34878D82A}">
                    <a16:rowId xmlns:a16="http://schemas.microsoft.com/office/drawing/2014/main" val="3343809660"/>
                  </a:ext>
                </a:extLst>
              </a:tr>
            </a:tbl>
          </a:graphicData>
        </a:graphic>
      </p:graphicFrame>
      <p:sp>
        <p:nvSpPr>
          <p:cNvPr id="10" name="Title 1">
            <a:extLst>
              <a:ext uri="{FF2B5EF4-FFF2-40B4-BE49-F238E27FC236}">
                <a16:creationId xmlns:a16="http://schemas.microsoft.com/office/drawing/2014/main" id="{866C3284-E753-4ADC-B58B-7FB377AB6B66}"/>
              </a:ext>
            </a:extLst>
          </p:cNvPr>
          <p:cNvSpPr txBox="1">
            <a:spLocks/>
          </p:cNvSpPr>
          <p:nvPr/>
        </p:nvSpPr>
        <p:spPr bwMode="auto">
          <a:xfrm>
            <a:off x="456186" y="1739415"/>
            <a:ext cx="13198746" cy="50381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200" b="1" kern="0" dirty="0" err="1">
                <a:latin typeface="Arial"/>
                <a:cs typeface="Arial" charset="0"/>
              </a:rPr>
              <a:t>Bảng</a:t>
            </a:r>
            <a:r>
              <a:rPr lang="en-US" sz="3200" b="1" kern="0" dirty="0">
                <a:latin typeface="Arial"/>
                <a:cs typeface="Arial" charset="0"/>
              </a:rPr>
              <a:t> 1: </a:t>
            </a:r>
            <a:r>
              <a:rPr lang="en-US" sz="3200" b="1" kern="0" dirty="0" err="1">
                <a:latin typeface="Arial"/>
                <a:cs typeface="Arial" charset="0"/>
              </a:rPr>
              <a:t>Nhu</a:t>
            </a:r>
            <a:r>
              <a:rPr lang="en-US" sz="3200" b="1" kern="0" dirty="0">
                <a:latin typeface="Arial"/>
                <a:cs typeface="Arial" charset="0"/>
              </a:rPr>
              <a:t> </a:t>
            </a:r>
            <a:r>
              <a:rPr lang="en-US" sz="3200" b="1" kern="0" dirty="0" err="1">
                <a:latin typeface="Arial"/>
                <a:cs typeface="Arial" charset="0"/>
              </a:rPr>
              <a:t>cầu</a:t>
            </a:r>
            <a:r>
              <a:rPr lang="en-US" sz="3200" b="1" kern="0" dirty="0">
                <a:latin typeface="Arial"/>
                <a:cs typeface="Arial" charset="0"/>
              </a:rPr>
              <a:t> </a:t>
            </a:r>
            <a:r>
              <a:rPr lang="en-US" sz="3200" b="1" kern="0" dirty="0" err="1">
                <a:latin typeface="Arial"/>
                <a:cs typeface="Arial" charset="0"/>
              </a:rPr>
              <a:t>khuyến</a:t>
            </a:r>
            <a:r>
              <a:rPr lang="en-US" sz="3200" b="1" kern="0" dirty="0">
                <a:latin typeface="Arial"/>
                <a:cs typeface="Arial" charset="0"/>
              </a:rPr>
              <a:t> </a:t>
            </a:r>
            <a:r>
              <a:rPr lang="en-US" sz="3200" b="1" kern="0" dirty="0" err="1">
                <a:latin typeface="Arial"/>
                <a:cs typeface="Arial" charset="0"/>
              </a:rPr>
              <a:t>nghị</a:t>
            </a:r>
            <a:r>
              <a:rPr lang="en-US" sz="3200" b="1" kern="0" dirty="0">
                <a:latin typeface="Arial"/>
                <a:cs typeface="Arial" charset="0"/>
              </a:rPr>
              <a:t> </a:t>
            </a:r>
            <a:r>
              <a:rPr lang="en-US" sz="3200" b="1" kern="0" dirty="0" err="1">
                <a:latin typeface="Arial"/>
                <a:cs typeface="Arial" charset="0"/>
              </a:rPr>
              <a:t>năng</a:t>
            </a:r>
            <a:r>
              <a:rPr lang="en-US" sz="3200" b="1" kern="0" dirty="0">
                <a:latin typeface="Arial"/>
                <a:cs typeface="Arial" charset="0"/>
              </a:rPr>
              <a:t> </a:t>
            </a:r>
            <a:r>
              <a:rPr lang="en-US" sz="3200" b="1" kern="0" dirty="0" err="1">
                <a:latin typeface="Arial"/>
                <a:cs typeface="Arial" charset="0"/>
              </a:rPr>
              <a:t>lượng</a:t>
            </a:r>
            <a:r>
              <a:rPr lang="en-US" sz="3200" b="1" kern="0" dirty="0">
                <a:latin typeface="Arial"/>
                <a:cs typeface="Arial" charset="0"/>
              </a:rPr>
              <a:t> </a:t>
            </a:r>
            <a:r>
              <a:rPr lang="en-US" sz="3200" b="1" kern="0" dirty="0" err="1">
                <a:latin typeface="Arial"/>
                <a:cs typeface="Arial" charset="0"/>
              </a:rPr>
              <a:t>của</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sinh</a:t>
            </a:r>
            <a:r>
              <a:rPr lang="en-US" sz="3200" b="1" kern="0" dirty="0">
                <a:latin typeface="Arial"/>
                <a:cs typeface="Arial" charset="0"/>
              </a:rPr>
              <a:t> </a:t>
            </a:r>
          </a:p>
        </p:txBody>
      </p:sp>
    </p:spTree>
    <p:extLst>
      <p:ext uri="{BB962C8B-B14F-4D97-AF65-F5344CB8AC3E}">
        <p14:creationId xmlns:p14="http://schemas.microsoft.com/office/powerpoint/2010/main" val="4187463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pic>
        <p:nvPicPr>
          <p:cNvPr id="3" name="Picture 2"/>
          <p:cNvPicPr>
            <a:picLocks noChangeAspect="1"/>
          </p:cNvPicPr>
          <p:nvPr/>
        </p:nvPicPr>
        <p:blipFill>
          <a:blip r:embed="rId4"/>
          <a:stretch>
            <a:fillRect/>
          </a:stretch>
        </p:blipFill>
        <p:spPr>
          <a:xfrm>
            <a:off x="24241" y="640052"/>
            <a:ext cx="14227619" cy="6383047"/>
          </a:xfrm>
          <a:prstGeom prst="rect">
            <a:avLst/>
          </a:prstGeom>
        </p:spPr>
      </p:pic>
      <p:pic>
        <p:nvPicPr>
          <p:cNvPr id="10" name="Picture 9"/>
          <p:cNvPicPr>
            <a:picLocks noChangeAspect="1"/>
          </p:cNvPicPr>
          <p:nvPr/>
        </p:nvPicPr>
        <p:blipFill>
          <a:blip r:embed="rId5"/>
          <a:stretch>
            <a:fillRect/>
          </a:stretch>
        </p:blipFill>
        <p:spPr>
          <a:xfrm>
            <a:off x="0" y="5511800"/>
            <a:ext cx="14276101" cy="5181600"/>
          </a:xfrm>
          <a:prstGeom prst="rect">
            <a:avLst/>
          </a:prstGeom>
        </p:spPr>
      </p:pic>
    </p:spTree>
    <p:extLst>
      <p:ext uri="{BB962C8B-B14F-4D97-AF65-F5344CB8AC3E}">
        <p14:creationId xmlns:p14="http://schemas.microsoft.com/office/powerpoint/2010/main" val="28507899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no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3. </a:t>
            </a:r>
            <a:r>
              <a:rPr lang="en-US" sz="4000" b="1" dirty="0" err="1">
                <a:solidFill>
                  <a:schemeClr val="bg1"/>
                </a:solidFill>
                <a:latin typeface="Arial" panose="020B0604020202020204" pitchFamily="34" charset="0"/>
                <a:cs typeface="Arial" panose="020B0604020202020204" pitchFamily="34" charset="0"/>
              </a:rPr>
              <a:t>Nhu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cầu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theo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456186" y="1739415"/>
            <a:ext cx="13198746" cy="50381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200" b="1" kern="0" dirty="0" err="1">
                <a:latin typeface="Arial"/>
                <a:cs typeface="Arial" charset="0"/>
              </a:rPr>
              <a:t>Bảng</a:t>
            </a:r>
            <a:r>
              <a:rPr lang="en-US" sz="3200" b="1" kern="0" dirty="0">
                <a:latin typeface="Arial"/>
                <a:cs typeface="Arial" charset="0"/>
              </a:rPr>
              <a:t> 2: </a:t>
            </a:r>
            <a:r>
              <a:rPr lang="en-US" sz="3200" b="1" kern="0" dirty="0" err="1">
                <a:latin typeface="Arial"/>
                <a:cs typeface="Arial" charset="0"/>
              </a:rPr>
              <a:t>Nhu</a:t>
            </a:r>
            <a:r>
              <a:rPr lang="en-US" sz="3200" b="1" kern="0" dirty="0">
                <a:latin typeface="Arial"/>
                <a:cs typeface="Arial" charset="0"/>
              </a:rPr>
              <a:t> </a:t>
            </a:r>
            <a:r>
              <a:rPr lang="en-US" sz="3200" b="1" kern="0" dirty="0" err="1">
                <a:latin typeface="Arial"/>
                <a:cs typeface="Arial" charset="0"/>
              </a:rPr>
              <a:t>cầu</a:t>
            </a:r>
            <a:r>
              <a:rPr lang="en-US" sz="3200" b="1" kern="0" dirty="0">
                <a:latin typeface="Arial"/>
                <a:cs typeface="Arial" charset="0"/>
              </a:rPr>
              <a:t> </a:t>
            </a:r>
            <a:r>
              <a:rPr lang="en-US" sz="3200" b="1" kern="0" dirty="0" err="1">
                <a:latin typeface="Arial"/>
                <a:cs typeface="Arial" charset="0"/>
              </a:rPr>
              <a:t>khuyến</a:t>
            </a:r>
            <a:r>
              <a:rPr lang="en-US" sz="3200" b="1" kern="0" dirty="0">
                <a:latin typeface="Arial"/>
                <a:cs typeface="Arial" charset="0"/>
              </a:rPr>
              <a:t> </a:t>
            </a:r>
            <a:r>
              <a:rPr lang="en-US" sz="3200" b="1" kern="0" dirty="0" err="1">
                <a:latin typeface="Arial"/>
                <a:cs typeface="Arial" charset="0"/>
              </a:rPr>
              <a:t>nghị</a:t>
            </a:r>
            <a:r>
              <a:rPr lang="en-US" sz="3200" b="1" kern="0" dirty="0">
                <a:latin typeface="Arial"/>
                <a:cs typeface="Arial" charset="0"/>
              </a:rPr>
              <a:t> protein </a:t>
            </a:r>
            <a:r>
              <a:rPr lang="en-US" sz="3200" b="1" kern="0" dirty="0" err="1">
                <a:latin typeface="Arial"/>
                <a:cs typeface="Arial" charset="0"/>
              </a:rPr>
              <a:t>của</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sinh</a:t>
            </a:r>
            <a:r>
              <a:rPr lang="en-US" sz="3200" b="1" kern="0" dirty="0">
                <a:latin typeface="Arial"/>
                <a:cs typeface="Arial"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2030081335"/>
              </p:ext>
            </p:extLst>
          </p:nvPr>
        </p:nvGraphicFramePr>
        <p:xfrm>
          <a:off x="127330" y="2451536"/>
          <a:ext cx="13938421" cy="7631690"/>
        </p:xfrm>
        <a:graphic>
          <a:graphicData uri="http://schemas.openxmlformats.org/drawingml/2006/table">
            <a:tbl>
              <a:tblPr firstRow="1" firstCol="1" bandRow="1">
                <a:tableStyleId>{21E4AEA4-8DFA-4A89-87EB-49C32662AFE0}</a:tableStyleId>
              </a:tblPr>
              <a:tblGrid>
                <a:gridCol w="1991049">
                  <a:extLst>
                    <a:ext uri="{9D8B030D-6E8A-4147-A177-3AD203B41FA5}">
                      <a16:colId xmlns:a16="http://schemas.microsoft.com/office/drawing/2014/main" val="2782843606"/>
                    </a:ext>
                  </a:extLst>
                </a:gridCol>
                <a:gridCol w="1991049">
                  <a:extLst>
                    <a:ext uri="{9D8B030D-6E8A-4147-A177-3AD203B41FA5}">
                      <a16:colId xmlns:a16="http://schemas.microsoft.com/office/drawing/2014/main" val="1907821449"/>
                    </a:ext>
                  </a:extLst>
                </a:gridCol>
                <a:gridCol w="1991049">
                  <a:extLst>
                    <a:ext uri="{9D8B030D-6E8A-4147-A177-3AD203B41FA5}">
                      <a16:colId xmlns:a16="http://schemas.microsoft.com/office/drawing/2014/main" val="2120010717"/>
                    </a:ext>
                  </a:extLst>
                </a:gridCol>
                <a:gridCol w="1991049">
                  <a:extLst>
                    <a:ext uri="{9D8B030D-6E8A-4147-A177-3AD203B41FA5}">
                      <a16:colId xmlns:a16="http://schemas.microsoft.com/office/drawing/2014/main" val="4144355103"/>
                    </a:ext>
                  </a:extLst>
                </a:gridCol>
                <a:gridCol w="1991049">
                  <a:extLst>
                    <a:ext uri="{9D8B030D-6E8A-4147-A177-3AD203B41FA5}">
                      <a16:colId xmlns:a16="http://schemas.microsoft.com/office/drawing/2014/main" val="3894468794"/>
                    </a:ext>
                  </a:extLst>
                </a:gridCol>
                <a:gridCol w="1991049">
                  <a:extLst>
                    <a:ext uri="{9D8B030D-6E8A-4147-A177-3AD203B41FA5}">
                      <a16:colId xmlns:a16="http://schemas.microsoft.com/office/drawing/2014/main" val="741359013"/>
                    </a:ext>
                  </a:extLst>
                </a:gridCol>
                <a:gridCol w="1992127">
                  <a:extLst>
                    <a:ext uri="{9D8B030D-6E8A-4147-A177-3AD203B41FA5}">
                      <a16:colId xmlns:a16="http://schemas.microsoft.com/office/drawing/2014/main" val="3477017945"/>
                    </a:ext>
                  </a:extLst>
                </a:gridCol>
              </a:tblGrid>
              <a:tr h="1027733">
                <a:tc rowSpan="3">
                  <a:txBody>
                    <a:bodyPr/>
                    <a:lstStyle/>
                    <a:p>
                      <a:pPr algn="ctr">
                        <a:lnSpc>
                          <a:spcPct val="115000"/>
                        </a:lnSpc>
                        <a:spcAft>
                          <a:spcPts val="0"/>
                        </a:spcAft>
                      </a:pPr>
                      <a:r>
                        <a:rPr lang="en-US" sz="3000" dirty="0" err="1">
                          <a:effectLst/>
                        </a:rPr>
                        <a:t>Nhóm</a:t>
                      </a:r>
                      <a:r>
                        <a:rPr lang="en-US" sz="3000" dirty="0">
                          <a:effectLst/>
                        </a:rPr>
                        <a:t> </a:t>
                      </a:r>
                      <a:r>
                        <a:rPr lang="en-US" sz="3000" dirty="0" err="1">
                          <a:effectLst/>
                        </a:rPr>
                        <a:t>tuổi</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rowSpan="3">
                  <a:txBody>
                    <a:bodyPr/>
                    <a:lstStyle/>
                    <a:p>
                      <a:pPr algn="ctr">
                        <a:lnSpc>
                          <a:spcPct val="115000"/>
                        </a:lnSpc>
                        <a:spcAft>
                          <a:spcPts val="0"/>
                        </a:spcAft>
                      </a:pPr>
                      <a:r>
                        <a:rPr lang="en-US" sz="3000" dirty="0" err="1">
                          <a:effectLst/>
                        </a:rPr>
                        <a:t>Tỷ</a:t>
                      </a:r>
                      <a:r>
                        <a:rPr lang="en-US" sz="3000" dirty="0">
                          <a:effectLst/>
                        </a:rPr>
                        <a:t> </a:t>
                      </a:r>
                      <a:r>
                        <a:rPr lang="en-US" sz="3000" dirty="0" err="1">
                          <a:effectLst/>
                        </a:rPr>
                        <a:t>lệ</a:t>
                      </a:r>
                      <a:r>
                        <a:rPr lang="en-US" sz="3000" dirty="0">
                          <a:effectLst/>
                        </a:rPr>
                        <a:t> % </a:t>
                      </a:r>
                      <a:r>
                        <a:rPr lang="en-US" sz="3000" dirty="0" err="1">
                          <a:effectLst/>
                        </a:rPr>
                        <a:t>năng</a:t>
                      </a:r>
                      <a:r>
                        <a:rPr lang="en-US" sz="3000" dirty="0">
                          <a:effectLst/>
                        </a:rPr>
                        <a:t> </a:t>
                      </a:r>
                      <a:r>
                        <a:rPr lang="en-US" sz="3000" dirty="0" err="1">
                          <a:effectLst/>
                        </a:rPr>
                        <a:t>lượng</a:t>
                      </a:r>
                      <a:r>
                        <a:rPr lang="en-US" sz="3000" dirty="0">
                          <a:effectLst/>
                        </a:rPr>
                        <a:t> </a:t>
                      </a:r>
                      <a:r>
                        <a:rPr lang="en-US" sz="3000" dirty="0" err="1">
                          <a:effectLst/>
                        </a:rPr>
                        <a:t>từ</a:t>
                      </a:r>
                      <a:r>
                        <a:rPr lang="en-US" sz="3000" dirty="0">
                          <a:effectLst/>
                        </a:rPr>
                        <a:t> Protein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gridSpan="4">
                  <a:txBody>
                    <a:bodyPr/>
                    <a:lstStyle/>
                    <a:p>
                      <a:pPr algn="ctr">
                        <a:lnSpc>
                          <a:spcPct val="115000"/>
                        </a:lnSpc>
                        <a:spcAft>
                          <a:spcPts val="0"/>
                        </a:spcAft>
                      </a:pPr>
                      <a:r>
                        <a:rPr lang="en-US" sz="3000" dirty="0" err="1">
                          <a:effectLst/>
                        </a:rPr>
                        <a:t>Nhu</a:t>
                      </a:r>
                      <a:r>
                        <a:rPr lang="en-US" sz="3000" dirty="0">
                          <a:effectLst/>
                        </a:rPr>
                        <a:t> </a:t>
                      </a:r>
                      <a:r>
                        <a:rPr lang="en-US" sz="3000" dirty="0" err="1">
                          <a:effectLst/>
                        </a:rPr>
                        <a:t>cầu</a:t>
                      </a:r>
                      <a:r>
                        <a:rPr lang="en-US" sz="3000" dirty="0">
                          <a:effectLst/>
                        </a:rPr>
                        <a:t> </a:t>
                      </a:r>
                      <a:r>
                        <a:rPr lang="en-US" sz="3000" dirty="0" err="1">
                          <a:effectLst/>
                        </a:rPr>
                        <a:t>khuyến</a:t>
                      </a:r>
                      <a:r>
                        <a:rPr lang="en-US" sz="3000" dirty="0">
                          <a:effectLst/>
                        </a:rPr>
                        <a:t> </a:t>
                      </a:r>
                      <a:r>
                        <a:rPr lang="en-US" sz="3000" dirty="0" err="1">
                          <a:effectLst/>
                        </a:rPr>
                        <a:t>nghị</a:t>
                      </a:r>
                      <a:r>
                        <a:rPr lang="en-US" sz="3000" dirty="0">
                          <a:effectLst/>
                        </a:rPr>
                        <a:t> Protein (RDA, g/</a:t>
                      </a:r>
                      <a:r>
                        <a:rPr lang="en-US" sz="3000" dirty="0" err="1">
                          <a:effectLst/>
                        </a:rPr>
                        <a:t>ngày</a:t>
                      </a:r>
                      <a:r>
                        <a:rPr lang="en-US" sz="3000" dirty="0">
                          <a:effectLst/>
                        </a:rPr>
                        <a:t>) NPU = 70%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a:lnSpc>
                          <a:spcPct val="115000"/>
                        </a:lnSpc>
                        <a:spcAft>
                          <a:spcPts val="0"/>
                        </a:spcAft>
                      </a:pPr>
                      <a:r>
                        <a:rPr lang="en-US" sz="3000" dirty="0" err="1">
                          <a:effectLst/>
                        </a:rPr>
                        <a:t>Tỷ</a:t>
                      </a:r>
                      <a:r>
                        <a:rPr lang="en-US" sz="3000" baseline="0" dirty="0">
                          <a:effectLst/>
                        </a:rPr>
                        <a:t> </a:t>
                      </a:r>
                      <a:r>
                        <a:rPr lang="en-US" sz="3000" baseline="0" dirty="0" err="1">
                          <a:effectLst/>
                        </a:rPr>
                        <a:t>lệ</a:t>
                      </a:r>
                      <a:r>
                        <a:rPr lang="en-US" sz="3000" baseline="0" dirty="0">
                          <a:effectLst/>
                        </a:rPr>
                        <a:t> </a:t>
                      </a:r>
                      <a:r>
                        <a:rPr lang="en-US" sz="3000" dirty="0">
                          <a:effectLst/>
                        </a:rPr>
                        <a:t>Protein </a:t>
                      </a:r>
                      <a:r>
                        <a:rPr lang="en-US" sz="3000" dirty="0" err="1">
                          <a:effectLst/>
                        </a:rPr>
                        <a:t>động</a:t>
                      </a:r>
                      <a:r>
                        <a:rPr lang="en-US" sz="3000" dirty="0">
                          <a:effectLst/>
                        </a:rPr>
                        <a:t> </a:t>
                      </a:r>
                      <a:r>
                        <a:rPr lang="en-US" sz="3000" dirty="0" err="1">
                          <a:effectLst/>
                        </a:rPr>
                        <a:t>vật</a:t>
                      </a:r>
                      <a:r>
                        <a:rPr lang="en-US" sz="3000" dirty="0">
                          <a:effectLst/>
                        </a:rPr>
                        <a:t>/ Protein </a:t>
                      </a:r>
                      <a:r>
                        <a:rPr lang="en-US" sz="3000" dirty="0" err="1">
                          <a:effectLst/>
                        </a:rPr>
                        <a:t>tổng</a:t>
                      </a:r>
                      <a:r>
                        <a:rPr lang="en-US" sz="3000" dirty="0">
                          <a:effectLst/>
                        </a:rPr>
                        <a:t> </a:t>
                      </a:r>
                      <a:r>
                        <a:rPr lang="en-US" sz="3000" dirty="0" err="1">
                          <a:effectLst/>
                        </a:rPr>
                        <a:t>số</a:t>
                      </a:r>
                      <a:r>
                        <a:rPr lang="en-US" sz="3000" dirty="0">
                          <a:effectLst/>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tc>
                <a:extLst>
                  <a:ext uri="{0D108BD9-81ED-4DB2-BD59-A6C34878D82A}">
                    <a16:rowId xmlns:a16="http://schemas.microsoft.com/office/drawing/2014/main" val="1457430489"/>
                  </a:ext>
                </a:extLst>
              </a:tr>
              <a:tr h="717344">
                <a:tc vMerge="1">
                  <a:txBody>
                    <a:bodyPr/>
                    <a:lstStyle/>
                    <a:p>
                      <a:endParaRPr lang="en-US"/>
                    </a:p>
                  </a:txBody>
                  <a:tcPr/>
                </a:tc>
                <a:tc vMerge="1">
                  <a:txBody>
                    <a:bodyPr/>
                    <a:lstStyle/>
                    <a:p>
                      <a:endParaRPr lang="en-US"/>
                    </a:p>
                  </a:txBody>
                  <a:tcPr/>
                </a:tc>
                <a:tc gridSpan="2">
                  <a:txBody>
                    <a:bodyPr/>
                    <a:lstStyle/>
                    <a:p>
                      <a:pPr algn="ctr">
                        <a:lnSpc>
                          <a:spcPct val="115000"/>
                        </a:lnSpc>
                        <a:spcAft>
                          <a:spcPts val="0"/>
                        </a:spcAft>
                      </a:pPr>
                      <a:r>
                        <a:rPr lang="en-US" sz="3000" b="1">
                          <a:effectLst/>
                        </a:rPr>
                        <a:t>Nam</a:t>
                      </a:r>
                      <a:endParaRPr lang="en-US" sz="3000" b="1">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solidFill>
                      <a:schemeClr val="accent5">
                        <a:lumMod val="60000"/>
                        <a:lumOff val="40000"/>
                      </a:schemeClr>
                    </a:solidFill>
                  </a:tcPr>
                </a:tc>
                <a:tc hMerge="1">
                  <a:txBody>
                    <a:bodyPr/>
                    <a:lstStyle/>
                    <a:p>
                      <a:endParaRPr lang="en-US"/>
                    </a:p>
                  </a:txBody>
                  <a:tcPr/>
                </a:tc>
                <a:tc gridSpan="2">
                  <a:txBody>
                    <a:bodyPr/>
                    <a:lstStyle/>
                    <a:p>
                      <a:pPr algn="ctr">
                        <a:lnSpc>
                          <a:spcPct val="115000"/>
                        </a:lnSpc>
                        <a:spcAft>
                          <a:spcPts val="0"/>
                        </a:spcAft>
                      </a:pPr>
                      <a:r>
                        <a:rPr lang="en-US" sz="3000" b="1">
                          <a:effectLst/>
                        </a:rPr>
                        <a:t>Nữ</a:t>
                      </a:r>
                      <a:endParaRPr lang="en-US" sz="3000" b="1">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solidFill>
                      <a:schemeClr val="accent5">
                        <a:lumMod val="60000"/>
                        <a:lumOff val="40000"/>
                      </a:schemeClr>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6386355"/>
                  </a:ext>
                </a:extLst>
              </a:tr>
              <a:tr h="1338122">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3000" b="1" dirty="0">
                          <a:effectLst/>
                        </a:rPr>
                        <a:t>g/kg/</a:t>
                      </a:r>
                      <a:r>
                        <a:rPr lang="en-US" sz="3000" b="1" dirty="0" err="1">
                          <a:effectLst/>
                        </a:rPr>
                        <a:t>ngày</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solidFill>
                      <a:schemeClr val="accent5">
                        <a:lumMod val="60000"/>
                        <a:lumOff val="40000"/>
                      </a:schemeClr>
                    </a:solidFill>
                  </a:tcPr>
                </a:tc>
                <a:tc>
                  <a:txBody>
                    <a:bodyPr/>
                    <a:lstStyle/>
                    <a:p>
                      <a:pPr algn="ctr">
                        <a:lnSpc>
                          <a:spcPct val="115000"/>
                        </a:lnSpc>
                        <a:spcAft>
                          <a:spcPts val="0"/>
                        </a:spcAft>
                      </a:pPr>
                      <a:r>
                        <a:rPr lang="en-US" sz="3000" b="1" dirty="0">
                          <a:effectLst/>
                        </a:rPr>
                        <a:t>(g/</a:t>
                      </a:r>
                      <a:r>
                        <a:rPr lang="en-US" sz="3000" b="1" dirty="0" err="1">
                          <a:effectLst/>
                        </a:rPr>
                        <a:t>ngày</a:t>
                      </a:r>
                      <a:r>
                        <a:rPr lang="en-US" sz="3000" b="1" dirty="0">
                          <a:effectLst/>
                        </a:rPr>
                        <a:t>)</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solidFill>
                      <a:schemeClr val="accent5">
                        <a:lumMod val="60000"/>
                        <a:lumOff val="40000"/>
                      </a:schemeClr>
                    </a:solidFill>
                  </a:tcPr>
                </a:tc>
                <a:tc>
                  <a:txBody>
                    <a:bodyPr/>
                    <a:lstStyle/>
                    <a:p>
                      <a:pPr algn="ctr">
                        <a:lnSpc>
                          <a:spcPct val="115000"/>
                        </a:lnSpc>
                        <a:spcAft>
                          <a:spcPts val="0"/>
                        </a:spcAft>
                      </a:pPr>
                      <a:r>
                        <a:rPr lang="en-US" sz="3000" b="1" dirty="0">
                          <a:effectLst/>
                        </a:rPr>
                        <a:t>g/kg/</a:t>
                      </a:r>
                      <a:r>
                        <a:rPr lang="en-US" sz="3000" b="1" dirty="0" err="1">
                          <a:effectLst/>
                        </a:rPr>
                        <a:t>ngày</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solidFill>
                      <a:schemeClr val="accent5">
                        <a:lumMod val="60000"/>
                        <a:lumOff val="40000"/>
                      </a:schemeClr>
                    </a:solidFill>
                  </a:tcPr>
                </a:tc>
                <a:tc>
                  <a:txBody>
                    <a:bodyPr/>
                    <a:lstStyle/>
                    <a:p>
                      <a:pPr algn="ctr">
                        <a:lnSpc>
                          <a:spcPct val="115000"/>
                        </a:lnSpc>
                        <a:spcAft>
                          <a:spcPts val="0"/>
                        </a:spcAft>
                      </a:pPr>
                      <a:r>
                        <a:rPr lang="en-US" sz="3000" b="1" dirty="0">
                          <a:effectLst/>
                        </a:rPr>
                        <a:t>(g/</a:t>
                      </a:r>
                      <a:r>
                        <a:rPr lang="en-US" sz="3000" b="1" dirty="0" err="1">
                          <a:effectLst/>
                        </a:rPr>
                        <a:t>ngày</a:t>
                      </a:r>
                      <a:r>
                        <a:rPr lang="en-US" sz="3000" b="1" dirty="0">
                          <a:effectLst/>
                        </a:rPr>
                        <a:t>)</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solidFill>
                      <a:schemeClr val="accent5">
                        <a:lumMod val="60000"/>
                        <a:lumOff val="40000"/>
                      </a:schemeClr>
                    </a:solidFill>
                  </a:tcPr>
                </a:tc>
                <a:tc vMerge="1">
                  <a:txBody>
                    <a:bodyPr/>
                    <a:lstStyle/>
                    <a:p>
                      <a:endParaRPr lang="en-US"/>
                    </a:p>
                  </a:txBody>
                  <a:tcPr/>
                </a:tc>
                <a:extLst>
                  <a:ext uri="{0D108BD9-81ED-4DB2-BD59-A6C34878D82A}">
                    <a16:rowId xmlns:a16="http://schemas.microsoft.com/office/drawing/2014/main" val="2172359340"/>
                  </a:ext>
                </a:extLst>
              </a:tr>
              <a:tr h="977513">
                <a:tc>
                  <a:txBody>
                    <a:bodyPr/>
                    <a:lstStyle/>
                    <a:p>
                      <a:pPr>
                        <a:lnSpc>
                          <a:spcPct val="115000"/>
                        </a:lnSpc>
                        <a:spcAft>
                          <a:spcPts val="0"/>
                        </a:spcAft>
                      </a:pPr>
                      <a:r>
                        <a:rPr lang="en-US" sz="3000" dirty="0">
                          <a:effectLst/>
                        </a:rPr>
                        <a:t>6-7 </a:t>
                      </a:r>
                      <a:r>
                        <a:rPr lang="en-US" sz="3000" dirty="0" err="1">
                          <a:effectLst/>
                        </a:rPr>
                        <a:t>tuổi</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13-20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1,43</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33</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1,43</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32</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 50</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extLst>
                  <a:ext uri="{0D108BD9-81ED-4DB2-BD59-A6C34878D82A}">
                    <a16:rowId xmlns:a16="http://schemas.microsoft.com/office/drawing/2014/main" val="2199227819"/>
                  </a:ext>
                </a:extLst>
              </a:tr>
              <a:tr h="977513">
                <a:tc>
                  <a:txBody>
                    <a:bodyPr/>
                    <a:lstStyle/>
                    <a:p>
                      <a:pPr>
                        <a:lnSpc>
                          <a:spcPct val="115000"/>
                        </a:lnSpc>
                        <a:spcAft>
                          <a:spcPts val="0"/>
                        </a:spcAft>
                      </a:pPr>
                      <a:r>
                        <a:rPr lang="en-US" sz="3000">
                          <a:effectLst/>
                        </a:rPr>
                        <a:t>8-9 tuổi</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13-20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1,43</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40</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1,43</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40</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 50</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extLst>
                  <a:ext uri="{0D108BD9-81ED-4DB2-BD59-A6C34878D82A}">
                    <a16:rowId xmlns:a16="http://schemas.microsoft.com/office/drawing/2014/main" val="1240065394"/>
                  </a:ext>
                </a:extLst>
              </a:tr>
              <a:tr h="902320">
                <a:tc>
                  <a:txBody>
                    <a:bodyPr/>
                    <a:lstStyle/>
                    <a:p>
                      <a:pPr>
                        <a:lnSpc>
                          <a:spcPct val="115000"/>
                        </a:lnSpc>
                        <a:spcAft>
                          <a:spcPts val="0"/>
                        </a:spcAft>
                      </a:pPr>
                      <a:r>
                        <a:rPr lang="en-US" sz="3000">
                          <a:effectLst/>
                        </a:rPr>
                        <a:t>10-11 tuổi</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13-20</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1,43</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50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1,39</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48</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 35</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extLst>
                  <a:ext uri="{0D108BD9-81ED-4DB2-BD59-A6C34878D82A}">
                    <a16:rowId xmlns:a16="http://schemas.microsoft.com/office/drawing/2014/main" val="3348687508"/>
                  </a:ext>
                </a:extLst>
              </a:tr>
              <a:tr h="902320">
                <a:tc>
                  <a:txBody>
                    <a:bodyPr/>
                    <a:lstStyle/>
                    <a:p>
                      <a:pPr>
                        <a:lnSpc>
                          <a:spcPct val="115000"/>
                        </a:lnSpc>
                        <a:spcAft>
                          <a:spcPts val="0"/>
                        </a:spcAft>
                      </a:pPr>
                      <a:r>
                        <a:rPr lang="en-US" sz="3000">
                          <a:effectLst/>
                        </a:rPr>
                        <a:t>12-14 tuổi</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13-20</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1,37</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65</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1,30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60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 35</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extLst>
                  <a:ext uri="{0D108BD9-81ED-4DB2-BD59-A6C34878D82A}">
                    <a16:rowId xmlns:a16="http://schemas.microsoft.com/office/drawing/2014/main" val="1931257950"/>
                  </a:ext>
                </a:extLst>
              </a:tr>
              <a:tr h="717344">
                <a:tc>
                  <a:txBody>
                    <a:bodyPr/>
                    <a:lstStyle/>
                    <a:p>
                      <a:pPr>
                        <a:lnSpc>
                          <a:spcPct val="115000"/>
                        </a:lnSpc>
                        <a:spcAft>
                          <a:spcPts val="0"/>
                        </a:spcAft>
                      </a:pPr>
                      <a:r>
                        <a:rPr lang="en-US" sz="3000">
                          <a:effectLst/>
                        </a:rPr>
                        <a:t>15-19 tuổi</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13-20</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1,25</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74</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1,17</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a:effectLst/>
                        </a:rPr>
                        <a:t>63</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tc>
                  <a:txBody>
                    <a:bodyPr/>
                    <a:lstStyle/>
                    <a:p>
                      <a:pPr algn="ctr">
                        <a:lnSpc>
                          <a:spcPct val="115000"/>
                        </a:lnSpc>
                        <a:spcAft>
                          <a:spcPts val="0"/>
                        </a:spcAft>
                      </a:pPr>
                      <a:r>
                        <a:rPr lang="en-US" sz="3000" dirty="0">
                          <a:effectLst/>
                        </a:rPr>
                        <a:t>≥ 35</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8628" marR="8628" marT="0" marB="0" anchor="ctr"/>
                </a:tc>
                <a:extLst>
                  <a:ext uri="{0D108BD9-81ED-4DB2-BD59-A6C34878D82A}">
                    <a16:rowId xmlns:a16="http://schemas.microsoft.com/office/drawing/2014/main" val="2696195301"/>
                  </a:ext>
                </a:extLst>
              </a:tr>
            </a:tbl>
          </a:graphicData>
        </a:graphic>
      </p:graphicFrame>
    </p:spTree>
    <p:extLst>
      <p:ext uri="{BB962C8B-B14F-4D97-AF65-F5344CB8AC3E}">
        <p14:creationId xmlns:p14="http://schemas.microsoft.com/office/powerpoint/2010/main" val="18744240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no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3. </a:t>
            </a:r>
            <a:r>
              <a:rPr lang="en-US" sz="4000" b="1" dirty="0" err="1">
                <a:solidFill>
                  <a:schemeClr val="bg1"/>
                </a:solidFill>
                <a:latin typeface="Arial" panose="020B0604020202020204" pitchFamily="34" charset="0"/>
                <a:cs typeface="Arial" panose="020B0604020202020204" pitchFamily="34" charset="0"/>
              </a:rPr>
              <a:t>Nhu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cầu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theo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543127131"/>
              </p:ext>
            </p:extLst>
          </p:nvPr>
        </p:nvGraphicFramePr>
        <p:xfrm>
          <a:off x="16777" y="2477599"/>
          <a:ext cx="14235085" cy="7150795"/>
        </p:xfrm>
        <a:graphic>
          <a:graphicData uri="http://schemas.openxmlformats.org/drawingml/2006/table">
            <a:tbl>
              <a:tblPr firstRow="1" firstCol="1" bandRow="1">
                <a:tableStyleId>{00A15C55-8517-42AA-B614-E9B94910E393}</a:tableStyleId>
              </a:tblPr>
              <a:tblGrid>
                <a:gridCol w="2093437">
                  <a:extLst>
                    <a:ext uri="{9D8B030D-6E8A-4147-A177-3AD203B41FA5}">
                      <a16:colId xmlns:a16="http://schemas.microsoft.com/office/drawing/2014/main" val="2683102008"/>
                    </a:ext>
                  </a:extLst>
                </a:gridCol>
                <a:gridCol w="1747565">
                  <a:extLst>
                    <a:ext uri="{9D8B030D-6E8A-4147-A177-3AD203B41FA5}">
                      <a16:colId xmlns:a16="http://schemas.microsoft.com/office/drawing/2014/main" val="3908967566"/>
                    </a:ext>
                  </a:extLst>
                </a:gridCol>
                <a:gridCol w="1747565">
                  <a:extLst>
                    <a:ext uri="{9D8B030D-6E8A-4147-A177-3AD203B41FA5}">
                      <a16:colId xmlns:a16="http://schemas.microsoft.com/office/drawing/2014/main" val="2440903541"/>
                    </a:ext>
                  </a:extLst>
                </a:gridCol>
                <a:gridCol w="1528423">
                  <a:extLst>
                    <a:ext uri="{9D8B030D-6E8A-4147-A177-3AD203B41FA5}">
                      <a16:colId xmlns:a16="http://schemas.microsoft.com/office/drawing/2014/main" val="4220623450"/>
                    </a:ext>
                  </a:extLst>
                </a:gridCol>
                <a:gridCol w="1779524">
                  <a:extLst>
                    <a:ext uri="{9D8B030D-6E8A-4147-A177-3AD203B41FA5}">
                      <a16:colId xmlns:a16="http://schemas.microsoft.com/office/drawing/2014/main" val="3571677762"/>
                    </a:ext>
                  </a:extLst>
                </a:gridCol>
                <a:gridCol w="2010728">
                  <a:extLst>
                    <a:ext uri="{9D8B030D-6E8A-4147-A177-3AD203B41FA5}">
                      <a16:colId xmlns:a16="http://schemas.microsoft.com/office/drawing/2014/main" val="3670123735"/>
                    </a:ext>
                  </a:extLst>
                </a:gridCol>
                <a:gridCol w="1671584">
                  <a:extLst>
                    <a:ext uri="{9D8B030D-6E8A-4147-A177-3AD203B41FA5}">
                      <a16:colId xmlns:a16="http://schemas.microsoft.com/office/drawing/2014/main" val="1754449197"/>
                    </a:ext>
                  </a:extLst>
                </a:gridCol>
                <a:gridCol w="1656259">
                  <a:extLst>
                    <a:ext uri="{9D8B030D-6E8A-4147-A177-3AD203B41FA5}">
                      <a16:colId xmlns:a16="http://schemas.microsoft.com/office/drawing/2014/main" val="2474675040"/>
                    </a:ext>
                  </a:extLst>
                </a:gridCol>
              </a:tblGrid>
              <a:tr h="1668556">
                <a:tc rowSpan="2">
                  <a:txBody>
                    <a:bodyPr/>
                    <a:lstStyle/>
                    <a:p>
                      <a:pPr algn="ctr">
                        <a:lnSpc>
                          <a:spcPct val="115000"/>
                        </a:lnSpc>
                        <a:spcAft>
                          <a:spcPts val="0"/>
                        </a:spcAft>
                      </a:pPr>
                      <a:r>
                        <a:rPr lang="en-US" sz="3200" dirty="0" err="1">
                          <a:effectLst/>
                        </a:rPr>
                        <a:t>Nhóm</a:t>
                      </a:r>
                      <a:r>
                        <a:rPr lang="en-US" sz="3200" dirty="0">
                          <a:effectLst/>
                        </a:rPr>
                        <a:t> </a:t>
                      </a:r>
                      <a:r>
                        <a:rPr lang="en-US" sz="3200" dirty="0" err="1">
                          <a:effectLst/>
                        </a:rPr>
                        <a:t>tuổi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rowSpan="2">
                  <a:txBody>
                    <a:bodyPr/>
                    <a:lstStyle/>
                    <a:p>
                      <a:pPr algn="ctr">
                        <a:lnSpc>
                          <a:spcPct val="115000"/>
                        </a:lnSpc>
                        <a:spcAft>
                          <a:spcPts val="0"/>
                        </a:spcAft>
                      </a:pPr>
                      <a:r>
                        <a:rPr lang="en-US" sz="3200" dirty="0">
                          <a:effectLst/>
                        </a:rPr>
                        <a:t>% </a:t>
                      </a:r>
                      <a:r>
                        <a:rPr lang="en-US" sz="3200" dirty="0" err="1">
                          <a:effectLst/>
                        </a:rPr>
                        <a:t>năng</a:t>
                      </a:r>
                      <a:r>
                        <a:rPr lang="en-US" sz="3200" baseline="0" dirty="0">
                          <a:effectLst/>
                        </a:rPr>
                        <a:t> </a:t>
                      </a:r>
                      <a:r>
                        <a:rPr lang="en-US" sz="3200" baseline="0" dirty="0" err="1">
                          <a:effectLst/>
                        </a:rPr>
                        <a:t>lượng</a:t>
                      </a:r>
                      <a:r>
                        <a:rPr lang="en-US" sz="3200" baseline="0" dirty="0">
                          <a:effectLst/>
                        </a:rPr>
                        <a:t> </a:t>
                      </a:r>
                      <a:r>
                        <a:rPr lang="en-US" sz="3200" baseline="0" dirty="0" err="1">
                          <a:effectLst/>
                        </a:rPr>
                        <a:t>của</a:t>
                      </a:r>
                      <a:r>
                        <a:rPr lang="en-US" sz="3200" baseline="0" dirty="0">
                          <a:effectLst/>
                        </a:rPr>
                        <a:t> lipid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gridSpan="2">
                  <a:txBody>
                    <a:bodyPr/>
                    <a:lstStyle/>
                    <a:p>
                      <a:pPr algn="ctr">
                        <a:lnSpc>
                          <a:spcPct val="115000"/>
                        </a:lnSpc>
                        <a:spcAft>
                          <a:spcPts val="0"/>
                        </a:spcAft>
                      </a:pPr>
                      <a:r>
                        <a:rPr lang="en-US" sz="3200" dirty="0" err="1">
                          <a:effectLst/>
                        </a:rPr>
                        <a:t>Nhu</a:t>
                      </a:r>
                      <a:r>
                        <a:rPr lang="en-US" sz="3200" dirty="0">
                          <a:effectLst/>
                        </a:rPr>
                        <a:t> </a:t>
                      </a:r>
                      <a:r>
                        <a:rPr lang="en-US" sz="3200" dirty="0" err="1">
                          <a:effectLst/>
                        </a:rPr>
                        <a:t>cầu</a:t>
                      </a:r>
                      <a:r>
                        <a:rPr lang="en-US" sz="3200" dirty="0">
                          <a:effectLst/>
                        </a:rPr>
                        <a:t> lipid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hMerge="1">
                  <a:txBody>
                    <a:bodyPr/>
                    <a:lstStyle/>
                    <a:p>
                      <a:endParaRPr lang="en-US"/>
                    </a:p>
                  </a:txBody>
                  <a:tcPr/>
                </a:tc>
                <a:tc gridSpan="2">
                  <a:txBody>
                    <a:bodyPr/>
                    <a:lstStyle/>
                    <a:p>
                      <a:pPr algn="ctr">
                        <a:lnSpc>
                          <a:spcPct val="115000"/>
                        </a:lnSpc>
                        <a:spcAft>
                          <a:spcPts val="0"/>
                        </a:spcAft>
                      </a:pPr>
                      <a:r>
                        <a:rPr lang="en-US" sz="3200" dirty="0" err="1">
                          <a:effectLst/>
                        </a:rPr>
                        <a:t>Nhu</a:t>
                      </a:r>
                      <a:r>
                        <a:rPr lang="en-US" sz="3200" dirty="0">
                          <a:effectLst/>
                        </a:rPr>
                        <a:t> </a:t>
                      </a:r>
                      <a:r>
                        <a:rPr lang="en-US" sz="3200" dirty="0" err="1">
                          <a:effectLst/>
                        </a:rPr>
                        <a:t>cầu</a:t>
                      </a:r>
                      <a:r>
                        <a:rPr lang="en-US" sz="3200" dirty="0">
                          <a:effectLst/>
                        </a:rPr>
                        <a:t> </a:t>
                      </a:r>
                      <a:r>
                        <a:rPr lang="en-US" sz="3200" dirty="0" err="1">
                          <a:effectLst/>
                        </a:rPr>
                        <a:t>glucid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hMerge="1">
                  <a:txBody>
                    <a:bodyPr/>
                    <a:lstStyle/>
                    <a:p>
                      <a:endParaRPr lang="en-US"/>
                    </a:p>
                  </a:txBody>
                  <a:tcPr/>
                </a:tc>
                <a:tc gridSpan="2">
                  <a:txBody>
                    <a:bodyPr/>
                    <a:lstStyle/>
                    <a:p>
                      <a:pPr algn="ctr">
                        <a:lnSpc>
                          <a:spcPct val="115000"/>
                        </a:lnSpc>
                        <a:spcAft>
                          <a:spcPts val="0"/>
                        </a:spcAft>
                      </a:pPr>
                      <a:r>
                        <a:rPr lang="en-US" sz="3200">
                          <a:effectLst/>
                        </a:rPr>
                        <a:t>Nhu cầu chất xơ</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hMerge="1">
                  <a:txBody>
                    <a:bodyPr/>
                    <a:lstStyle/>
                    <a:p>
                      <a:endParaRPr lang="en-US"/>
                    </a:p>
                  </a:txBody>
                  <a:tcPr/>
                </a:tc>
                <a:extLst>
                  <a:ext uri="{0D108BD9-81ED-4DB2-BD59-A6C34878D82A}">
                    <a16:rowId xmlns:a16="http://schemas.microsoft.com/office/drawing/2014/main" val="3611543007"/>
                  </a:ext>
                </a:extLst>
              </a:tr>
              <a:tr h="1509574">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3200" dirty="0">
                          <a:effectLst/>
                        </a:rPr>
                        <a:t>Nam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solidFill>
                      <a:schemeClr val="accent2">
                        <a:lumMod val="60000"/>
                        <a:lumOff val="40000"/>
                      </a:schemeClr>
                    </a:solidFill>
                  </a:tcPr>
                </a:tc>
                <a:tc>
                  <a:txBody>
                    <a:bodyPr/>
                    <a:lstStyle/>
                    <a:p>
                      <a:pPr algn="ctr">
                        <a:lnSpc>
                          <a:spcPct val="115000"/>
                        </a:lnSpc>
                        <a:spcAft>
                          <a:spcPts val="0"/>
                        </a:spcAft>
                      </a:pPr>
                      <a:r>
                        <a:rPr lang="en-US" sz="3200" dirty="0" err="1">
                          <a:effectLst/>
                        </a:rPr>
                        <a:t>Nữ</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solidFill>
                      <a:schemeClr val="accent2">
                        <a:lumMod val="60000"/>
                        <a:lumOff val="40000"/>
                      </a:schemeClr>
                    </a:solidFill>
                  </a:tcPr>
                </a:tc>
                <a:tc>
                  <a:txBody>
                    <a:bodyPr/>
                    <a:lstStyle/>
                    <a:p>
                      <a:pPr algn="ctr">
                        <a:lnSpc>
                          <a:spcPct val="115000"/>
                        </a:lnSpc>
                        <a:spcAft>
                          <a:spcPts val="0"/>
                        </a:spcAft>
                      </a:pPr>
                      <a:r>
                        <a:rPr lang="en-US" sz="3200" dirty="0">
                          <a:effectLst/>
                        </a:rPr>
                        <a:t>Nam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solidFill>
                      <a:schemeClr val="accent2">
                        <a:lumMod val="60000"/>
                        <a:lumOff val="40000"/>
                      </a:schemeClr>
                    </a:solidFill>
                  </a:tcPr>
                </a:tc>
                <a:tc>
                  <a:txBody>
                    <a:bodyPr/>
                    <a:lstStyle/>
                    <a:p>
                      <a:pPr algn="ctr">
                        <a:lnSpc>
                          <a:spcPct val="115000"/>
                        </a:lnSpc>
                        <a:spcAft>
                          <a:spcPts val="0"/>
                        </a:spcAft>
                      </a:pPr>
                      <a:r>
                        <a:rPr lang="en-US" sz="3200" dirty="0" err="1">
                          <a:effectLst/>
                        </a:rPr>
                        <a:t>Nữ</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solidFill>
                      <a:schemeClr val="accent2">
                        <a:lumMod val="60000"/>
                        <a:lumOff val="40000"/>
                      </a:schemeClr>
                    </a:solidFill>
                  </a:tcPr>
                </a:tc>
                <a:tc>
                  <a:txBody>
                    <a:bodyPr/>
                    <a:lstStyle/>
                    <a:p>
                      <a:pPr algn="ctr">
                        <a:lnSpc>
                          <a:spcPct val="115000"/>
                        </a:lnSpc>
                        <a:spcAft>
                          <a:spcPts val="0"/>
                        </a:spcAft>
                      </a:pPr>
                      <a:r>
                        <a:rPr lang="en-US" sz="3200" dirty="0">
                          <a:effectLst/>
                        </a:rPr>
                        <a:t>Nam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solidFill>
                      <a:schemeClr val="accent2">
                        <a:lumMod val="60000"/>
                        <a:lumOff val="40000"/>
                      </a:schemeClr>
                    </a:solidFill>
                  </a:tcPr>
                </a:tc>
                <a:tc>
                  <a:txBody>
                    <a:bodyPr/>
                    <a:lstStyle/>
                    <a:p>
                      <a:pPr algn="ctr">
                        <a:lnSpc>
                          <a:spcPct val="115000"/>
                        </a:lnSpc>
                        <a:spcAft>
                          <a:spcPts val="0"/>
                        </a:spcAft>
                      </a:pPr>
                      <a:r>
                        <a:rPr lang="en-US" sz="3200" dirty="0" err="1">
                          <a:effectLst/>
                        </a:rPr>
                        <a:t>Nữ</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solidFill>
                      <a:schemeClr val="accent2">
                        <a:lumMod val="60000"/>
                        <a:lumOff val="40000"/>
                      </a:schemeClr>
                    </a:solidFill>
                  </a:tcPr>
                </a:tc>
                <a:extLst>
                  <a:ext uri="{0D108BD9-81ED-4DB2-BD59-A6C34878D82A}">
                    <a16:rowId xmlns:a16="http://schemas.microsoft.com/office/drawing/2014/main" val="3081589732"/>
                  </a:ext>
                </a:extLst>
              </a:tr>
              <a:tr h="794533">
                <a:tc>
                  <a:txBody>
                    <a:bodyPr/>
                    <a:lstStyle/>
                    <a:p>
                      <a:pPr>
                        <a:lnSpc>
                          <a:spcPct val="115000"/>
                        </a:lnSpc>
                        <a:spcAft>
                          <a:spcPts val="0"/>
                        </a:spcAft>
                      </a:pPr>
                      <a:r>
                        <a:rPr lang="en-US" sz="3200">
                          <a:effectLst/>
                        </a:rPr>
                        <a:t>6-7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20-30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35-52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32-49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210-230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dirty="0">
                          <a:effectLst/>
                        </a:rPr>
                        <a:t>200-220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dirty="0">
                          <a:effectLst/>
                        </a:rPr>
                        <a:t>22-23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a:effectLst/>
                        </a:rPr>
                        <a:t>22-23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extLst>
                  <a:ext uri="{0D108BD9-81ED-4DB2-BD59-A6C34878D82A}">
                    <a16:rowId xmlns:a16="http://schemas.microsoft.com/office/drawing/2014/main" val="2000335891"/>
                  </a:ext>
                </a:extLst>
              </a:tr>
              <a:tr h="794533">
                <a:tc>
                  <a:txBody>
                    <a:bodyPr/>
                    <a:lstStyle/>
                    <a:p>
                      <a:pPr>
                        <a:lnSpc>
                          <a:spcPct val="115000"/>
                        </a:lnSpc>
                        <a:spcAft>
                          <a:spcPts val="0"/>
                        </a:spcAft>
                      </a:pPr>
                      <a:r>
                        <a:rPr lang="en-US" sz="3200">
                          <a:effectLst/>
                        </a:rPr>
                        <a:t>8-9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20-30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40-61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38-58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250-270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a:effectLst/>
                        </a:rPr>
                        <a:t>230-250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dirty="0">
                          <a:effectLst/>
                        </a:rPr>
                        <a:t>24-26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a:effectLst/>
                        </a:rPr>
                        <a:t>24-25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extLst>
                  <a:ext uri="{0D108BD9-81ED-4DB2-BD59-A6C34878D82A}">
                    <a16:rowId xmlns:a16="http://schemas.microsoft.com/office/drawing/2014/main" val="1461721249"/>
                  </a:ext>
                </a:extLst>
              </a:tr>
              <a:tr h="794533">
                <a:tc>
                  <a:txBody>
                    <a:bodyPr/>
                    <a:lstStyle/>
                    <a:p>
                      <a:pPr>
                        <a:lnSpc>
                          <a:spcPct val="115000"/>
                        </a:lnSpc>
                        <a:spcAft>
                          <a:spcPts val="0"/>
                        </a:spcAft>
                      </a:pPr>
                      <a:r>
                        <a:rPr lang="en-US" sz="3200">
                          <a:effectLst/>
                        </a:rPr>
                        <a:t>10-11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dirty="0">
                          <a:effectLst/>
                        </a:rPr>
                        <a:t>20-30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48-72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44-66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290-320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a:effectLst/>
                        </a:rPr>
                        <a:t>230-260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dirty="0">
                          <a:effectLst/>
                        </a:rPr>
                        <a:t>27-28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a:effectLst/>
                        </a:rPr>
                        <a:t>26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extLst>
                  <a:ext uri="{0D108BD9-81ED-4DB2-BD59-A6C34878D82A}">
                    <a16:rowId xmlns:a16="http://schemas.microsoft.com/office/drawing/2014/main" val="2100778633"/>
                  </a:ext>
                </a:extLst>
              </a:tr>
              <a:tr h="794533">
                <a:tc>
                  <a:txBody>
                    <a:bodyPr/>
                    <a:lstStyle/>
                    <a:p>
                      <a:pPr>
                        <a:lnSpc>
                          <a:spcPct val="115000"/>
                        </a:lnSpc>
                        <a:spcAft>
                          <a:spcPts val="0"/>
                        </a:spcAft>
                      </a:pPr>
                      <a:r>
                        <a:rPr lang="en-US" sz="3200">
                          <a:effectLst/>
                        </a:rPr>
                        <a:t>12-14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20-30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56-83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51-77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300-340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a:effectLst/>
                        </a:rPr>
                        <a:t>280-300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dirty="0">
                          <a:effectLst/>
                        </a:rPr>
                        <a:t>29-31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dirty="0">
                          <a:effectLst/>
                        </a:rPr>
                        <a:t>26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extLst>
                  <a:ext uri="{0D108BD9-81ED-4DB2-BD59-A6C34878D82A}">
                    <a16:rowId xmlns:a16="http://schemas.microsoft.com/office/drawing/2014/main" val="3180963701"/>
                  </a:ext>
                </a:extLst>
              </a:tr>
              <a:tr h="794533">
                <a:tc>
                  <a:txBody>
                    <a:bodyPr/>
                    <a:lstStyle/>
                    <a:p>
                      <a:pPr>
                        <a:lnSpc>
                          <a:spcPct val="115000"/>
                        </a:lnSpc>
                        <a:spcAft>
                          <a:spcPts val="0"/>
                        </a:spcAft>
                      </a:pPr>
                      <a:r>
                        <a:rPr lang="en-US" sz="3200">
                          <a:effectLst/>
                        </a:rPr>
                        <a:t>15-19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20-30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63-94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dirty="0">
                          <a:effectLst/>
                        </a:rPr>
                        <a:t>53-79</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93" marR="11093" marT="0" marB="0" anchor="ctr"/>
                </a:tc>
                <a:tc>
                  <a:txBody>
                    <a:bodyPr/>
                    <a:lstStyle/>
                    <a:p>
                      <a:pPr algn="ctr">
                        <a:lnSpc>
                          <a:spcPct val="115000"/>
                        </a:lnSpc>
                        <a:spcAft>
                          <a:spcPts val="0"/>
                        </a:spcAft>
                      </a:pPr>
                      <a:r>
                        <a:rPr lang="en-US" sz="3200">
                          <a:effectLst/>
                        </a:rPr>
                        <a:t>400-440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a:effectLst/>
                        </a:rPr>
                        <a:t>330-370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a:effectLst/>
                        </a:rPr>
                        <a:t>38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tc>
                  <a:txBody>
                    <a:bodyPr/>
                    <a:lstStyle/>
                    <a:p>
                      <a:pPr algn="ctr">
                        <a:lnSpc>
                          <a:spcPct val="115000"/>
                        </a:lnSpc>
                        <a:spcAft>
                          <a:spcPts val="0"/>
                        </a:spcAft>
                      </a:pPr>
                      <a:r>
                        <a:rPr lang="en-US" sz="3200" dirty="0">
                          <a:effectLst/>
                        </a:rPr>
                        <a:t>26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990" marR="9990" marT="0" marB="0" anchor="ctr"/>
                </a:tc>
                <a:extLst>
                  <a:ext uri="{0D108BD9-81ED-4DB2-BD59-A6C34878D82A}">
                    <a16:rowId xmlns:a16="http://schemas.microsoft.com/office/drawing/2014/main" val="1132920517"/>
                  </a:ext>
                </a:extLst>
              </a:tr>
            </a:tbl>
          </a:graphicData>
        </a:graphic>
      </p:graphicFrame>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456186" y="1739415"/>
            <a:ext cx="13198746" cy="50381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200" b="1" kern="0" dirty="0" err="1">
                <a:latin typeface="Arial"/>
                <a:cs typeface="Arial" charset="0"/>
              </a:rPr>
              <a:t>Bảng</a:t>
            </a:r>
            <a:r>
              <a:rPr lang="en-US" sz="3200" b="1" kern="0" dirty="0">
                <a:latin typeface="Arial"/>
                <a:cs typeface="Arial" charset="0"/>
              </a:rPr>
              <a:t> 3: </a:t>
            </a:r>
            <a:r>
              <a:rPr lang="en-US" sz="3200" b="1" kern="0" dirty="0" err="1">
                <a:latin typeface="Arial"/>
                <a:cs typeface="Arial" charset="0"/>
              </a:rPr>
              <a:t>Nhu</a:t>
            </a:r>
            <a:r>
              <a:rPr lang="en-US" sz="3200" b="1" kern="0" dirty="0">
                <a:latin typeface="Arial"/>
                <a:cs typeface="Arial" charset="0"/>
              </a:rPr>
              <a:t> </a:t>
            </a:r>
            <a:r>
              <a:rPr lang="en-US" sz="3200" b="1" kern="0" dirty="0" err="1">
                <a:latin typeface="Arial"/>
                <a:cs typeface="Arial" charset="0"/>
              </a:rPr>
              <a:t>cầu</a:t>
            </a:r>
            <a:r>
              <a:rPr lang="en-US" sz="3200" b="1" kern="0" dirty="0">
                <a:latin typeface="Arial"/>
                <a:cs typeface="Arial" charset="0"/>
              </a:rPr>
              <a:t> </a:t>
            </a:r>
            <a:r>
              <a:rPr lang="en-US" sz="3200" b="1" kern="0" dirty="0" err="1">
                <a:latin typeface="Arial"/>
                <a:cs typeface="Arial" charset="0"/>
              </a:rPr>
              <a:t>khuyến</a:t>
            </a:r>
            <a:r>
              <a:rPr lang="en-US" sz="3200" b="1" kern="0" dirty="0">
                <a:latin typeface="Arial"/>
                <a:cs typeface="Arial" charset="0"/>
              </a:rPr>
              <a:t> </a:t>
            </a:r>
            <a:r>
              <a:rPr lang="en-US" sz="3200" b="1" kern="0" dirty="0" err="1">
                <a:latin typeface="Arial"/>
                <a:cs typeface="Arial" charset="0"/>
              </a:rPr>
              <a:t>nghị</a:t>
            </a:r>
            <a:r>
              <a:rPr lang="en-US" sz="3200" b="1" kern="0" dirty="0">
                <a:latin typeface="Arial"/>
                <a:cs typeface="Arial" charset="0"/>
              </a:rPr>
              <a:t> lipid </a:t>
            </a:r>
            <a:r>
              <a:rPr lang="en-US" sz="3200" b="1" kern="0" dirty="0" err="1">
                <a:latin typeface="Arial"/>
                <a:cs typeface="Arial" charset="0"/>
              </a:rPr>
              <a:t>và</a:t>
            </a:r>
            <a:r>
              <a:rPr lang="en-US" sz="3200" b="1" kern="0" dirty="0">
                <a:latin typeface="Arial"/>
                <a:cs typeface="Arial" charset="0"/>
              </a:rPr>
              <a:t> </a:t>
            </a:r>
            <a:r>
              <a:rPr lang="en-US" sz="3200" b="1" kern="0" dirty="0" err="1">
                <a:latin typeface="Arial"/>
                <a:cs typeface="Arial" charset="0"/>
              </a:rPr>
              <a:t>glucid</a:t>
            </a:r>
            <a:r>
              <a:rPr lang="en-US" sz="3200" b="1" kern="0" dirty="0">
                <a:latin typeface="Arial"/>
                <a:cs typeface="Arial" charset="0"/>
              </a:rPr>
              <a:t> </a:t>
            </a:r>
            <a:r>
              <a:rPr lang="en-US" sz="3200" b="1" kern="0" dirty="0" err="1">
                <a:latin typeface="Arial"/>
                <a:cs typeface="Arial" charset="0"/>
              </a:rPr>
              <a:t>của</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sinh</a:t>
            </a:r>
            <a:r>
              <a:rPr lang="en-US" sz="3200" b="1" kern="0" dirty="0">
                <a:latin typeface="Arial"/>
                <a:cs typeface="Arial" charset="0"/>
              </a:rPr>
              <a:t> </a:t>
            </a:r>
          </a:p>
        </p:txBody>
      </p:sp>
    </p:spTree>
    <p:extLst>
      <p:ext uri="{BB962C8B-B14F-4D97-AF65-F5344CB8AC3E}">
        <p14:creationId xmlns:p14="http://schemas.microsoft.com/office/powerpoint/2010/main" val="454128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no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3. </a:t>
            </a:r>
            <a:r>
              <a:rPr lang="en-US" sz="4000" b="1" dirty="0" err="1">
                <a:solidFill>
                  <a:schemeClr val="bg1"/>
                </a:solidFill>
                <a:latin typeface="Arial" panose="020B0604020202020204" pitchFamily="34" charset="0"/>
                <a:cs typeface="Arial" panose="020B0604020202020204" pitchFamily="34" charset="0"/>
              </a:rPr>
              <a:t>Nhu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cầu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theo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504519694"/>
              </p:ext>
            </p:extLst>
          </p:nvPr>
        </p:nvGraphicFramePr>
        <p:xfrm>
          <a:off x="24241" y="2290779"/>
          <a:ext cx="14127412" cy="7851648"/>
        </p:xfrm>
        <a:graphic>
          <a:graphicData uri="http://schemas.openxmlformats.org/drawingml/2006/table">
            <a:tbl>
              <a:tblPr firstRow="1" firstCol="1" bandRow="1">
                <a:tableStyleId>{5C22544A-7EE6-4342-B048-85BDC9FD1C3A}</a:tableStyleId>
              </a:tblPr>
              <a:tblGrid>
                <a:gridCol w="1805576">
                  <a:extLst>
                    <a:ext uri="{9D8B030D-6E8A-4147-A177-3AD203B41FA5}">
                      <a16:colId xmlns:a16="http://schemas.microsoft.com/office/drawing/2014/main" val="2758103895"/>
                    </a:ext>
                  </a:extLst>
                </a:gridCol>
                <a:gridCol w="901730">
                  <a:extLst>
                    <a:ext uri="{9D8B030D-6E8A-4147-A177-3AD203B41FA5}">
                      <a16:colId xmlns:a16="http://schemas.microsoft.com/office/drawing/2014/main" val="3783011603"/>
                    </a:ext>
                  </a:extLst>
                </a:gridCol>
                <a:gridCol w="120510">
                  <a:extLst>
                    <a:ext uri="{9D8B030D-6E8A-4147-A177-3AD203B41FA5}">
                      <a16:colId xmlns:a16="http://schemas.microsoft.com/office/drawing/2014/main" val="1519451520"/>
                    </a:ext>
                  </a:extLst>
                </a:gridCol>
                <a:gridCol w="1534424">
                  <a:extLst>
                    <a:ext uri="{9D8B030D-6E8A-4147-A177-3AD203B41FA5}">
                      <a16:colId xmlns:a16="http://schemas.microsoft.com/office/drawing/2014/main" val="78164943"/>
                    </a:ext>
                  </a:extLst>
                </a:gridCol>
                <a:gridCol w="1360013">
                  <a:extLst>
                    <a:ext uri="{9D8B030D-6E8A-4147-A177-3AD203B41FA5}">
                      <a16:colId xmlns:a16="http://schemas.microsoft.com/office/drawing/2014/main" val="1924669388"/>
                    </a:ext>
                  </a:extLst>
                </a:gridCol>
                <a:gridCol w="1532936">
                  <a:extLst>
                    <a:ext uri="{9D8B030D-6E8A-4147-A177-3AD203B41FA5}">
                      <a16:colId xmlns:a16="http://schemas.microsoft.com/office/drawing/2014/main" val="1297042338"/>
                    </a:ext>
                  </a:extLst>
                </a:gridCol>
                <a:gridCol w="1532936">
                  <a:extLst>
                    <a:ext uri="{9D8B030D-6E8A-4147-A177-3AD203B41FA5}">
                      <a16:colId xmlns:a16="http://schemas.microsoft.com/office/drawing/2014/main" val="3586187809"/>
                    </a:ext>
                  </a:extLst>
                </a:gridCol>
                <a:gridCol w="1504292">
                  <a:extLst>
                    <a:ext uri="{9D8B030D-6E8A-4147-A177-3AD203B41FA5}">
                      <a16:colId xmlns:a16="http://schemas.microsoft.com/office/drawing/2014/main" val="827284931"/>
                    </a:ext>
                  </a:extLst>
                </a:gridCol>
                <a:gridCol w="1504292">
                  <a:extLst>
                    <a:ext uri="{9D8B030D-6E8A-4147-A177-3AD203B41FA5}">
                      <a16:colId xmlns:a16="http://schemas.microsoft.com/office/drawing/2014/main" val="1193567527"/>
                    </a:ext>
                  </a:extLst>
                </a:gridCol>
                <a:gridCol w="1352585">
                  <a:extLst>
                    <a:ext uri="{9D8B030D-6E8A-4147-A177-3AD203B41FA5}">
                      <a16:colId xmlns:a16="http://schemas.microsoft.com/office/drawing/2014/main" val="4257153159"/>
                    </a:ext>
                  </a:extLst>
                </a:gridCol>
                <a:gridCol w="978118">
                  <a:extLst>
                    <a:ext uri="{9D8B030D-6E8A-4147-A177-3AD203B41FA5}">
                      <a16:colId xmlns:a16="http://schemas.microsoft.com/office/drawing/2014/main" val="1658254461"/>
                    </a:ext>
                  </a:extLst>
                </a:gridCol>
              </a:tblGrid>
              <a:tr h="639253">
                <a:tc rowSpan="2">
                  <a:txBody>
                    <a:bodyPr/>
                    <a:lstStyle/>
                    <a:p>
                      <a:pPr algn="ctr">
                        <a:lnSpc>
                          <a:spcPct val="115000"/>
                        </a:lnSpc>
                        <a:spcAft>
                          <a:spcPts val="0"/>
                        </a:spcAft>
                      </a:pPr>
                      <a:r>
                        <a:rPr lang="en-US" sz="2800">
                          <a:effectLst/>
                        </a:rPr>
                        <a:t>Nhóm tuổi, giới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rowSpan="2" gridSpan="2">
                  <a:txBody>
                    <a:bodyPr/>
                    <a:lstStyle/>
                    <a:p>
                      <a:pPr algn="ctr">
                        <a:lnSpc>
                          <a:spcPct val="115000"/>
                        </a:lnSpc>
                        <a:spcAft>
                          <a:spcPts val="0"/>
                        </a:spcAft>
                      </a:pPr>
                      <a:r>
                        <a:rPr lang="en-US" sz="2800" dirty="0" err="1">
                          <a:effectLst/>
                        </a:rPr>
                        <a:t>Calci</a:t>
                      </a:r>
                      <a:r>
                        <a:rPr lang="en-US" sz="2800" dirty="0">
                          <a:effectLst/>
                        </a:rPr>
                        <a:t> (mg/ </a:t>
                      </a:r>
                      <a:r>
                        <a:rPr lang="en-US" sz="2800" dirty="0" err="1">
                          <a:effectLst/>
                        </a:rPr>
                        <a:t>ngày</a:t>
                      </a:r>
                      <a:r>
                        <a:rPr lang="en-US" sz="28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rowSpan="2"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rowSpan="2">
                  <a:txBody>
                    <a:bodyPr/>
                    <a:lstStyle/>
                    <a:p>
                      <a:pPr algn="ctr">
                        <a:lnSpc>
                          <a:spcPct val="115000"/>
                        </a:lnSpc>
                        <a:spcAft>
                          <a:spcPts val="0"/>
                        </a:spcAft>
                      </a:pPr>
                      <a:r>
                        <a:rPr lang="en-US" sz="2800" dirty="0" err="1">
                          <a:effectLst/>
                        </a:rPr>
                        <a:t>Magie</a:t>
                      </a:r>
                      <a:r>
                        <a:rPr lang="en-US" sz="2800" dirty="0">
                          <a:effectLst/>
                        </a:rPr>
                        <a:t> (mg/ </a:t>
                      </a:r>
                      <a:r>
                        <a:rPr lang="en-US" sz="2800" dirty="0" err="1">
                          <a:effectLst/>
                        </a:rPr>
                        <a:t>ngày</a:t>
                      </a:r>
                      <a:r>
                        <a:rPr lang="en-US" sz="28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rowSpan="2">
                  <a:txBody>
                    <a:bodyPr/>
                    <a:lstStyle/>
                    <a:p>
                      <a:pPr algn="ctr">
                        <a:lnSpc>
                          <a:spcPct val="115000"/>
                        </a:lnSpc>
                        <a:spcAft>
                          <a:spcPts val="0"/>
                        </a:spcAft>
                      </a:pPr>
                      <a:r>
                        <a:rPr lang="en-US" sz="2800">
                          <a:effectLst/>
                        </a:rPr>
                        <a:t>Phospho (mg/ 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gridSpan="2">
                  <a:txBody>
                    <a:bodyPr/>
                    <a:lstStyle/>
                    <a:p>
                      <a:pPr algn="ctr">
                        <a:lnSpc>
                          <a:spcPct val="115000"/>
                        </a:lnSpc>
                        <a:spcAft>
                          <a:spcPts val="0"/>
                        </a:spcAft>
                      </a:pPr>
                      <a:r>
                        <a:rPr lang="en-US" sz="2800" dirty="0" err="1">
                          <a:effectLst/>
                        </a:rPr>
                        <a:t>Sắt</a:t>
                      </a:r>
                      <a:r>
                        <a:rPr lang="en-US" sz="2800" dirty="0">
                          <a:effectLst/>
                        </a:rPr>
                        <a:t> (mg/</a:t>
                      </a:r>
                      <a:r>
                        <a:rPr lang="en-US" sz="2800" dirty="0" err="1">
                          <a:effectLst/>
                        </a:rPr>
                        <a:t>ngày</a:t>
                      </a:r>
                      <a:r>
                        <a:rPr lang="en-US" sz="2800" dirty="0">
                          <a:effectLst/>
                        </a:rPr>
                        <a:t>) </a:t>
                      </a:r>
                      <a:r>
                        <a:rPr lang="en-US" sz="2800" dirty="0" err="1">
                          <a:effectLst/>
                        </a:rPr>
                        <a:t>theo</a:t>
                      </a:r>
                      <a:r>
                        <a:rPr lang="en-US" sz="2800" dirty="0">
                          <a:effectLst/>
                        </a:rPr>
                        <a:t> </a:t>
                      </a:r>
                      <a:r>
                        <a:rPr lang="en-US" sz="2800" dirty="0" err="1">
                          <a:effectLst/>
                        </a:rPr>
                        <a:t>giá</a:t>
                      </a:r>
                      <a:r>
                        <a:rPr lang="en-US" sz="2800" dirty="0">
                          <a:effectLst/>
                        </a:rPr>
                        <a:t> </a:t>
                      </a:r>
                      <a:r>
                        <a:rPr lang="en-US" sz="2800" dirty="0" err="1">
                          <a:effectLst/>
                        </a:rPr>
                        <a:t>trị</a:t>
                      </a:r>
                      <a:r>
                        <a:rPr lang="en-US" sz="2800" dirty="0">
                          <a:effectLst/>
                        </a:rPr>
                        <a:t> </a:t>
                      </a:r>
                      <a:r>
                        <a:rPr lang="en-US" sz="2800" dirty="0" err="1">
                          <a:effectLst/>
                        </a:rPr>
                        <a:t>sinh</a:t>
                      </a:r>
                      <a:r>
                        <a:rPr lang="en-US" sz="2800" dirty="0">
                          <a:effectLst/>
                        </a:rPr>
                        <a:t> </a:t>
                      </a:r>
                      <a:r>
                        <a:rPr lang="en-US" sz="2800" dirty="0" err="1">
                          <a:effectLst/>
                        </a:rPr>
                        <a:t>học</a:t>
                      </a:r>
                      <a:r>
                        <a:rPr lang="en-US" sz="2800" dirty="0">
                          <a:effectLst/>
                        </a:rPr>
                        <a:t> </a:t>
                      </a:r>
                      <a:r>
                        <a:rPr lang="en-US" sz="2800" dirty="0" err="1">
                          <a:effectLst/>
                        </a:rPr>
                        <a:t>của</a:t>
                      </a:r>
                      <a:r>
                        <a:rPr lang="en-US" sz="2800" dirty="0">
                          <a:effectLst/>
                        </a:rPr>
                        <a:t> </a:t>
                      </a:r>
                      <a:r>
                        <a:rPr lang="en-US" sz="2800" dirty="0" err="1">
                          <a:effectLst/>
                        </a:rPr>
                        <a:t>khẩu</a:t>
                      </a:r>
                      <a:r>
                        <a:rPr lang="en-US" sz="2800" dirty="0">
                          <a:effectLst/>
                        </a:rPr>
                        <a:t> </a:t>
                      </a:r>
                      <a:r>
                        <a:rPr lang="en-US" sz="2800" dirty="0" err="1">
                          <a:effectLst/>
                        </a:rPr>
                        <a:t>phần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hMerge="1">
                  <a:txBody>
                    <a:bodyPr/>
                    <a:lstStyle/>
                    <a:p>
                      <a:endParaRPr lang="en-US"/>
                    </a:p>
                  </a:txBody>
                  <a:tcPr/>
                </a:tc>
                <a:tc gridSpan="3">
                  <a:txBody>
                    <a:bodyPr/>
                    <a:lstStyle/>
                    <a:p>
                      <a:pPr algn="ctr">
                        <a:lnSpc>
                          <a:spcPct val="115000"/>
                        </a:lnSpc>
                        <a:spcAft>
                          <a:spcPts val="0"/>
                        </a:spcAft>
                      </a:pPr>
                      <a:r>
                        <a:rPr lang="en-US" sz="2800">
                          <a:effectLst/>
                        </a:rPr>
                        <a:t>Kẽm (mg/ ngày), </a:t>
                      </a:r>
                    </a:p>
                    <a:p>
                      <a:pPr algn="ctr">
                        <a:lnSpc>
                          <a:spcPct val="115000"/>
                        </a:lnSpc>
                        <a:spcAft>
                          <a:spcPts val="0"/>
                        </a:spcAft>
                      </a:pPr>
                      <a:r>
                        <a:rPr lang="en-US" sz="2800">
                          <a:effectLst/>
                        </a:rPr>
                        <a:t>theo mức hấp thu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2800">
                          <a:effectLst/>
                        </a:rPr>
                        <a:t>Iod (µg/ 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extLst>
                  <a:ext uri="{0D108BD9-81ED-4DB2-BD59-A6C34878D82A}">
                    <a16:rowId xmlns:a16="http://schemas.microsoft.com/office/drawing/2014/main" val="2059796037"/>
                  </a:ext>
                </a:extLst>
              </a:tr>
              <a:tr h="456602">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800">
                          <a:effectLst/>
                        </a:rPr>
                        <a:t>Hấp thu 10%</a:t>
                      </a:r>
                      <a:r>
                        <a:rPr lang="en-US" sz="2800" baseline="30000">
                          <a:effectLst/>
                        </a:rPr>
                        <a:t>b</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Hấp thu 15%</a:t>
                      </a:r>
                      <a:r>
                        <a:rPr lang="en-US" sz="2800" baseline="30000">
                          <a:effectLst/>
                        </a:rPr>
                        <a:t>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Kém</a:t>
                      </a:r>
                      <a:r>
                        <a:rPr lang="en-US" sz="2800" baseline="30000">
                          <a:effectLst/>
                        </a:rPr>
                        <a:t>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Vừa</a:t>
                      </a:r>
                      <a:r>
                        <a:rPr lang="en-US" sz="2800" baseline="30000">
                          <a:effectLst/>
                        </a:rPr>
                        <a:t>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Tốt</a:t>
                      </a:r>
                      <a:r>
                        <a:rPr lang="en-US" sz="2800" baseline="30000">
                          <a:effectLst/>
                        </a:rPr>
                        <a:t>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vMerge="1">
                  <a:txBody>
                    <a:bodyPr/>
                    <a:lstStyle/>
                    <a:p>
                      <a:endParaRPr lang="en-US"/>
                    </a:p>
                  </a:txBody>
                  <a:tcPr/>
                </a:tc>
                <a:extLst>
                  <a:ext uri="{0D108BD9-81ED-4DB2-BD59-A6C34878D82A}">
                    <a16:rowId xmlns:a16="http://schemas.microsoft.com/office/drawing/2014/main" val="3501653770"/>
                  </a:ext>
                </a:extLst>
              </a:tr>
              <a:tr h="426169">
                <a:tc>
                  <a:txBody>
                    <a:bodyPr/>
                    <a:lstStyle/>
                    <a:p>
                      <a:pPr>
                        <a:lnSpc>
                          <a:spcPct val="115000"/>
                        </a:lnSpc>
                        <a:spcAft>
                          <a:spcPts val="0"/>
                        </a:spcAft>
                      </a:pPr>
                      <a:r>
                        <a:rPr lang="en-US" sz="2800">
                          <a:effectLst/>
                        </a:rPr>
                        <a:t>6-7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gridSpan="2">
                  <a:txBody>
                    <a:bodyPr/>
                    <a:lstStyle/>
                    <a:p>
                      <a:pPr algn="ctr">
                        <a:lnSpc>
                          <a:spcPct val="115000"/>
                        </a:lnSpc>
                        <a:spcAft>
                          <a:spcPts val="0"/>
                        </a:spcAft>
                      </a:pPr>
                      <a:r>
                        <a:rPr lang="en-US" sz="2800">
                          <a:effectLst/>
                        </a:rPr>
                        <a:t>650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130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500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7,2 (nam); 7,1 (nữ)</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4,8 (nam); 4,7 (nữ)</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11,2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5,6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3,3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90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extLst>
                  <a:ext uri="{0D108BD9-81ED-4DB2-BD59-A6C34878D82A}">
                    <a16:rowId xmlns:a16="http://schemas.microsoft.com/office/drawing/2014/main" val="1634456221"/>
                  </a:ext>
                </a:extLst>
              </a:tr>
              <a:tr h="426169">
                <a:tc>
                  <a:txBody>
                    <a:bodyPr/>
                    <a:lstStyle/>
                    <a:p>
                      <a:pPr>
                        <a:lnSpc>
                          <a:spcPct val="115000"/>
                        </a:lnSpc>
                        <a:spcAft>
                          <a:spcPts val="0"/>
                        </a:spcAft>
                      </a:pPr>
                      <a:r>
                        <a:rPr lang="en-US" sz="2800">
                          <a:effectLst/>
                        </a:rPr>
                        <a:t>8-9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gridSpan="2">
                  <a:txBody>
                    <a:bodyPr/>
                    <a:lstStyle/>
                    <a:p>
                      <a:pPr algn="ctr">
                        <a:lnSpc>
                          <a:spcPct val="115000"/>
                        </a:lnSpc>
                        <a:spcAft>
                          <a:spcPts val="0"/>
                        </a:spcAft>
                      </a:pPr>
                      <a:r>
                        <a:rPr lang="en-US" sz="2800">
                          <a:effectLst/>
                        </a:rPr>
                        <a:t>700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170 (nam); 160 (nữ)</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500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8,9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5,9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12(nam) 11,2(nữ)</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6,0 (nam) 5,6 (nữ)</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3,3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120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extLst>
                  <a:ext uri="{0D108BD9-81ED-4DB2-BD59-A6C34878D82A}">
                    <a16:rowId xmlns:a16="http://schemas.microsoft.com/office/drawing/2014/main" val="210713429"/>
                  </a:ext>
                </a:extLst>
              </a:tr>
              <a:tr h="256048">
                <a:tc gridSpan="11">
                  <a:txBody>
                    <a:bodyPr/>
                    <a:lstStyle/>
                    <a:p>
                      <a:pPr algn="ctr">
                        <a:lnSpc>
                          <a:spcPct val="115000"/>
                        </a:lnSpc>
                        <a:spcAft>
                          <a:spcPts val="0"/>
                        </a:spcAft>
                      </a:pPr>
                      <a:r>
                        <a:rPr lang="en-US" sz="2800">
                          <a:effectLst/>
                        </a:rPr>
                        <a:t>Nam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5367199"/>
                  </a:ext>
                </a:extLst>
              </a:tr>
              <a:tr h="256048">
                <a:tc>
                  <a:txBody>
                    <a:bodyPr/>
                    <a:lstStyle/>
                    <a:p>
                      <a:pPr>
                        <a:lnSpc>
                          <a:spcPct val="115000"/>
                        </a:lnSpc>
                        <a:spcAft>
                          <a:spcPts val="0"/>
                        </a:spcAft>
                      </a:pPr>
                      <a:r>
                        <a:rPr lang="en-US" sz="2800">
                          <a:effectLst/>
                        </a:rPr>
                        <a:t>10-11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1000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gridSpan="2">
                  <a:txBody>
                    <a:bodyPr/>
                    <a:lstStyle/>
                    <a:p>
                      <a:pPr algn="ctr">
                        <a:lnSpc>
                          <a:spcPct val="115000"/>
                        </a:lnSpc>
                        <a:spcAft>
                          <a:spcPts val="0"/>
                        </a:spcAft>
                      </a:pPr>
                      <a:r>
                        <a:rPr lang="en-US" sz="2800">
                          <a:effectLst/>
                        </a:rPr>
                        <a:t>210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hMerge="1">
                  <a:txBody>
                    <a:bodyPr/>
                    <a:lstStyle/>
                    <a:p>
                      <a:endParaRPr lang="en-US"/>
                    </a:p>
                  </a:txBody>
                  <a:tcPr/>
                </a:tc>
                <a:tc>
                  <a:txBody>
                    <a:bodyPr/>
                    <a:lstStyle/>
                    <a:p>
                      <a:pPr algn="ctr">
                        <a:lnSpc>
                          <a:spcPct val="115000"/>
                        </a:lnSpc>
                        <a:spcAft>
                          <a:spcPts val="0"/>
                        </a:spcAft>
                      </a:pPr>
                      <a:r>
                        <a:rPr lang="en-US" sz="2800">
                          <a:effectLst/>
                        </a:rPr>
                        <a:t>1250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11,3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7,5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17,1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8,6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5,2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120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extLst>
                  <a:ext uri="{0D108BD9-81ED-4DB2-BD59-A6C34878D82A}">
                    <a16:rowId xmlns:a16="http://schemas.microsoft.com/office/drawing/2014/main" val="809637292"/>
                  </a:ext>
                </a:extLst>
              </a:tr>
              <a:tr h="256048">
                <a:tc>
                  <a:txBody>
                    <a:bodyPr/>
                    <a:lstStyle/>
                    <a:p>
                      <a:pPr>
                        <a:lnSpc>
                          <a:spcPct val="115000"/>
                        </a:lnSpc>
                        <a:spcAft>
                          <a:spcPts val="0"/>
                        </a:spcAft>
                      </a:pPr>
                      <a:r>
                        <a:rPr lang="en-US" sz="2800">
                          <a:effectLst/>
                        </a:rPr>
                        <a:t>12-14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1000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gridSpan="2">
                  <a:txBody>
                    <a:bodyPr/>
                    <a:lstStyle/>
                    <a:p>
                      <a:pPr algn="ctr">
                        <a:lnSpc>
                          <a:spcPct val="115000"/>
                        </a:lnSpc>
                        <a:spcAft>
                          <a:spcPts val="0"/>
                        </a:spcAft>
                      </a:pPr>
                      <a:r>
                        <a:rPr lang="en-US" sz="2800">
                          <a:effectLst/>
                        </a:rPr>
                        <a:t>290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hMerge="1">
                  <a:txBody>
                    <a:bodyPr/>
                    <a:lstStyle/>
                    <a:p>
                      <a:endParaRPr lang="en-US"/>
                    </a:p>
                  </a:txBody>
                  <a:tcPr/>
                </a:tc>
                <a:tc>
                  <a:txBody>
                    <a:bodyPr/>
                    <a:lstStyle/>
                    <a:p>
                      <a:pPr algn="ctr">
                        <a:lnSpc>
                          <a:spcPct val="115000"/>
                        </a:lnSpc>
                        <a:spcAft>
                          <a:spcPts val="0"/>
                        </a:spcAft>
                      </a:pPr>
                      <a:r>
                        <a:rPr lang="en-US" sz="2800">
                          <a:effectLst/>
                        </a:rPr>
                        <a:t>1250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15,3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10,2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5,4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120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extLst>
                  <a:ext uri="{0D108BD9-81ED-4DB2-BD59-A6C34878D82A}">
                    <a16:rowId xmlns:a16="http://schemas.microsoft.com/office/drawing/2014/main" val="554449999"/>
                  </a:ext>
                </a:extLst>
              </a:tr>
              <a:tr h="256048">
                <a:tc>
                  <a:txBody>
                    <a:bodyPr/>
                    <a:lstStyle/>
                    <a:p>
                      <a:pPr>
                        <a:lnSpc>
                          <a:spcPct val="115000"/>
                        </a:lnSpc>
                        <a:spcAft>
                          <a:spcPts val="0"/>
                        </a:spcAft>
                      </a:pPr>
                      <a:r>
                        <a:rPr lang="en-US" sz="2800">
                          <a:effectLst/>
                        </a:rPr>
                        <a:t>15-19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1000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gridSpan="2">
                  <a:txBody>
                    <a:bodyPr/>
                    <a:lstStyle/>
                    <a:p>
                      <a:pPr algn="ctr">
                        <a:lnSpc>
                          <a:spcPct val="115000"/>
                        </a:lnSpc>
                        <a:spcAft>
                          <a:spcPts val="0"/>
                        </a:spcAft>
                      </a:pPr>
                      <a:r>
                        <a:rPr lang="en-US" sz="2800">
                          <a:effectLst/>
                        </a:rPr>
                        <a:t>350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hMerge="1">
                  <a:txBody>
                    <a:bodyPr/>
                    <a:lstStyle/>
                    <a:p>
                      <a:endParaRPr lang="en-US"/>
                    </a:p>
                  </a:txBody>
                  <a:tcPr/>
                </a:tc>
                <a:tc>
                  <a:txBody>
                    <a:bodyPr/>
                    <a:lstStyle/>
                    <a:p>
                      <a:pPr algn="ctr">
                        <a:lnSpc>
                          <a:spcPct val="115000"/>
                        </a:lnSpc>
                        <a:spcAft>
                          <a:spcPts val="0"/>
                        </a:spcAft>
                      </a:pPr>
                      <a:r>
                        <a:rPr lang="en-US" sz="2800">
                          <a:effectLst/>
                        </a:rPr>
                        <a:t>1250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17,5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11,6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20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10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a:effectLst/>
                        </a:rPr>
                        <a:t>6,0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tc>
                  <a:txBody>
                    <a:bodyPr/>
                    <a:lstStyle/>
                    <a:p>
                      <a:pPr algn="ctr">
                        <a:lnSpc>
                          <a:spcPct val="115000"/>
                        </a:lnSpc>
                        <a:spcAft>
                          <a:spcPts val="0"/>
                        </a:spcAft>
                      </a:pPr>
                      <a:r>
                        <a:rPr lang="en-US" sz="2800" dirty="0">
                          <a:effectLst/>
                        </a:rPr>
                        <a:t>150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908" marR="5908" marT="0" marB="0" anchor="ctr"/>
                </a:tc>
                <a:extLst>
                  <a:ext uri="{0D108BD9-81ED-4DB2-BD59-A6C34878D82A}">
                    <a16:rowId xmlns:a16="http://schemas.microsoft.com/office/drawing/2014/main" val="3882407400"/>
                  </a:ext>
                </a:extLst>
              </a:tr>
            </a:tbl>
          </a:graphicData>
        </a:graphic>
      </p:graphicFrame>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456186" y="1739415"/>
            <a:ext cx="13198746" cy="50381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200" b="1" kern="0" dirty="0" err="1">
                <a:latin typeface="Arial"/>
                <a:cs typeface="Arial" charset="0"/>
              </a:rPr>
              <a:t>Bảng</a:t>
            </a:r>
            <a:r>
              <a:rPr lang="en-US" sz="3200" b="1" kern="0" dirty="0">
                <a:latin typeface="Arial"/>
                <a:cs typeface="Arial" charset="0"/>
              </a:rPr>
              <a:t> 4: </a:t>
            </a:r>
            <a:r>
              <a:rPr lang="en-US" sz="3200" b="1" kern="0" dirty="0" err="1">
                <a:latin typeface="Arial"/>
                <a:cs typeface="Arial" charset="0"/>
              </a:rPr>
              <a:t>Nhu</a:t>
            </a:r>
            <a:r>
              <a:rPr lang="en-US" sz="3200" b="1" kern="0" dirty="0">
                <a:latin typeface="Arial"/>
                <a:cs typeface="Arial" charset="0"/>
              </a:rPr>
              <a:t> </a:t>
            </a:r>
            <a:r>
              <a:rPr lang="en-US" sz="3200" b="1" kern="0" dirty="0" err="1">
                <a:latin typeface="Arial"/>
                <a:cs typeface="Arial" charset="0"/>
              </a:rPr>
              <a:t>cầu</a:t>
            </a:r>
            <a:r>
              <a:rPr lang="en-US" sz="3200" b="1" kern="0" dirty="0">
                <a:latin typeface="Arial"/>
                <a:cs typeface="Arial" charset="0"/>
              </a:rPr>
              <a:t> </a:t>
            </a:r>
            <a:r>
              <a:rPr lang="en-US" sz="3200" b="1" kern="0" dirty="0" err="1">
                <a:latin typeface="Arial"/>
                <a:cs typeface="Arial" charset="0"/>
              </a:rPr>
              <a:t>khuyến</a:t>
            </a:r>
            <a:r>
              <a:rPr lang="en-US" sz="3200" b="1" kern="0" dirty="0">
                <a:latin typeface="Arial"/>
                <a:cs typeface="Arial" charset="0"/>
              </a:rPr>
              <a:t> </a:t>
            </a:r>
            <a:r>
              <a:rPr lang="en-US" sz="3200" b="1" kern="0" dirty="0" err="1">
                <a:latin typeface="Arial"/>
                <a:cs typeface="Arial" charset="0"/>
              </a:rPr>
              <a:t>nghị</a:t>
            </a:r>
            <a:r>
              <a:rPr lang="en-US" sz="3200" b="1" kern="0" dirty="0">
                <a:latin typeface="Arial"/>
                <a:cs typeface="Arial" charset="0"/>
              </a:rPr>
              <a:t> </a:t>
            </a:r>
            <a:r>
              <a:rPr lang="en-US" sz="3200" b="1" kern="0" dirty="0" err="1">
                <a:latin typeface="Arial"/>
                <a:cs typeface="Arial" charset="0"/>
              </a:rPr>
              <a:t>chất</a:t>
            </a:r>
            <a:r>
              <a:rPr lang="en-US" sz="3200" b="1" kern="0" dirty="0">
                <a:latin typeface="Arial"/>
                <a:cs typeface="Arial" charset="0"/>
              </a:rPr>
              <a:t> </a:t>
            </a:r>
            <a:r>
              <a:rPr lang="en-US" sz="3200" b="1" kern="0" dirty="0" err="1">
                <a:latin typeface="Arial"/>
                <a:cs typeface="Arial" charset="0"/>
              </a:rPr>
              <a:t>khoáng</a:t>
            </a:r>
            <a:r>
              <a:rPr lang="en-US" sz="3200" b="1" kern="0" dirty="0">
                <a:latin typeface="Arial"/>
                <a:cs typeface="Arial" charset="0"/>
              </a:rPr>
              <a:t> </a:t>
            </a:r>
            <a:r>
              <a:rPr lang="en-US" sz="3200" b="1" kern="0" dirty="0" err="1">
                <a:latin typeface="Arial"/>
                <a:cs typeface="Arial" charset="0"/>
              </a:rPr>
              <a:t>của</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sinh</a:t>
            </a:r>
            <a:r>
              <a:rPr lang="en-US" sz="3200" b="1" kern="0" dirty="0">
                <a:latin typeface="Arial"/>
                <a:cs typeface="Arial" charset="0"/>
              </a:rPr>
              <a:t> </a:t>
            </a:r>
          </a:p>
        </p:txBody>
      </p:sp>
    </p:spTree>
    <p:extLst>
      <p:ext uri="{BB962C8B-B14F-4D97-AF65-F5344CB8AC3E}">
        <p14:creationId xmlns:p14="http://schemas.microsoft.com/office/powerpoint/2010/main" val="3049546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no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3. </a:t>
            </a:r>
            <a:r>
              <a:rPr lang="en-US" sz="4000" b="1" dirty="0" err="1">
                <a:solidFill>
                  <a:schemeClr val="bg1"/>
                </a:solidFill>
                <a:latin typeface="Arial" panose="020B0604020202020204" pitchFamily="34" charset="0"/>
                <a:cs typeface="Arial" panose="020B0604020202020204" pitchFamily="34" charset="0"/>
              </a:rPr>
              <a:t>Nhu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cầu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theo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03701104"/>
              </p:ext>
            </p:extLst>
          </p:nvPr>
        </p:nvGraphicFramePr>
        <p:xfrm>
          <a:off x="86466" y="2481048"/>
          <a:ext cx="14127410" cy="7851648"/>
        </p:xfrm>
        <a:graphic>
          <a:graphicData uri="http://schemas.openxmlformats.org/drawingml/2006/table">
            <a:tbl>
              <a:tblPr firstRow="1" firstCol="1" bandRow="1">
                <a:tableStyleId>{5C22544A-7EE6-4342-B048-85BDC9FD1C3A}</a:tableStyleId>
              </a:tblPr>
              <a:tblGrid>
                <a:gridCol w="1956211">
                  <a:extLst>
                    <a:ext uri="{9D8B030D-6E8A-4147-A177-3AD203B41FA5}">
                      <a16:colId xmlns:a16="http://schemas.microsoft.com/office/drawing/2014/main" val="477581725"/>
                    </a:ext>
                  </a:extLst>
                </a:gridCol>
                <a:gridCol w="1052376">
                  <a:extLst>
                    <a:ext uri="{9D8B030D-6E8A-4147-A177-3AD203B41FA5}">
                      <a16:colId xmlns:a16="http://schemas.microsoft.com/office/drawing/2014/main" val="2498601345"/>
                    </a:ext>
                  </a:extLst>
                </a:gridCol>
                <a:gridCol w="1353653">
                  <a:extLst>
                    <a:ext uri="{9D8B030D-6E8A-4147-A177-3AD203B41FA5}">
                      <a16:colId xmlns:a16="http://schemas.microsoft.com/office/drawing/2014/main" val="3635271687"/>
                    </a:ext>
                  </a:extLst>
                </a:gridCol>
                <a:gridCol w="1360022">
                  <a:extLst>
                    <a:ext uri="{9D8B030D-6E8A-4147-A177-3AD203B41FA5}">
                      <a16:colId xmlns:a16="http://schemas.microsoft.com/office/drawing/2014/main" val="1577931581"/>
                    </a:ext>
                  </a:extLst>
                </a:gridCol>
                <a:gridCol w="1532938">
                  <a:extLst>
                    <a:ext uri="{9D8B030D-6E8A-4147-A177-3AD203B41FA5}">
                      <a16:colId xmlns:a16="http://schemas.microsoft.com/office/drawing/2014/main" val="1666672205"/>
                    </a:ext>
                  </a:extLst>
                </a:gridCol>
                <a:gridCol w="1532938">
                  <a:extLst>
                    <a:ext uri="{9D8B030D-6E8A-4147-A177-3AD203B41FA5}">
                      <a16:colId xmlns:a16="http://schemas.microsoft.com/office/drawing/2014/main" val="1185214260"/>
                    </a:ext>
                  </a:extLst>
                </a:gridCol>
                <a:gridCol w="1504292">
                  <a:extLst>
                    <a:ext uri="{9D8B030D-6E8A-4147-A177-3AD203B41FA5}">
                      <a16:colId xmlns:a16="http://schemas.microsoft.com/office/drawing/2014/main" val="3362515924"/>
                    </a:ext>
                  </a:extLst>
                </a:gridCol>
                <a:gridCol w="1504292">
                  <a:extLst>
                    <a:ext uri="{9D8B030D-6E8A-4147-A177-3AD203B41FA5}">
                      <a16:colId xmlns:a16="http://schemas.microsoft.com/office/drawing/2014/main" val="2504253358"/>
                    </a:ext>
                  </a:extLst>
                </a:gridCol>
                <a:gridCol w="1352582">
                  <a:extLst>
                    <a:ext uri="{9D8B030D-6E8A-4147-A177-3AD203B41FA5}">
                      <a16:colId xmlns:a16="http://schemas.microsoft.com/office/drawing/2014/main" val="1584415376"/>
                    </a:ext>
                  </a:extLst>
                </a:gridCol>
                <a:gridCol w="978106">
                  <a:extLst>
                    <a:ext uri="{9D8B030D-6E8A-4147-A177-3AD203B41FA5}">
                      <a16:colId xmlns:a16="http://schemas.microsoft.com/office/drawing/2014/main" val="498409395"/>
                    </a:ext>
                  </a:extLst>
                </a:gridCol>
              </a:tblGrid>
              <a:tr h="727439">
                <a:tc rowSpan="2">
                  <a:txBody>
                    <a:bodyPr/>
                    <a:lstStyle/>
                    <a:p>
                      <a:pPr algn="ctr">
                        <a:lnSpc>
                          <a:spcPct val="115000"/>
                        </a:lnSpc>
                        <a:spcAft>
                          <a:spcPts val="0"/>
                        </a:spcAft>
                      </a:pPr>
                      <a:r>
                        <a:rPr lang="en-US" sz="2800">
                          <a:effectLst/>
                        </a:rPr>
                        <a:t>Nhóm tuổi, giới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rowSpan="2">
                  <a:txBody>
                    <a:bodyPr/>
                    <a:lstStyle/>
                    <a:p>
                      <a:pPr algn="ctr">
                        <a:lnSpc>
                          <a:spcPct val="115000"/>
                        </a:lnSpc>
                        <a:spcAft>
                          <a:spcPts val="0"/>
                        </a:spcAft>
                      </a:pPr>
                      <a:r>
                        <a:rPr lang="en-US" sz="2800">
                          <a:effectLst/>
                        </a:rPr>
                        <a:t>Calci (mg/ 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rowSpan="2">
                  <a:txBody>
                    <a:bodyPr/>
                    <a:lstStyle/>
                    <a:p>
                      <a:pPr algn="ctr">
                        <a:lnSpc>
                          <a:spcPct val="115000"/>
                        </a:lnSpc>
                        <a:spcAft>
                          <a:spcPts val="0"/>
                        </a:spcAft>
                      </a:pPr>
                      <a:r>
                        <a:rPr lang="en-US" sz="2800">
                          <a:effectLst/>
                        </a:rPr>
                        <a:t>Magie (mg/ 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rowSpan="2">
                  <a:txBody>
                    <a:bodyPr/>
                    <a:lstStyle/>
                    <a:p>
                      <a:pPr algn="ctr">
                        <a:lnSpc>
                          <a:spcPct val="115000"/>
                        </a:lnSpc>
                        <a:spcAft>
                          <a:spcPts val="0"/>
                        </a:spcAft>
                      </a:pPr>
                      <a:r>
                        <a:rPr lang="en-US" sz="2800">
                          <a:effectLst/>
                        </a:rPr>
                        <a:t>Phospho (mg/ 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gridSpan="2">
                  <a:txBody>
                    <a:bodyPr/>
                    <a:lstStyle/>
                    <a:p>
                      <a:pPr algn="ctr">
                        <a:lnSpc>
                          <a:spcPct val="115000"/>
                        </a:lnSpc>
                        <a:spcAft>
                          <a:spcPts val="0"/>
                        </a:spcAft>
                      </a:pPr>
                      <a:r>
                        <a:rPr lang="en-US" sz="2800">
                          <a:effectLst/>
                        </a:rPr>
                        <a:t>Sắt (mg/ngày) theo giá trị sinh học của khẩu phần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hMerge="1">
                  <a:txBody>
                    <a:bodyPr/>
                    <a:lstStyle/>
                    <a:p>
                      <a:endParaRPr lang="en-US"/>
                    </a:p>
                  </a:txBody>
                  <a:tcPr/>
                </a:tc>
                <a:tc gridSpan="3">
                  <a:txBody>
                    <a:bodyPr/>
                    <a:lstStyle/>
                    <a:p>
                      <a:pPr algn="ctr">
                        <a:lnSpc>
                          <a:spcPct val="115000"/>
                        </a:lnSpc>
                        <a:spcAft>
                          <a:spcPts val="0"/>
                        </a:spcAft>
                      </a:pPr>
                      <a:r>
                        <a:rPr lang="en-US" sz="2800">
                          <a:effectLst/>
                        </a:rPr>
                        <a:t>Kẽm (mg/ ngày), theo mức hấp thu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2800">
                          <a:effectLst/>
                        </a:rPr>
                        <a:t>Iod (µg/ 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extLst>
                  <a:ext uri="{0D108BD9-81ED-4DB2-BD59-A6C34878D82A}">
                    <a16:rowId xmlns:a16="http://schemas.microsoft.com/office/drawing/2014/main" val="834684131"/>
                  </a:ext>
                </a:extLst>
              </a:tr>
              <a:tr h="51960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800">
                          <a:effectLst/>
                        </a:rPr>
                        <a:t>Hấp thu 10%</a:t>
                      </a:r>
                      <a:r>
                        <a:rPr lang="en-US" sz="2800" baseline="30000">
                          <a:effectLst/>
                        </a:rPr>
                        <a:t>b</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Hấp thu 15%</a:t>
                      </a:r>
                      <a:r>
                        <a:rPr lang="en-US" sz="2800" baseline="30000">
                          <a:effectLst/>
                        </a:rPr>
                        <a:t>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Kém</a:t>
                      </a:r>
                      <a:r>
                        <a:rPr lang="en-US" sz="2800" baseline="30000">
                          <a:effectLst/>
                        </a:rPr>
                        <a:t>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Vừa</a:t>
                      </a:r>
                      <a:r>
                        <a:rPr lang="en-US" sz="2800" baseline="30000">
                          <a:effectLst/>
                        </a:rPr>
                        <a:t>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Tốt</a:t>
                      </a:r>
                      <a:r>
                        <a:rPr lang="en-US" sz="2800" baseline="30000">
                          <a:effectLst/>
                        </a:rPr>
                        <a:t>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vMerge="1">
                  <a:txBody>
                    <a:bodyPr/>
                    <a:lstStyle/>
                    <a:p>
                      <a:endParaRPr lang="en-US"/>
                    </a:p>
                  </a:txBody>
                  <a:tcPr/>
                </a:tc>
                <a:extLst>
                  <a:ext uri="{0D108BD9-81ED-4DB2-BD59-A6C34878D82A}">
                    <a16:rowId xmlns:a16="http://schemas.microsoft.com/office/drawing/2014/main" val="1929603119"/>
                  </a:ext>
                </a:extLst>
              </a:tr>
              <a:tr h="335713">
                <a:tc gridSpan="10">
                  <a:txBody>
                    <a:bodyPr/>
                    <a:lstStyle/>
                    <a:p>
                      <a:pPr algn="ctr">
                        <a:lnSpc>
                          <a:spcPct val="115000"/>
                        </a:lnSpc>
                        <a:spcAft>
                          <a:spcPts val="0"/>
                        </a:spcAft>
                      </a:pPr>
                      <a:r>
                        <a:rPr lang="en-US" sz="2800">
                          <a:effectLst/>
                        </a:rPr>
                        <a:t>Nữ</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6099337"/>
                  </a:ext>
                </a:extLst>
              </a:tr>
              <a:tr h="335713">
                <a:tc>
                  <a:txBody>
                    <a:bodyPr/>
                    <a:lstStyle/>
                    <a:p>
                      <a:pPr>
                        <a:lnSpc>
                          <a:spcPct val="115000"/>
                        </a:lnSpc>
                        <a:spcAft>
                          <a:spcPts val="0"/>
                        </a:spcAft>
                      </a:pPr>
                      <a:r>
                        <a:rPr lang="en-US" sz="2800">
                          <a:effectLst/>
                        </a:rPr>
                        <a:t>10-11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rowSpan="2">
                  <a:txBody>
                    <a:bodyPr/>
                    <a:lstStyle/>
                    <a:p>
                      <a:pPr algn="ctr">
                        <a:lnSpc>
                          <a:spcPct val="115000"/>
                        </a:lnSpc>
                        <a:spcAft>
                          <a:spcPts val="0"/>
                        </a:spcAft>
                      </a:pPr>
                      <a:r>
                        <a:rPr lang="en-US" sz="2800">
                          <a:effectLst/>
                        </a:rPr>
                        <a:t>1000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dirty="0">
                          <a:effectLst/>
                        </a:rPr>
                        <a:t>210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1250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10,5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7,0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14,4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7,2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4,3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dirty="0">
                          <a:effectLst/>
                        </a:rPr>
                        <a:t>120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extLst>
                  <a:ext uri="{0D108BD9-81ED-4DB2-BD59-A6C34878D82A}">
                    <a16:rowId xmlns:a16="http://schemas.microsoft.com/office/drawing/2014/main" val="516418942"/>
                  </a:ext>
                </a:extLst>
              </a:tr>
              <a:tr h="727439">
                <a:tc>
                  <a:txBody>
                    <a:bodyPr/>
                    <a:lstStyle/>
                    <a:p>
                      <a:pPr>
                        <a:lnSpc>
                          <a:spcPct val="115000"/>
                        </a:lnSpc>
                        <a:spcAft>
                          <a:spcPts val="0"/>
                        </a:spcAft>
                      </a:pPr>
                      <a:r>
                        <a:rPr lang="en-US" sz="2800">
                          <a:effectLst/>
                        </a:rPr>
                        <a:t>10-11 tuổi (Có kinh nguyệt)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vMerge="1">
                  <a:txBody>
                    <a:bodyPr/>
                    <a:lstStyle/>
                    <a:p>
                      <a:endParaRPr lang="en-US"/>
                    </a:p>
                  </a:txBody>
                  <a:tcPr/>
                </a:tc>
                <a:tc>
                  <a:txBody>
                    <a:bodyPr/>
                    <a:lstStyle/>
                    <a:p>
                      <a:pPr algn="ctr">
                        <a:lnSpc>
                          <a:spcPct val="115000"/>
                        </a:lnSpc>
                        <a:spcAft>
                          <a:spcPts val="0"/>
                        </a:spcAft>
                      </a:pPr>
                      <a:r>
                        <a:rPr lang="en-US" sz="2800">
                          <a:effectLst/>
                        </a:rPr>
                        <a:t>210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1250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24,5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16,4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extLst>
                  <a:ext uri="{0D108BD9-81ED-4DB2-BD59-A6C34878D82A}">
                    <a16:rowId xmlns:a16="http://schemas.microsoft.com/office/drawing/2014/main" val="3660221349"/>
                  </a:ext>
                </a:extLst>
              </a:tr>
              <a:tr h="335713">
                <a:tc>
                  <a:txBody>
                    <a:bodyPr/>
                    <a:lstStyle/>
                    <a:p>
                      <a:pPr>
                        <a:lnSpc>
                          <a:spcPct val="115000"/>
                        </a:lnSpc>
                        <a:spcAft>
                          <a:spcPts val="0"/>
                        </a:spcAft>
                      </a:pPr>
                      <a:r>
                        <a:rPr lang="en-US" sz="2800">
                          <a:effectLst/>
                        </a:rPr>
                        <a:t>12-14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rowSpan="2">
                  <a:txBody>
                    <a:bodyPr/>
                    <a:lstStyle/>
                    <a:p>
                      <a:pPr algn="ctr">
                        <a:lnSpc>
                          <a:spcPct val="115000"/>
                        </a:lnSpc>
                        <a:spcAft>
                          <a:spcPts val="0"/>
                        </a:spcAft>
                      </a:pPr>
                      <a:r>
                        <a:rPr lang="en-US" sz="2800">
                          <a:effectLst/>
                        </a:rPr>
                        <a:t>1000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280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1250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14,0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9,3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16,0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8,0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4,8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120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extLst>
                  <a:ext uri="{0D108BD9-81ED-4DB2-BD59-A6C34878D82A}">
                    <a16:rowId xmlns:a16="http://schemas.microsoft.com/office/drawing/2014/main" val="3038616783"/>
                  </a:ext>
                </a:extLst>
              </a:tr>
              <a:tr h="727439">
                <a:tc>
                  <a:txBody>
                    <a:bodyPr/>
                    <a:lstStyle/>
                    <a:p>
                      <a:pPr>
                        <a:lnSpc>
                          <a:spcPct val="115000"/>
                        </a:lnSpc>
                        <a:spcAft>
                          <a:spcPts val="0"/>
                        </a:spcAft>
                      </a:pPr>
                      <a:r>
                        <a:rPr lang="en-US" sz="2800">
                          <a:effectLst/>
                        </a:rPr>
                        <a:t>12-14 tuổi (Có kinh nguyệt)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vMerge="1">
                  <a:txBody>
                    <a:bodyPr/>
                    <a:lstStyle/>
                    <a:p>
                      <a:endParaRPr lang="en-US"/>
                    </a:p>
                  </a:txBody>
                  <a:tcPr/>
                </a:tc>
                <a:tc>
                  <a:txBody>
                    <a:bodyPr/>
                    <a:lstStyle/>
                    <a:p>
                      <a:pPr algn="ctr">
                        <a:lnSpc>
                          <a:spcPct val="115000"/>
                        </a:lnSpc>
                        <a:spcAft>
                          <a:spcPts val="0"/>
                        </a:spcAft>
                      </a:pPr>
                      <a:r>
                        <a:rPr lang="en-US" sz="2800">
                          <a:effectLst/>
                        </a:rPr>
                        <a:t>280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1250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32,6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21,8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extLst>
                  <a:ext uri="{0D108BD9-81ED-4DB2-BD59-A6C34878D82A}">
                    <a16:rowId xmlns:a16="http://schemas.microsoft.com/office/drawing/2014/main" val="3802880013"/>
                  </a:ext>
                </a:extLst>
              </a:tr>
              <a:tr h="335713">
                <a:tc>
                  <a:txBody>
                    <a:bodyPr/>
                    <a:lstStyle/>
                    <a:p>
                      <a:pPr>
                        <a:lnSpc>
                          <a:spcPct val="115000"/>
                        </a:lnSpc>
                        <a:spcAft>
                          <a:spcPts val="0"/>
                        </a:spcAft>
                      </a:pPr>
                      <a:r>
                        <a:rPr lang="en-US" sz="2800">
                          <a:effectLst/>
                        </a:rPr>
                        <a:t>15-19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1000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300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1250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29,7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19,8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16,0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8,0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a:effectLst/>
                        </a:rPr>
                        <a:t>4,8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tc>
                  <a:txBody>
                    <a:bodyPr/>
                    <a:lstStyle/>
                    <a:p>
                      <a:pPr algn="ctr">
                        <a:lnSpc>
                          <a:spcPct val="115000"/>
                        </a:lnSpc>
                        <a:spcAft>
                          <a:spcPts val="0"/>
                        </a:spcAft>
                      </a:pPr>
                      <a:r>
                        <a:rPr lang="en-US" sz="2800" dirty="0">
                          <a:effectLst/>
                        </a:rPr>
                        <a:t>150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28" marR="5128" marT="0" marB="0" anchor="ctr"/>
                </a:tc>
                <a:extLst>
                  <a:ext uri="{0D108BD9-81ED-4DB2-BD59-A6C34878D82A}">
                    <a16:rowId xmlns:a16="http://schemas.microsoft.com/office/drawing/2014/main" val="4723098"/>
                  </a:ext>
                </a:extLst>
              </a:tr>
            </a:tbl>
          </a:graphicData>
        </a:graphic>
      </p:graphicFrame>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456186" y="1739415"/>
            <a:ext cx="13198746" cy="50381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200" b="1" kern="0" dirty="0" err="1">
                <a:latin typeface="Arial"/>
                <a:cs typeface="Arial" charset="0"/>
              </a:rPr>
              <a:t>Bảng</a:t>
            </a:r>
            <a:r>
              <a:rPr lang="en-US" sz="3200" b="1" kern="0" dirty="0">
                <a:latin typeface="Arial"/>
                <a:cs typeface="Arial" charset="0"/>
              </a:rPr>
              <a:t> 4: </a:t>
            </a:r>
            <a:r>
              <a:rPr lang="en-US" sz="3200" b="1" kern="0" dirty="0" err="1">
                <a:latin typeface="Arial"/>
                <a:cs typeface="Arial" charset="0"/>
              </a:rPr>
              <a:t>Nhu</a:t>
            </a:r>
            <a:r>
              <a:rPr lang="en-US" sz="3200" b="1" kern="0" dirty="0">
                <a:latin typeface="Arial"/>
                <a:cs typeface="Arial" charset="0"/>
              </a:rPr>
              <a:t> </a:t>
            </a:r>
            <a:r>
              <a:rPr lang="en-US" sz="3200" b="1" kern="0" dirty="0" err="1">
                <a:latin typeface="Arial"/>
                <a:cs typeface="Arial" charset="0"/>
              </a:rPr>
              <a:t>cầu</a:t>
            </a:r>
            <a:r>
              <a:rPr lang="en-US" sz="3200" b="1" kern="0" dirty="0">
                <a:latin typeface="Arial"/>
                <a:cs typeface="Arial" charset="0"/>
              </a:rPr>
              <a:t> </a:t>
            </a:r>
            <a:r>
              <a:rPr lang="en-US" sz="3200" b="1" kern="0" dirty="0" err="1">
                <a:latin typeface="Arial"/>
                <a:cs typeface="Arial" charset="0"/>
              </a:rPr>
              <a:t>khuyến</a:t>
            </a:r>
            <a:r>
              <a:rPr lang="en-US" sz="3200" b="1" kern="0" dirty="0">
                <a:latin typeface="Arial"/>
                <a:cs typeface="Arial" charset="0"/>
              </a:rPr>
              <a:t> </a:t>
            </a:r>
            <a:r>
              <a:rPr lang="en-US" sz="3200" b="1" kern="0" dirty="0" err="1">
                <a:latin typeface="Arial"/>
                <a:cs typeface="Arial" charset="0"/>
              </a:rPr>
              <a:t>nghị</a:t>
            </a:r>
            <a:r>
              <a:rPr lang="en-US" sz="3200" b="1" kern="0" dirty="0">
                <a:latin typeface="Arial"/>
                <a:cs typeface="Arial" charset="0"/>
              </a:rPr>
              <a:t> </a:t>
            </a:r>
            <a:r>
              <a:rPr lang="en-US" sz="3200" b="1" kern="0" dirty="0" err="1">
                <a:latin typeface="Arial"/>
                <a:cs typeface="Arial" charset="0"/>
              </a:rPr>
              <a:t>chất</a:t>
            </a:r>
            <a:r>
              <a:rPr lang="en-US" sz="3200" b="1" kern="0" dirty="0">
                <a:latin typeface="Arial"/>
                <a:cs typeface="Arial" charset="0"/>
              </a:rPr>
              <a:t> </a:t>
            </a:r>
            <a:r>
              <a:rPr lang="en-US" sz="3200" b="1" kern="0" dirty="0" err="1">
                <a:latin typeface="Arial"/>
                <a:cs typeface="Arial" charset="0"/>
              </a:rPr>
              <a:t>khoáng</a:t>
            </a:r>
            <a:r>
              <a:rPr lang="en-US" sz="3200" b="1" kern="0" dirty="0">
                <a:latin typeface="Arial"/>
                <a:cs typeface="Arial" charset="0"/>
              </a:rPr>
              <a:t> </a:t>
            </a:r>
            <a:r>
              <a:rPr lang="en-US" sz="3200" b="1" kern="0" dirty="0" err="1">
                <a:latin typeface="Arial"/>
                <a:cs typeface="Arial" charset="0"/>
              </a:rPr>
              <a:t>của</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sinh</a:t>
            </a:r>
            <a:r>
              <a:rPr lang="en-US" sz="3200" b="1" kern="0" dirty="0">
                <a:latin typeface="Arial"/>
                <a:cs typeface="Arial" charset="0"/>
              </a:rPr>
              <a:t> (</a:t>
            </a:r>
            <a:r>
              <a:rPr lang="en-US" sz="3200" b="1" kern="0" dirty="0" err="1">
                <a:latin typeface="Arial"/>
                <a:cs typeface="Arial" charset="0"/>
              </a:rPr>
              <a:t>tiếp</a:t>
            </a:r>
            <a:r>
              <a:rPr lang="en-US" sz="3200" b="1" kern="0" dirty="0">
                <a:latin typeface="Arial"/>
                <a:cs typeface="Arial" charset="0"/>
              </a:rPr>
              <a:t>) </a:t>
            </a:r>
          </a:p>
        </p:txBody>
      </p:sp>
    </p:spTree>
    <p:extLst>
      <p:ext uri="{BB962C8B-B14F-4D97-AF65-F5344CB8AC3E}">
        <p14:creationId xmlns:p14="http://schemas.microsoft.com/office/powerpoint/2010/main" val="1155695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no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3. </a:t>
            </a:r>
            <a:r>
              <a:rPr lang="en-US" sz="4000" b="1" dirty="0" err="1">
                <a:solidFill>
                  <a:schemeClr val="bg1"/>
                </a:solidFill>
                <a:latin typeface="Arial" panose="020B0604020202020204" pitchFamily="34" charset="0"/>
                <a:cs typeface="Arial" panose="020B0604020202020204" pitchFamily="34" charset="0"/>
              </a:rPr>
              <a:t>Nhu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cầu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theo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45235627"/>
              </p:ext>
            </p:extLst>
          </p:nvPr>
        </p:nvGraphicFramePr>
        <p:xfrm>
          <a:off x="124450" y="2298695"/>
          <a:ext cx="14132887" cy="7876997"/>
        </p:xfrm>
        <a:graphic>
          <a:graphicData uri="http://schemas.openxmlformats.org/drawingml/2006/table">
            <a:tbl>
              <a:tblPr firstRow="1" firstCol="1" bandRow="1">
                <a:tableStyleId>{5C22544A-7EE6-4342-B048-85BDC9FD1C3A}</a:tableStyleId>
              </a:tblPr>
              <a:tblGrid>
                <a:gridCol w="1898819">
                  <a:extLst>
                    <a:ext uri="{9D8B030D-6E8A-4147-A177-3AD203B41FA5}">
                      <a16:colId xmlns:a16="http://schemas.microsoft.com/office/drawing/2014/main" val="1704848718"/>
                    </a:ext>
                  </a:extLst>
                </a:gridCol>
                <a:gridCol w="1371600">
                  <a:extLst>
                    <a:ext uri="{9D8B030D-6E8A-4147-A177-3AD203B41FA5}">
                      <a16:colId xmlns:a16="http://schemas.microsoft.com/office/drawing/2014/main" val="321595432"/>
                    </a:ext>
                  </a:extLst>
                </a:gridCol>
                <a:gridCol w="1371600">
                  <a:extLst>
                    <a:ext uri="{9D8B030D-6E8A-4147-A177-3AD203B41FA5}">
                      <a16:colId xmlns:a16="http://schemas.microsoft.com/office/drawing/2014/main" val="2631152955"/>
                    </a:ext>
                  </a:extLst>
                </a:gridCol>
                <a:gridCol w="152400">
                  <a:extLst>
                    <a:ext uri="{9D8B030D-6E8A-4147-A177-3AD203B41FA5}">
                      <a16:colId xmlns:a16="http://schemas.microsoft.com/office/drawing/2014/main" val="2070185158"/>
                    </a:ext>
                  </a:extLst>
                </a:gridCol>
                <a:gridCol w="1600200">
                  <a:extLst>
                    <a:ext uri="{9D8B030D-6E8A-4147-A177-3AD203B41FA5}">
                      <a16:colId xmlns:a16="http://schemas.microsoft.com/office/drawing/2014/main" val="192247689"/>
                    </a:ext>
                  </a:extLst>
                </a:gridCol>
                <a:gridCol w="265322">
                  <a:extLst>
                    <a:ext uri="{9D8B030D-6E8A-4147-A177-3AD203B41FA5}">
                      <a16:colId xmlns:a16="http://schemas.microsoft.com/office/drawing/2014/main" val="3281149639"/>
                    </a:ext>
                  </a:extLst>
                </a:gridCol>
                <a:gridCol w="1769562">
                  <a:extLst>
                    <a:ext uri="{9D8B030D-6E8A-4147-A177-3AD203B41FA5}">
                      <a16:colId xmlns:a16="http://schemas.microsoft.com/office/drawing/2014/main" val="508309669"/>
                    </a:ext>
                  </a:extLst>
                </a:gridCol>
                <a:gridCol w="1394116">
                  <a:extLst>
                    <a:ext uri="{9D8B030D-6E8A-4147-A177-3AD203B41FA5}">
                      <a16:colId xmlns:a16="http://schemas.microsoft.com/office/drawing/2014/main" val="3318665384"/>
                    </a:ext>
                  </a:extLst>
                </a:gridCol>
                <a:gridCol w="205257">
                  <a:extLst>
                    <a:ext uri="{9D8B030D-6E8A-4147-A177-3AD203B41FA5}">
                      <a16:colId xmlns:a16="http://schemas.microsoft.com/office/drawing/2014/main" val="2706980224"/>
                    </a:ext>
                  </a:extLst>
                </a:gridCol>
                <a:gridCol w="1013943">
                  <a:extLst>
                    <a:ext uri="{9D8B030D-6E8A-4147-A177-3AD203B41FA5}">
                      <a16:colId xmlns:a16="http://schemas.microsoft.com/office/drawing/2014/main" val="1637396759"/>
                    </a:ext>
                  </a:extLst>
                </a:gridCol>
                <a:gridCol w="293237">
                  <a:extLst>
                    <a:ext uri="{9D8B030D-6E8A-4147-A177-3AD203B41FA5}">
                      <a16:colId xmlns:a16="http://schemas.microsoft.com/office/drawing/2014/main" val="2649144039"/>
                    </a:ext>
                  </a:extLst>
                </a:gridCol>
                <a:gridCol w="1078363">
                  <a:extLst>
                    <a:ext uri="{9D8B030D-6E8A-4147-A177-3AD203B41FA5}">
                      <a16:colId xmlns:a16="http://schemas.microsoft.com/office/drawing/2014/main" val="548941831"/>
                    </a:ext>
                  </a:extLst>
                </a:gridCol>
                <a:gridCol w="264691">
                  <a:extLst>
                    <a:ext uri="{9D8B030D-6E8A-4147-A177-3AD203B41FA5}">
                      <a16:colId xmlns:a16="http://schemas.microsoft.com/office/drawing/2014/main" val="3650520285"/>
                    </a:ext>
                  </a:extLst>
                </a:gridCol>
                <a:gridCol w="1453777">
                  <a:extLst>
                    <a:ext uri="{9D8B030D-6E8A-4147-A177-3AD203B41FA5}">
                      <a16:colId xmlns:a16="http://schemas.microsoft.com/office/drawing/2014/main" val="86954226"/>
                    </a:ext>
                  </a:extLst>
                </a:gridCol>
              </a:tblGrid>
              <a:tr h="1497533">
                <a:tc>
                  <a:txBody>
                    <a:bodyPr/>
                    <a:lstStyle/>
                    <a:p>
                      <a:pPr algn="ctr">
                        <a:lnSpc>
                          <a:spcPct val="115000"/>
                        </a:lnSpc>
                        <a:spcAft>
                          <a:spcPts val="0"/>
                        </a:spcAft>
                      </a:pPr>
                      <a:r>
                        <a:rPr lang="en-US" sz="2800" dirty="0" err="1">
                          <a:effectLst/>
                          <a:latin typeface="+mn-lt"/>
                        </a:rPr>
                        <a:t>Nhóm</a:t>
                      </a:r>
                      <a:r>
                        <a:rPr lang="en-US" sz="2800" dirty="0">
                          <a:effectLst/>
                          <a:latin typeface="+mn-lt"/>
                        </a:rPr>
                        <a:t> </a:t>
                      </a:r>
                      <a:r>
                        <a:rPr lang="en-US" sz="2800" dirty="0" err="1">
                          <a:effectLst/>
                          <a:latin typeface="+mn-lt"/>
                        </a:rPr>
                        <a:t>tuổi</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a:txBody>
                    <a:bodyPr/>
                    <a:lstStyle/>
                    <a:p>
                      <a:pPr algn="ctr">
                        <a:lnSpc>
                          <a:spcPct val="115000"/>
                        </a:lnSpc>
                        <a:spcAft>
                          <a:spcPts val="0"/>
                        </a:spcAft>
                      </a:pPr>
                      <a:r>
                        <a:rPr lang="en-US" sz="2800" dirty="0">
                          <a:effectLst/>
                          <a:latin typeface="+mn-lt"/>
                        </a:rPr>
                        <a:t>B1</a:t>
                      </a:r>
                    </a:p>
                    <a:p>
                      <a:pPr algn="ctr">
                        <a:lnSpc>
                          <a:spcPct val="115000"/>
                        </a:lnSpc>
                        <a:spcAft>
                          <a:spcPts val="0"/>
                        </a:spcAft>
                      </a:pPr>
                      <a:r>
                        <a:rPr lang="en-US" sz="2800" dirty="0">
                          <a:effectLst/>
                          <a:latin typeface="+mn-lt"/>
                        </a:rPr>
                        <a:t> (mg/</a:t>
                      </a:r>
                    </a:p>
                    <a:p>
                      <a:pPr algn="ctr">
                        <a:lnSpc>
                          <a:spcPct val="115000"/>
                        </a:lnSpc>
                        <a:spcAft>
                          <a:spcPts val="0"/>
                        </a:spcAft>
                      </a:pPr>
                      <a:r>
                        <a:rPr lang="en-US" sz="2800" dirty="0" err="1">
                          <a:effectLst/>
                          <a:latin typeface="+mn-lt"/>
                        </a:rPr>
                        <a:t>ngày</a:t>
                      </a:r>
                      <a:r>
                        <a:rPr lang="en-US" sz="2800" dirty="0">
                          <a:effectLst/>
                          <a:latin typeface="+mn-lt"/>
                        </a:rPr>
                        <a:t>)</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a:txBody>
                    <a:bodyPr/>
                    <a:lstStyle/>
                    <a:p>
                      <a:pPr algn="ctr">
                        <a:lnSpc>
                          <a:spcPct val="115000"/>
                        </a:lnSpc>
                        <a:spcAft>
                          <a:spcPts val="0"/>
                        </a:spcAft>
                      </a:pPr>
                      <a:r>
                        <a:rPr lang="en-US" sz="2800" dirty="0">
                          <a:effectLst/>
                          <a:latin typeface="+mn-lt"/>
                        </a:rPr>
                        <a:t>B2 </a:t>
                      </a:r>
                    </a:p>
                    <a:p>
                      <a:pPr algn="ctr">
                        <a:lnSpc>
                          <a:spcPct val="115000"/>
                        </a:lnSpc>
                        <a:spcAft>
                          <a:spcPts val="0"/>
                        </a:spcAft>
                      </a:pPr>
                      <a:r>
                        <a:rPr lang="en-US" sz="2800" dirty="0">
                          <a:effectLst/>
                          <a:latin typeface="+mn-lt"/>
                        </a:rPr>
                        <a:t>(mg/</a:t>
                      </a:r>
                    </a:p>
                    <a:p>
                      <a:pPr algn="ctr">
                        <a:lnSpc>
                          <a:spcPct val="115000"/>
                        </a:lnSpc>
                        <a:spcAft>
                          <a:spcPts val="0"/>
                        </a:spcAft>
                      </a:pPr>
                      <a:r>
                        <a:rPr lang="en-US" sz="2800" dirty="0" err="1">
                          <a:effectLst/>
                          <a:latin typeface="+mn-lt"/>
                        </a:rPr>
                        <a:t>ngày</a:t>
                      </a:r>
                      <a:r>
                        <a:rPr lang="en-US" sz="2800" dirty="0">
                          <a:effectLst/>
                          <a:latin typeface="+mn-lt"/>
                        </a:rPr>
                        <a:t>)</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dirty="0">
                          <a:effectLst/>
                          <a:latin typeface="+mn-lt"/>
                        </a:rPr>
                        <a:t>B3</a:t>
                      </a:r>
                    </a:p>
                    <a:p>
                      <a:pPr algn="ctr">
                        <a:lnSpc>
                          <a:spcPct val="115000"/>
                        </a:lnSpc>
                        <a:spcAft>
                          <a:spcPts val="0"/>
                        </a:spcAft>
                      </a:pPr>
                      <a:r>
                        <a:rPr lang="en-US" sz="2800" dirty="0">
                          <a:effectLst/>
                          <a:latin typeface="+mn-lt"/>
                        </a:rPr>
                        <a:t>(mg/</a:t>
                      </a:r>
                    </a:p>
                    <a:p>
                      <a:pPr algn="ctr">
                        <a:lnSpc>
                          <a:spcPct val="115000"/>
                        </a:lnSpc>
                        <a:spcAft>
                          <a:spcPts val="0"/>
                        </a:spcAft>
                      </a:pPr>
                      <a:r>
                        <a:rPr lang="en-US" sz="2800" dirty="0" err="1">
                          <a:effectLst/>
                          <a:latin typeface="+mn-lt"/>
                        </a:rPr>
                        <a:t>ngày</a:t>
                      </a:r>
                      <a:r>
                        <a:rPr lang="en-US" sz="2800" dirty="0">
                          <a:effectLst/>
                          <a:latin typeface="+mn-lt"/>
                        </a:rPr>
                        <a:t>)</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pPr algn="ctr">
                        <a:lnSpc>
                          <a:spcPct val="115000"/>
                        </a:lnSpc>
                        <a:spcAft>
                          <a:spcPts val="0"/>
                        </a:spcAft>
                      </a:pP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dirty="0">
                          <a:effectLst/>
                          <a:latin typeface="+mn-lt"/>
                        </a:rPr>
                        <a:t>B5</a:t>
                      </a:r>
                    </a:p>
                    <a:p>
                      <a:pPr algn="ctr">
                        <a:lnSpc>
                          <a:spcPct val="115000"/>
                        </a:lnSpc>
                        <a:spcAft>
                          <a:spcPts val="0"/>
                        </a:spcAft>
                      </a:pPr>
                      <a:r>
                        <a:rPr lang="en-US" sz="2800" dirty="0">
                          <a:effectLst/>
                          <a:latin typeface="+mn-lt"/>
                        </a:rPr>
                        <a:t>(mg/</a:t>
                      </a:r>
                    </a:p>
                    <a:p>
                      <a:pPr algn="ctr">
                        <a:lnSpc>
                          <a:spcPct val="115000"/>
                        </a:lnSpc>
                        <a:spcAft>
                          <a:spcPts val="0"/>
                        </a:spcAft>
                      </a:pPr>
                      <a:r>
                        <a:rPr lang="en-US" sz="2800" dirty="0" err="1">
                          <a:effectLst/>
                          <a:latin typeface="+mn-lt"/>
                        </a:rPr>
                        <a:t>ngày</a:t>
                      </a:r>
                      <a:r>
                        <a:rPr lang="en-US" sz="2800" dirty="0">
                          <a:effectLst/>
                          <a:latin typeface="+mn-lt"/>
                        </a:rPr>
                        <a:t>)</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pPr algn="ctr">
                        <a:lnSpc>
                          <a:spcPct val="115000"/>
                        </a:lnSpc>
                        <a:spcAft>
                          <a:spcPts val="0"/>
                        </a:spcAft>
                      </a:pPr>
                      <a:endParaRPr lang="en-US" sz="2800">
                        <a:effectLst/>
                        <a:latin typeface="+mn-lt"/>
                        <a:ea typeface="Calibri" panose="020F0502020204030204" pitchFamily="34" charset="0"/>
                        <a:cs typeface="Times New Roman" panose="02020603050405020304" pitchFamily="18" charset="0"/>
                      </a:endParaRPr>
                    </a:p>
                  </a:txBody>
                  <a:tcPr marL="7059" marR="7059" marT="0" marB="0"/>
                </a:tc>
                <a:tc>
                  <a:txBody>
                    <a:bodyPr/>
                    <a:lstStyle/>
                    <a:p>
                      <a:pPr algn="ctr">
                        <a:lnSpc>
                          <a:spcPct val="115000"/>
                        </a:lnSpc>
                        <a:spcAft>
                          <a:spcPts val="0"/>
                        </a:spcAft>
                      </a:pPr>
                      <a:r>
                        <a:rPr lang="en-US" sz="2800" dirty="0">
                          <a:effectLst/>
                          <a:latin typeface="+mn-lt"/>
                        </a:rPr>
                        <a:t>B6 </a:t>
                      </a:r>
                    </a:p>
                    <a:p>
                      <a:pPr algn="ctr">
                        <a:lnSpc>
                          <a:spcPct val="115000"/>
                        </a:lnSpc>
                        <a:spcAft>
                          <a:spcPts val="0"/>
                        </a:spcAft>
                      </a:pPr>
                      <a:r>
                        <a:rPr lang="en-US" sz="2800" dirty="0">
                          <a:effectLst/>
                          <a:latin typeface="+mn-lt"/>
                        </a:rPr>
                        <a:t>(mg/</a:t>
                      </a:r>
                    </a:p>
                    <a:p>
                      <a:pPr algn="ctr">
                        <a:lnSpc>
                          <a:spcPct val="115000"/>
                        </a:lnSpc>
                        <a:spcAft>
                          <a:spcPts val="0"/>
                        </a:spcAft>
                      </a:pPr>
                      <a:r>
                        <a:rPr lang="en-US" sz="2800" dirty="0" err="1">
                          <a:effectLst/>
                          <a:latin typeface="+mn-lt"/>
                        </a:rPr>
                        <a:t>ngày</a:t>
                      </a:r>
                      <a:r>
                        <a:rPr lang="en-US" sz="2800" dirty="0">
                          <a:effectLst/>
                          <a:latin typeface="+mn-lt"/>
                        </a:rPr>
                        <a:t>)</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dirty="0">
                          <a:effectLst/>
                          <a:latin typeface="+mn-lt"/>
                        </a:rPr>
                        <a:t>B7 </a:t>
                      </a:r>
                    </a:p>
                    <a:p>
                      <a:pPr algn="ctr">
                        <a:lnSpc>
                          <a:spcPct val="115000"/>
                        </a:lnSpc>
                        <a:spcAft>
                          <a:spcPts val="0"/>
                        </a:spcAft>
                      </a:pPr>
                      <a:r>
                        <a:rPr lang="en-US" sz="2800" dirty="0">
                          <a:effectLst/>
                          <a:latin typeface="+mn-lt"/>
                        </a:rPr>
                        <a:t>(µg/</a:t>
                      </a:r>
                    </a:p>
                    <a:p>
                      <a:pPr algn="ctr">
                        <a:lnSpc>
                          <a:spcPct val="115000"/>
                        </a:lnSpc>
                        <a:spcAft>
                          <a:spcPts val="0"/>
                        </a:spcAft>
                      </a:pPr>
                      <a:r>
                        <a:rPr lang="en-US" sz="2800" dirty="0" err="1">
                          <a:effectLst/>
                          <a:latin typeface="+mn-lt"/>
                        </a:rPr>
                        <a:t>ngày</a:t>
                      </a:r>
                      <a:r>
                        <a:rPr lang="en-US" sz="2800" dirty="0">
                          <a:effectLst/>
                          <a:latin typeface="+mn-lt"/>
                        </a:rPr>
                        <a:t>)</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pPr algn="ctr">
                        <a:lnSpc>
                          <a:spcPct val="115000"/>
                        </a:lnSpc>
                        <a:spcAft>
                          <a:spcPts val="0"/>
                        </a:spcAft>
                      </a:pP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dirty="0">
                          <a:effectLst/>
                          <a:latin typeface="+mn-lt"/>
                        </a:rPr>
                        <a:t>B9</a:t>
                      </a:r>
                    </a:p>
                    <a:p>
                      <a:pPr algn="ctr">
                        <a:lnSpc>
                          <a:spcPct val="115000"/>
                        </a:lnSpc>
                        <a:spcAft>
                          <a:spcPts val="0"/>
                        </a:spcAft>
                      </a:pPr>
                      <a:r>
                        <a:rPr lang="en-US" sz="2800" dirty="0">
                          <a:effectLst/>
                          <a:latin typeface="+mn-lt"/>
                        </a:rPr>
                        <a:t>(µg/</a:t>
                      </a:r>
                    </a:p>
                    <a:p>
                      <a:pPr algn="ctr">
                        <a:lnSpc>
                          <a:spcPct val="115000"/>
                        </a:lnSpc>
                        <a:spcAft>
                          <a:spcPts val="0"/>
                        </a:spcAft>
                      </a:pPr>
                      <a:r>
                        <a:rPr lang="en-US" sz="2800" dirty="0" err="1">
                          <a:effectLst/>
                          <a:latin typeface="+mn-lt"/>
                        </a:rPr>
                        <a:t>ngày</a:t>
                      </a:r>
                      <a:r>
                        <a:rPr lang="en-US" sz="2800" dirty="0">
                          <a:effectLst/>
                          <a:latin typeface="+mn-lt"/>
                        </a:rPr>
                        <a:t>)</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pPr algn="ctr">
                        <a:lnSpc>
                          <a:spcPct val="115000"/>
                        </a:lnSpc>
                        <a:spcAft>
                          <a:spcPts val="0"/>
                        </a:spcAft>
                      </a:pP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dirty="0">
                          <a:effectLst/>
                          <a:latin typeface="+mn-lt"/>
                        </a:rPr>
                        <a:t>B12 </a:t>
                      </a:r>
                    </a:p>
                    <a:p>
                      <a:pPr algn="ctr">
                        <a:lnSpc>
                          <a:spcPct val="115000"/>
                        </a:lnSpc>
                        <a:spcAft>
                          <a:spcPts val="0"/>
                        </a:spcAft>
                      </a:pPr>
                      <a:r>
                        <a:rPr lang="en-US" sz="2800" dirty="0">
                          <a:effectLst/>
                          <a:latin typeface="+mn-lt"/>
                        </a:rPr>
                        <a:t>(µg/</a:t>
                      </a:r>
                    </a:p>
                    <a:p>
                      <a:pPr algn="ctr">
                        <a:lnSpc>
                          <a:spcPct val="115000"/>
                        </a:lnSpc>
                        <a:spcAft>
                          <a:spcPts val="0"/>
                        </a:spcAft>
                      </a:pPr>
                      <a:r>
                        <a:rPr lang="en-US" sz="2800" dirty="0" err="1">
                          <a:effectLst/>
                          <a:latin typeface="+mn-lt"/>
                        </a:rPr>
                        <a:t>ngày</a:t>
                      </a:r>
                      <a:r>
                        <a:rPr lang="en-US" sz="2800" dirty="0">
                          <a:effectLst/>
                          <a:latin typeface="+mn-lt"/>
                        </a:rPr>
                        <a:t>)</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pPr algn="ctr">
                        <a:lnSpc>
                          <a:spcPct val="115000"/>
                        </a:lnSpc>
                        <a:spcAft>
                          <a:spcPts val="0"/>
                        </a:spcAft>
                      </a:pP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extLst>
                  <a:ext uri="{0D108BD9-81ED-4DB2-BD59-A6C34878D82A}">
                    <a16:rowId xmlns:a16="http://schemas.microsoft.com/office/drawing/2014/main" val="2556945551"/>
                  </a:ext>
                </a:extLst>
              </a:tr>
              <a:tr h="441210">
                <a:tc gridSpan="14">
                  <a:txBody>
                    <a:bodyPr/>
                    <a:lstStyle/>
                    <a:p>
                      <a:pPr algn="ctr">
                        <a:lnSpc>
                          <a:spcPct val="115000"/>
                        </a:lnSpc>
                        <a:spcAft>
                          <a:spcPts val="0"/>
                        </a:spcAft>
                      </a:pPr>
                      <a:r>
                        <a:rPr lang="en-US" sz="2800" dirty="0">
                          <a:effectLst/>
                          <a:latin typeface="+mn-lt"/>
                        </a:rPr>
                        <a:t>Nam</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0042019"/>
                  </a:ext>
                </a:extLst>
              </a:tr>
              <a:tr h="482204">
                <a:tc>
                  <a:txBody>
                    <a:bodyPr/>
                    <a:lstStyle/>
                    <a:p>
                      <a:pPr>
                        <a:lnSpc>
                          <a:spcPct val="115000"/>
                        </a:lnSpc>
                        <a:spcAft>
                          <a:spcPts val="0"/>
                        </a:spcAft>
                      </a:pPr>
                      <a:r>
                        <a:rPr lang="en-US" sz="2800">
                          <a:effectLst/>
                          <a:latin typeface="+mn-lt"/>
                        </a:rPr>
                        <a:t>6-7 tuổi</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a:txBody>
                    <a:bodyPr/>
                    <a:lstStyle/>
                    <a:p>
                      <a:pPr algn="ctr">
                        <a:lnSpc>
                          <a:spcPct val="115000"/>
                        </a:lnSpc>
                        <a:spcAft>
                          <a:spcPts val="0"/>
                        </a:spcAft>
                      </a:pPr>
                      <a:r>
                        <a:rPr lang="en-US" sz="2800" dirty="0">
                          <a:effectLst/>
                          <a:latin typeface="+mn-lt"/>
                        </a:rPr>
                        <a:t>0,8</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0,9</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8</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3</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0,8</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12</a:t>
                      </a:r>
                      <a:r>
                        <a:rPr lang="en-US" sz="2800" baseline="30000">
                          <a:effectLst/>
                          <a:latin typeface="+mn-lt"/>
                        </a:rPr>
                        <a:t> a</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200</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1,2</a:t>
                      </a:r>
                      <a:endParaRPr lang="en-US" sz="2800">
                        <a:effectLst/>
                        <a:latin typeface="+mn-lt"/>
                        <a:ea typeface="Calibri" panose="020F0502020204030204" pitchFamily="34" charset="0"/>
                        <a:cs typeface="Times New Roman" panose="02020603050405020304" pitchFamily="18" charset="0"/>
                      </a:endParaRPr>
                    </a:p>
                  </a:txBody>
                  <a:tcPr marL="7059" marR="7059" marT="0" marB="0"/>
                </a:tc>
                <a:extLst>
                  <a:ext uri="{0D108BD9-81ED-4DB2-BD59-A6C34878D82A}">
                    <a16:rowId xmlns:a16="http://schemas.microsoft.com/office/drawing/2014/main" val="2782951495"/>
                  </a:ext>
                </a:extLst>
              </a:tr>
              <a:tr h="482204">
                <a:tc>
                  <a:txBody>
                    <a:bodyPr/>
                    <a:lstStyle/>
                    <a:p>
                      <a:pPr>
                        <a:lnSpc>
                          <a:spcPct val="115000"/>
                        </a:lnSpc>
                        <a:spcAft>
                          <a:spcPts val="0"/>
                        </a:spcAft>
                      </a:pPr>
                      <a:r>
                        <a:rPr lang="en-US" sz="2800">
                          <a:effectLst/>
                          <a:latin typeface="+mn-lt"/>
                        </a:rPr>
                        <a:t>8-9 tuổi</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a:txBody>
                    <a:bodyPr/>
                    <a:lstStyle/>
                    <a:p>
                      <a:pPr algn="ctr">
                        <a:lnSpc>
                          <a:spcPct val="115000"/>
                        </a:lnSpc>
                        <a:spcAft>
                          <a:spcPts val="0"/>
                        </a:spcAft>
                      </a:pPr>
                      <a:r>
                        <a:rPr lang="en-US" sz="2800">
                          <a:effectLst/>
                          <a:latin typeface="+mn-lt"/>
                        </a:rPr>
                        <a:t>1,0</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1,1</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12</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4</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1,0</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20</a:t>
                      </a:r>
                      <a:r>
                        <a:rPr lang="en-US" sz="2800" baseline="30000">
                          <a:effectLst/>
                          <a:latin typeface="+mn-lt"/>
                        </a:rPr>
                        <a:t> a</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200</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1,5</a:t>
                      </a:r>
                      <a:endParaRPr lang="en-US" sz="2800">
                        <a:effectLst/>
                        <a:latin typeface="+mn-lt"/>
                        <a:ea typeface="Calibri" panose="020F0502020204030204" pitchFamily="34" charset="0"/>
                        <a:cs typeface="Times New Roman" panose="02020603050405020304" pitchFamily="18" charset="0"/>
                      </a:endParaRPr>
                    </a:p>
                  </a:txBody>
                  <a:tcPr marL="7059" marR="7059" marT="0" marB="0"/>
                </a:tc>
                <a:extLst>
                  <a:ext uri="{0D108BD9-81ED-4DB2-BD59-A6C34878D82A}">
                    <a16:rowId xmlns:a16="http://schemas.microsoft.com/office/drawing/2014/main" val="3327962075"/>
                  </a:ext>
                </a:extLst>
              </a:tr>
              <a:tr h="482204">
                <a:tc>
                  <a:txBody>
                    <a:bodyPr/>
                    <a:lstStyle/>
                    <a:p>
                      <a:pPr>
                        <a:lnSpc>
                          <a:spcPct val="115000"/>
                        </a:lnSpc>
                        <a:spcAft>
                          <a:spcPts val="0"/>
                        </a:spcAft>
                      </a:pPr>
                      <a:r>
                        <a:rPr lang="en-US" sz="2800" dirty="0">
                          <a:effectLst/>
                          <a:latin typeface="+mn-lt"/>
                        </a:rPr>
                        <a:t>10-11 </a:t>
                      </a:r>
                      <a:r>
                        <a:rPr lang="en-US" sz="2800" dirty="0" err="1">
                          <a:effectLst/>
                          <a:latin typeface="+mn-lt"/>
                        </a:rPr>
                        <a:t>tuổi</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a:txBody>
                    <a:bodyPr/>
                    <a:lstStyle/>
                    <a:p>
                      <a:pPr algn="ctr">
                        <a:lnSpc>
                          <a:spcPct val="115000"/>
                        </a:lnSpc>
                        <a:spcAft>
                          <a:spcPts val="0"/>
                        </a:spcAft>
                      </a:pPr>
                      <a:r>
                        <a:rPr lang="en-US" sz="2800">
                          <a:effectLst/>
                          <a:latin typeface="+mn-lt"/>
                        </a:rPr>
                        <a:t>1,2</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1,4</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12</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4</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1,0</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20</a:t>
                      </a:r>
                      <a:r>
                        <a:rPr lang="en-US" sz="2800" baseline="30000">
                          <a:effectLst/>
                          <a:latin typeface="+mn-lt"/>
                        </a:rPr>
                        <a:t> a</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300</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1,8</a:t>
                      </a:r>
                      <a:endParaRPr lang="en-US" sz="2800">
                        <a:effectLst/>
                        <a:latin typeface="+mn-lt"/>
                        <a:ea typeface="Calibri" panose="020F0502020204030204" pitchFamily="34" charset="0"/>
                        <a:cs typeface="Times New Roman" panose="02020603050405020304" pitchFamily="18" charset="0"/>
                      </a:endParaRPr>
                    </a:p>
                  </a:txBody>
                  <a:tcPr marL="7059" marR="7059" marT="0" marB="0"/>
                </a:tc>
                <a:extLst>
                  <a:ext uri="{0D108BD9-81ED-4DB2-BD59-A6C34878D82A}">
                    <a16:rowId xmlns:a16="http://schemas.microsoft.com/office/drawing/2014/main" val="642281629"/>
                  </a:ext>
                </a:extLst>
              </a:tr>
              <a:tr h="482204">
                <a:tc>
                  <a:txBody>
                    <a:bodyPr/>
                    <a:lstStyle/>
                    <a:p>
                      <a:pPr>
                        <a:lnSpc>
                          <a:spcPct val="115000"/>
                        </a:lnSpc>
                        <a:spcAft>
                          <a:spcPts val="0"/>
                        </a:spcAft>
                      </a:pPr>
                      <a:r>
                        <a:rPr lang="en-US" sz="2800">
                          <a:effectLst/>
                          <a:latin typeface="+mn-lt"/>
                        </a:rPr>
                        <a:t>12-14 tuổi</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a:txBody>
                    <a:bodyPr/>
                    <a:lstStyle/>
                    <a:p>
                      <a:pPr algn="ctr">
                        <a:lnSpc>
                          <a:spcPct val="115000"/>
                        </a:lnSpc>
                        <a:spcAft>
                          <a:spcPts val="0"/>
                        </a:spcAft>
                      </a:pPr>
                      <a:r>
                        <a:rPr lang="en-US" sz="2800">
                          <a:effectLst/>
                          <a:latin typeface="+mn-lt"/>
                        </a:rPr>
                        <a:t>1,4</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1,6</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12</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4</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1,2</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25</a:t>
                      </a:r>
                      <a:r>
                        <a:rPr lang="en-US" sz="2800" baseline="30000">
                          <a:effectLst/>
                          <a:latin typeface="+mn-lt"/>
                        </a:rPr>
                        <a:t> a</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300</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2,4</a:t>
                      </a:r>
                      <a:endParaRPr lang="en-US" sz="2800">
                        <a:effectLst/>
                        <a:latin typeface="+mn-lt"/>
                        <a:ea typeface="Calibri" panose="020F0502020204030204" pitchFamily="34" charset="0"/>
                        <a:cs typeface="Times New Roman" panose="02020603050405020304" pitchFamily="18" charset="0"/>
                      </a:endParaRPr>
                    </a:p>
                  </a:txBody>
                  <a:tcPr marL="7059" marR="7059" marT="0" marB="0"/>
                </a:tc>
                <a:extLst>
                  <a:ext uri="{0D108BD9-81ED-4DB2-BD59-A6C34878D82A}">
                    <a16:rowId xmlns:a16="http://schemas.microsoft.com/office/drawing/2014/main" val="752020472"/>
                  </a:ext>
                </a:extLst>
              </a:tr>
              <a:tr h="482204">
                <a:tc>
                  <a:txBody>
                    <a:bodyPr/>
                    <a:lstStyle/>
                    <a:p>
                      <a:pPr>
                        <a:lnSpc>
                          <a:spcPct val="115000"/>
                        </a:lnSpc>
                        <a:spcAft>
                          <a:spcPts val="0"/>
                        </a:spcAft>
                      </a:pPr>
                      <a:r>
                        <a:rPr lang="en-US" sz="2800">
                          <a:effectLst/>
                          <a:latin typeface="+mn-lt"/>
                        </a:rPr>
                        <a:t>15-19 tuổi</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a:txBody>
                    <a:bodyPr/>
                    <a:lstStyle/>
                    <a:p>
                      <a:pPr algn="ctr">
                        <a:lnSpc>
                          <a:spcPct val="115000"/>
                        </a:lnSpc>
                        <a:spcAft>
                          <a:spcPts val="0"/>
                        </a:spcAft>
                      </a:pPr>
                      <a:r>
                        <a:rPr lang="en-US" sz="2800">
                          <a:effectLst/>
                          <a:latin typeface="+mn-lt"/>
                        </a:rPr>
                        <a:t>1,4</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1,7</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16</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a:effectLst/>
                          <a:latin typeface="+mn-lt"/>
                        </a:rPr>
                        <a:t>5</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gridSpan="2">
                  <a:txBody>
                    <a:bodyPr/>
                    <a:lstStyle/>
                    <a:p>
                      <a:pPr algn="ctr">
                        <a:lnSpc>
                          <a:spcPct val="115000"/>
                        </a:lnSpc>
                        <a:spcAft>
                          <a:spcPts val="0"/>
                        </a:spcAft>
                      </a:pPr>
                      <a:r>
                        <a:rPr lang="en-US" sz="2800">
                          <a:effectLst/>
                          <a:latin typeface="+mn-lt"/>
                        </a:rPr>
                        <a:t>1,3</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dirty="0">
                          <a:effectLst/>
                          <a:latin typeface="+mn-lt"/>
                        </a:rPr>
                        <a:t>25</a:t>
                      </a:r>
                      <a:r>
                        <a:rPr lang="en-US" sz="2800" baseline="30000" dirty="0">
                          <a:effectLst/>
                          <a:latin typeface="+mn-lt"/>
                        </a:rPr>
                        <a:t> a</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gridSpan="2">
                  <a:txBody>
                    <a:bodyPr/>
                    <a:lstStyle/>
                    <a:p>
                      <a:pPr algn="ctr">
                        <a:lnSpc>
                          <a:spcPct val="115000"/>
                        </a:lnSpc>
                        <a:spcAft>
                          <a:spcPts val="0"/>
                        </a:spcAft>
                      </a:pPr>
                      <a:r>
                        <a:rPr lang="en-US" sz="2800">
                          <a:effectLst/>
                          <a:latin typeface="+mn-lt"/>
                        </a:rPr>
                        <a:t>300</a:t>
                      </a:r>
                      <a:endParaRPr lang="en-US" sz="2800">
                        <a:effectLst/>
                        <a:latin typeface="+mn-lt"/>
                        <a:ea typeface="Calibri" panose="020F0502020204030204" pitchFamily="34" charset="0"/>
                        <a:cs typeface="Times New Roman" panose="02020603050405020304" pitchFamily="18" charset="0"/>
                      </a:endParaRPr>
                    </a:p>
                  </a:txBody>
                  <a:tcPr marL="7059" marR="7059" marT="0" marB="0"/>
                </a:tc>
                <a:tc hMerge="1">
                  <a:txBody>
                    <a:bodyPr/>
                    <a:lstStyle/>
                    <a:p>
                      <a:endParaRPr lang="en-US"/>
                    </a:p>
                  </a:txBody>
                  <a:tcPr/>
                </a:tc>
                <a:tc>
                  <a:txBody>
                    <a:bodyPr/>
                    <a:lstStyle/>
                    <a:p>
                      <a:pPr algn="ctr">
                        <a:lnSpc>
                          <a:spcPct val="115000"/>
                        </a:lnSpc>
                        <a:spcAft>
                          <a:spcPts val="0"/>
                        </a:spcAft>
                      </a:pPr>
                      <a:r>
                        <a:rPr lang="en-US" sz="2800" dirty="0">
                          <a:effectLst/>
                          <a:latin typeface="+mn-lt"/>
                        </a:rPr>
                        <a:t>2,4</a:t>
                      </a:r>
                      <a:endParaRPr lang="en-US" sz="2800" dirty="0">
                        <a:effectLst/>
                        <a:latin typeface="+mn-lt"/>
                        <a:ea typeface="Calibri" panose="020F0502020204030204" pitchFamily="34" charset="0"/>
                        <a:cs typeface="Times New Roman" panose="02020603050405020304" pitchFamily="18" charset="0"/>
                      </a:endParaRPr>
                    </a:p>
                  </a:txBody>
                  <a:tcPr marL="7059" marR="7059" marT="0" marB="0"/>
                </a:tc>
                <a:extLst>
                  <a:ext uri="{0D108BD9-81ED-4DB2-BD59-A6C34878D82A}">
                    <a16:rowId xmlns:a16="http://schemas.microsoft.com/office/drawing/2014/main" val="511801167"/>
                  </a:ext>
                </a:extLst>
              </a:tr>
              <a:tr h="441210">
                <a:tc gridSpan="14">
                  <a:txBody>
                    <a:bodyPr/>
                    <a:lstStyle/>
                    <a:p>
                      <a:pPr algn="ctr">
                        <a:lnSpc>
                          <a:spcPct val="115000"/>
                        </a:lnSpc>
                        <a:spcAft>
                          <a:spcPts val="0"/>
                        </a:spcAft>
                      </a:pPr>
                      <a:r>
                        <a:rPr lang="en-US" sz="2800" b="1" dirty="0" err="1">
                          <a:effectLst/>
                          <a:latin typeface="+mn-lt"/>
                          <a:ea typeface="Times New Roman" panose="02020603050405020304" pitchFamily="18" charset="0"/>
                          <a:cs typeface="Times New Roman" panose="02020603050405020304" pitchFamily="18" charset="0"/>
                        </a:rPr>
                        <a:t>Nữ</a:t>
                      </a:r>
                      <a:endParaRPr lang="en-US" sz="2800" dirty="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5422214"/>
                  </a:ext>
                </a:extLst>
              </a:tr>
              <a:tr h="482204">
                <a:tc>
                  <a:txBody>
                    <a:bodyPr/>
                    <a:lstStyle/>
                    <a:p>
                      <a:pPr>
                        <a:lnSpc>
                          <a:spcPct val="115000"/>
                        </a:lnSpc>
                        <a:spcAft>
                          <a:spcPts val="0"/>
                        </a:spcAft>
                      </a:pPr>
                      <a:r>
                        <a:rPr lang="en-US" sz="2800" b="1">
                          <a:effectLst/>
                          <a:latin typeface="+mn-lt"/>
                          <a:ea typeface="Times New Roman" panose="02020603050405020304" pitchFamily="18" charset="0"/>
                          <a:cs typeface="Times New Roman" panose="02020603050405020304" pitchFamily="18" charset="0"/>
                        </a:rPr>
                        <a:t>3-5 tuổi</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dirty="0">
                          <a:effectLst/>
                          <a:latin typeface="+mn-lt"/>
                          <a:ea typeface="Calibri" panose="020F0502020204030204" pitchFamily="34" charset="0"/>
                          <a:cs typeface="Times New Roman" panose="02020603050405020304" pitchFamily="18" charset="0"/>
                        </a:rPr>
                        <a:t>0,7</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0,8</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8</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3</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0,5</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12</a:t>
                      </a:r>
                      <a:r>
                        <a:rPr lang="en-US" sz="2800" baseline="30000">
                          <a:effectLst/>
                          <a:latin typeface="+mn-lt"/>
                          <a:ea typeface="Calibri" panose="020F0502020204030204" pitchFamily="34" charset="0"/>
                          <a:cs typeface="Times New Roman" panose="02020603050405020304" pitchFamily="18" charset="0"/>
                        </a:rPr>
                        <a:t> a</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150</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1,0</a:t>
                      </a:r>
                    </a:p>
                  </a:txBody>
                  <a:tcPr marL="68580" marR="68580" marT="0" marB="0" anchor="ctr"/>
                </a:tc>
                <a:extLst>
                  <a:ext uri="{0D108BD9-81ED-4DB2-BD59-A6C34878D82A}">
                    <a16:rowId xmlns:a16="http://schemas.microsoft.com/office/drawing/2014/main" val="2440794130"/>
                  </a:ext>
                </a:extLst>
              </a:tr>
              <a:tr h="482204">
                <a:tc>
                  <a:txBody>
                    <a:bodyPr/>
                    <a:lstStyle/>
                    <a:p>
                      <a:pPr>
                        <a:lnSpc>
                          <a:spcPct val="115000"/>
                        </a:lnSpc>
                        <a:spcAft>
                          <a:spcPts val="0"/>
                        </a:spcAft>
                      </a:pPr>
                      <a:r>
                        <a:rPr lang="en-US" sz="2800" b="1">
                          <a:effectLst/>
                          <a:latin typeface="+mn-lt"/>
                          <a:ea typeface="Times New Roman" panose="02020603050405020304" pitchFamily="18" charset="0"/>
                          <a:cs typeface="Times New Roman" panose="02020603050405020304" pitchFamily="18" charset="0"/>
                        </a:rPr>
                        <a:t>6-7 tuổi</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0,8</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0,9</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8</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3</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0,8</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12</a:t>
                      </a:r>
                      <a:r>
                        <a:rPr lang="en-US" sz="2800" baseline="30000">
                          <a:effectLst/>
                          <a:latin typeface="+mn-lt"/>
                          <a:ea typeface="Calibri" panose="020F0502020204030204" pitchFamily="34" charset="0"/>
                          <a:cs typeface="Times New Roman" panose="02020603050405020304" pitchFamily="18" charset="0"/>
                        </a:rPr>
                        <a:t> a</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200</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1,2</a:t>
                      </a:r>
                    </a:p>
                  </a:txBody>
                  <a:tcPr marL="68580" marR="68580" marT="0" marB="0" anchor="ctr"/>
                </a:tc>
                <a:extLst>
                  <a:ext uri="{0D108BD9-81ED-4DB2-BD59-A6C34878D82A}">
                    <a16:rowId xmlns:a16="http://schemas.microsoft.com/office/drawing/2014/main" val="798655697"/>
                  </a:ext>
                </a:extLst>
              </a:tr>
              <a:tr h="482204">
                <a:tc>
                  <a:txBody>
                    <a:bodyPr/>
                    <a:lstStyle/>
                    <a:p>
                      <a:pPr>
                        <a:lnSpc>
                          <a:spcPct val="115000"/>
                        </a:lnSpc>
                        <a:spcAft>
                          <a:spcPts val="0"/>
                        </a:spcAft>
                      </a:pPr>
                      <a:r>
                        <a:rPr lang="en-US" sz="2800" b="1">
                          <a:effectLst/>
                          <a:latin typeface="+mn-lt"/>
                          <a:ea typeface="Times New Roman" panose="02020603050405020304" pitchFamily="18" charset="0"/>
                          <a:cs typeface="Times New Roman" panose="02020603050405020304" pitchFamily="18" charset="0"/>
                        </a:rPr>
                        <a:t>8-9 tuổi</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0,9</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1,0</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12</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4</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1,0</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20</a:t>
                      </a:r>
                      <a:r>
                        <a:rPr lang="en-US" sz="2800" baseline="30000">
                          <a:effectLst/>
                          <a:latin typeface="+mn-lt"/>
                          <a:ea typeface="Calibri" panose="020F0502020204030204" pitchFamily="34" charset="0"/>
                          <a:cs typeface="Times New Roman" panose="02020603050405020304" pitchFamily="18" charset="0"/>
                        </a:rPr>
                        <a:t> a</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200</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1,5</a:t>
                      </a:r>
                    </a:p>
                  </a:txBody>
                  <a:tcPr marL="68580" marR="68580" marT="0" marB="0" anchor="ctr"/>
                </a:tc>
                <a:extLst>
                  <a:ext uri="{0D108BD9-81ED-4DB2-BD59-A6C34878D82A}">
                    <a16:rowId xmlns:a16="http://schemas.microsoft.com/office/drawing/2014/main" val="34984645"/>
                  </a:ext>
                </a:extLst>
              </a:tr>
              <a:tr h="482204">
                <a:tc>
                  <a:txBody>
                    <a:bodyPr/>
                    <a:lstStyle/>
                    <a:p>
                      <a:pPr>
                        <a:lnSpc>
                          <a:spcPct val="115000"/>
                        </a:lnSpc>
                        <a:spcAft>
                          <a:spcPts val="0"/>
                        </a:spcAft>
                      </a:pPr>
                      <a:r>
                        <a:rPr lang="en-US" sz="2800" b="1">
                          <a:effectLst/>
                          <a:latin typeface="+mn-lt"/>
                          <a:ea typeface="Times New Roman" panose="02020603050405020304" pitchFamily="18" charset="0"/>
                          <a:cs typeface="Times New Roman" panose="02020603050405020304" pitchFamily="18" charset="0"/>
                        </a:rPr>
                        <a:t>10-11 tuổi</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1,1</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1,3</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12</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4</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1,0</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20</a:t>
                      </a:r>
                      <a:r>
                        <a:rPr lang="en-US" sz="2800" baseline="30000">
                          <a:effectLst/>
                          <a:latin typeface="+mn-lt"/>
                          <a:ea typeface="Calibri" panose="020F0502020204030204" pitchFamily="34" charset="0"/>
                          <a:cs typeface="Times New Roman" panose="02020603050405020304" pitchFamily="18" charset="0"/>
                        </a:rPr>
                        <a:t> a</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300</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1,8</a:t>
                      </a:r>
                    </a:p>
                  </a:txBody>
                  <a:tcPr marL="68580" marR="68580" marT="0" marB="0" anchor="ctr"/>
                </a:tc>
                <a:extLst>
                  <a:ext uri="{0D108BD9-81ED-4DB2-BD59-A6C34878D82A}">
                    <a16:rowId xmlns:a16="http://schemas.microsoft.com/office/drawing/2014/main" val="1351739212"/>
                  </a:ext>
                </a:extLst>
              </a:tr>
              <a:tr h="482204">
                <a:tc>
                  <a:txBody>
                    <a:bodyPr/>
                    <a:lstStyle/>
                    <a:p>
                      <a:pPr>
                        <a:lnSpc>
                          <a:spcPct val="115000"/>
                        </a:lnSpc>
                        <a:spcAft>
                          <a:spcPts val="0"/>
                        </a:spcAft>
                      </a:pPr>
                      <a:r>
                        <a:rPr lang="en-US" sz="2800" b="1">
                          <a:effectLst/>
                          <a:latin typeface="+mn-lt"/>
                          <a:ea typeface="Times New Roman" panose="02020603050405020304" pitchFamily="18" charset="0"/>
                          <a:cs typeface="Times New Roman" panose="02020603050405020304" pitchFamily="18" charset="0"/>
                        </a:rPr>
                        <a:t>12-14 tuổi</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1,3</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1,4</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dirty="0">
                          <a:effectLst/>
                          <a:latin typeface="+mn-lt"/>
                          <a:ea typeface="Calibri" panose="020F0502020204030204" pitchFamily="34" charset="0"/>
                          <a:cs typeface="Times New Roman" panose="02020603050405020304" pitchFamily="18" charset="0"/>
                        </a:rPr>
                        <a:t>12</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4</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1,1</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25</a:t>
                      </a:r>
                      <a:r>
                        <a:rPr lang="en-US" sz="2800" baseline="30000">
                          <a:effectLst/>
                          <a:latin typeface="+mn-lt"/>
                          <a:ea typeface="Calibri" panose="020F0502020204030204" pitchFamily="34" charset="0"/>
                          <a:cs typeface="Times New Roman" panose="02020603050405020304" pitchFamily="18" charset="0"/>
                        </a:rPr>
                        <a:t> a</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400</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2,4</a:t>
                      </a:r>
                    </a:p>
                  </a:txBody>
                  <a:tcPr marL="68580" marR="68580" marT="0" marB="0" anchor="ctr"/>
                </a:tc>
                <a:extLst>
                  <a:ext uri="{0D108BD9-81ED-4DB2-BD59-A6C34878D82A}">
                    <a16:rowId xmlns:a16="http://schemas.microsoft.com/office/drawing/2014/main" val="1366498259"/>
                  </a:ext>
                </a:extLst>
              </a:tr>
              <a:tr h="482204">
                <a:tc>
                  <a:txBody>
                    <a:bodyPr/>
                    <a:lstStyle/>
                    <a:p>
                      <a:pPr>
                        <a:lnSpc>
                          <a:spcPct val="115000"/>
                        </a:lnSpc>
                        <a:spcAft>
                          <a:spcPts val="0"/>
                        </a:spcAft>
                      </a:pPr>
                      <a:r>
                        <a:rPr lang="en-US" sz="2800" b="1">
                          <a:effectLst/>
                          <a:latin typeface="+mn-lt"/>
                          <a:ea typeface="Times New Roman" panose="02020603050405020304" pitchFamily="18" charset="0"/>
                          <a:cs typeface="Times New Roman" panose="02020603050405020304" pitchFamily="18" charset="0"/>
                        </a:rPr>
                        <a:t>15-19 tuổi</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1,2</a:t>
                      </a:r>
                    </a:p>
                  </a:txBody>
                  <a:tcPr marL="68580" marR="68580" marT="0" marB="0" anchor="ct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1,4</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14</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5</a:t>
                      </a:r>
                    </a:p>
                  </a:txBody>
                  <a:tcPr marL="68580" marR="68580" marT="0" marB="0" anchor="ctr"/>
                </a:tc>
                <a:tc gridSpan="2">
                  <a:txBody>
                    <a:bodyPr/>
                    <a:lstStyle/>
                    <a:p>
                      <a:pPr algn="ctr">
                        <a:lnSpc>
                          <a:spcPct val="115000"/>
                        </a:lnSpc>
                        <a:spcAft>
                          <a:spcPts val="0"/>
                        </a:spcAft>
                      </a:pPr>
                      <a:r>
                        <a:rPr lang="en-US" sz="2800" dirty="0">
                          <a:effectLst/>
                          <a:latin typeface="+mn-lt"/>
                          <a:ea typeface="Calibri" panose="020F0502020204030204" pitchFamily="34" charset="0"/>
                          <a:cs typeface="Times New Roman" panose="02020603050405020304" pitchFamily="18" charset="0"/>
                        </a:rPr>
                        <a:t>1,2</a:t>
                      </a: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25</a:t>
                      </a:r>
                      <a:r>
                        <a:rPr lang="en-US" sz="2800" baseline="30000">
                          <a:effectLst/>
                          <a:latin typeface="+mn-lt"/>
                          <a:ea typeface="Calibri" panose="020F0502020204030204" pitchFamily="34" charset="0"/>
                          <a:cs typeface="Times New Roman" panose="02020603050405020304" pitchFamily="18" charset="0"/>
                        </a:rPr>
                        <a:t> a</a:t>
                      </a:r>
                      <a:endParaRPr lang="en-US" sz="280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en-US" sz="2800">
                          <a:effectLst/>
                          <a:latin typeface="+mn-lt"/>
                          <a:ea typeface="Calibri" panose="020F0502020204030204" pitchFamily="34" charset="0"/>
                          <a:cs typeface="Times New Roman" panose="02020603050405020304" pitchFamily="18" charset="0"/>
                        </a:rPr>
                        <a:t>400</a:t>
                      </a: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dirty="0">
                          <a:effectLst/>
                          <a:latin typeface="+mn-lt"/>
                          <a:ea typeface="Calibri" panose="020F0502020204030204" pitchFamily="34" charset="0"/>
                          <a:cs typeface="Times New Roman" panose="02020603050405020304" pitchFamily="18" charset="0"/>
                        </a:rPr>
                        <a:t>2,4</a:t>
                      </a:r>
                    </a:p>
                  </a:txBody>
                  <a:tcPr marL="68580" marR="68580" marT="0" marB="0" anchor="ctr"/>
                </a:tc>
                <a:extLst>
                  <a:ext uri="{0D108BD9-81ED-4DB2-BD59-A6C34878D82A}">
                    <a16:rowId xmlns:a16="http://schemas.microsoft.com/office/drawing/2014/main" val="1942921887"/>
                  </a:ext>
                </a:extLst>
              </a:tr>
            </a:tbl>
          </a:graphicData>
        </a:graphic>
      </p:graphicFrame>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456186" y="1739415"/>
            <a:ext cx="13198746" cy="50381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200" b="1" kern="0" dirty="0" err="1">
                <a:latin typeface="Arial"/>
                <a:cs typeface="Arial" charset="0"/>
              </a:rPr>
              <a:t>Bảng</a:t>
            </a:r>
            <a:r>
              <a:rPr lang="en-US" sz="3200" b="1" kern="0" dirty="0">
                <a:latin typeface="Arial"/>
                <a:cs typeface="Arial" charset="0"/>
              </a:rPr>
              <a:t> 5: </a:t>
            </a:r>
            <a:r>
              <a:rPr lang="en-US" sz="3200" b="1" kern="0" dirty="0" err="1">
                <a:latin typeface="Arial"/>
                <a:cs typeface="Arial" charset="0"/>
              </a:rPr>
              <a:t>Nhu</a:t>
            </a:r>
            <a:r>
              <a:rPr lang="en-US" sz="3200" b="1" kern="0" dirty="0">
                <a:latin typeface="Arial"/>
                <a:cs typeface="Arial" charset="0"/>
              </a:rPr>
              <a:t> </a:t>
            </a:r>
            <a:r>
              <a:rPr lang="en-US" sz="3200" b="1" kern="0" dirty="0" err="1">
                <a:latin typeface="Arial"/>
                <a:cs typeface="Arial" charset="0"/>
              </a:rPr>
              <a:t>cầu</a:t>
            </a:r>
            <a:r>
              <a:rPr lang="en-US" sz="3200" b="1" kern="0" dirty="0">
                <a:latin typeface="Arial"/>
                <a:cs typeface="Arial" charset="0"/>
              </a:rPr>
              <a:t> </a:t>
            </a:r>
            <a:r>
              <a:rPr lang="en-US" sz="3200" b="1" kern="0" dirty="0" err="1">
                <a:latin typeface="Arial"/>
                <a:cs typeface="Arial" charset="0"/>
              </a:rPr>
              <a:t>khuyến</a:t>
            </a:r>
            <a:r>
              <a:rPr lang="en-US" sz="3200" b="1" kern="0" dirty="0">
                <a:latin typeface="Arial"/>
                <a:cs typeface="Arial" charset="0"/>
              </a:rPr>
              <a:t> </a:t>
            </a:r>
            <a:r>
              <a:rPr lang="en-US" sz="3200" b="1" kern="0" dirty="0" err="1">
                <a:latin typeface="Arial"/>
                <a:cs typeface="Arial" charset="0"/>
              </a:rPr>
              <a:t>nghị</a:t>
            </a:r>
            <a:r>
              <a:rPr lang="en-US" sz="3200" b="1" kern="0" dirty="0">
                <a:latin typeface="Arial"/>
                <a:cs typeface="Arial" charset="0"/>
              </a:rPr>
              <a:t> vitamin </a:t>
            </a:r>
            <a:r>
              <a:rPr lang="en-US" sz="3200" b="1" kern="0" dirty="0" err="1">
                <a:latin typeface="Arial"/>
                <a:cs typeface="Arial" charset="0"/>
              </a:rPr>
              <a:t>của</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sinh</a:t>
            </a:r>
            <a:r>
              <a:rPr lang="en-US" sz="3200" b="1" kern="0" dirty="0">
                <a:latin typeface="Arial"/>
                <a:cs typeface="Arial" charset="0"/>
              </a:rPr>
              <a:t> </a:t>
            </a:r>
          </a:p>
        </p:txBody>
      </p:sp>
    </p:spTree>
    <p:extLst>
      <p:ext uri="{BB962C8B-B14F-4D97-AF65-F5344CB8AC3E}">
        <p14:creationId xmlns:p14="http://schemas.microsoft.com/office/powerpoint/2010/main" val="4380332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7" name="object 2"/>
          <p:cNvSpPr/>
          <p:nvPr/>
        </p:nvSpPr>
        <p:spPr>
          <a:xfrm>
            <a:off x="24241" y="872030"/>
            <a:ext cx="11933092" cy="81983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8" name="object 4"/>
          <p:cNvSpPr txBox="1"/>
          <p:nvPr/>
        </p:nvSpPr>
        <p:spPr>
          <a:xfrm>
            <a:off x="124450" y="969362"/>
            <a:ext cx="11271420" cy="625171"/>
          </a:xfrm>
          <a:prstGeom prst="rect">
            <a:avLst/>
          </a:prstGeom>
          <a:noFill/>
        </p:spPr>
        <p:txBody>
          <a:bodyPr vert="horz" wrap="square" lIns="0" tIns="9525" rIns="0" bIns="0" rtlCol="0">
            <a:spAutoFit/>
          </a:bodyPr>
          <a:lstStyle/>
          <a:p>
            <a:r>
              <a:rPr lang="en-US" sz="4000" b="1" dirty="0">
                <a:solidFill>
                  <a:schemeClr val="bg1"/>
                </a:solidFill>
                <a:latin typeface="Arial" panose="020B0604020202020204" pitchFamily="34" charset="0"/>
                <a:cs typeface="Arial" panose="020B0604020202020204" pitchFamily="34" charset="0"/>
              </a:rPr>
              <a:t>3. </a:t>
            </a:r>
            <a:r>
              <a:rPr lang="en-US" sz="4000" b="1" dirty="0" err="1">
                <a:solidFill>
                  <a:schemeClr val="bg1"/>
                </a:solidFill>
                <a:latin typeface="Arial" panose="020B0604020202020204" pitchFamily="34" charset="0"/>
                <a:cs typeface="Arial" panose="020B0604020202020204" pitchFamily="34" charset="0"/>
              </a:rPr>
              <a:t>Nhu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cầu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theo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583625402"/>
              </p:ext>
            </p:extLst>
          </p:nvPr>
        </p:nvGraphicFramePr>
        <p:xfrm>
          <a:off x="24236" y="2451099"/>
          <a:ext cx="14227624" cy="7815756"/>
        </p:xfrm>
        <a:graphic>
          <a:graphicData uri="http://schemas.openxmlformats.org/drawingml/2006/table">
            <a:tbl>
              <a:tblPr firstRow="1" firstCol="1" bandRow="1">
                <a:tableStyleId>{5C22544A-7EE6-4342-B048-85BDC9FD1C3A}</a:tableStyleId>
              </a:tblPr>
              <a:tblGrid>
                <a:gridCol w="2151433">
                  <a:extLst>
                    <a:ext uri="{9D8B030D-6E8A-4147-A177-3AD203B41FA5}">
                      <a16:colId xmlns:a16="http://schemas.microsoft.com/office/drawing/2014/main" val="1478983521"/>
                    </a:ext>
                  </a:extLst>
                </a:gridCol>
                <a:gridCol w="1219200">
                  <a:extLst>
                    <a:ext uri="{9D8B030D-6E8A-4147-A177-3AD203B41FA5}">
                      <a16:colId xmlns:a16="http://schemas.microsoft.com/office/drawing/2014/main" val="3440461296"/>
                    </a:ext>
                  </a:extLst>
                </a:gridCol>
                <a:gridCol w="304800">
                  <a:extLst>
                    <a:ext uri="{9D8B030D-6E8A-4147-A177-3AD203B41FA5}">
                      <a16:colId xmlns:a16="http://schemas.microsoft.com/office/drawing/2014/main" val="1685188335"/>
                    </a:ext>
                  </a:extLst>
                </a:gridCol>
                <a:gridCol w="1447800">
                  <a:extLst>
                    <a:ext uri="{9D8B030D-6E8A-4147-A177-3AD203B41FA5}">
                      <a16:colId xmlns:a16="http://schemas.microsoft.com/office/drawing/2014/main" val="228940989"/>
                    </a:ext>
                  </a:extLst>
                </a:gridCol>
                <a:gridCol w="152400">
                  <a:extLst>
                    <a:ext uri="{9D8B030D-6E8A-4147-A177-3AD203B41FA5}">
                      <a16:colId xmlns:a16="http://schemas.microsoft.com/office/drawing/2014/main" val="3846358002"/>
                    </a:ext>
                  </a:extLst>
                </a:gridCol>
                <a:gridCol w="228600">
                  <a:extLst>
                    <a:ext uri="{9D8B030D-6E8A-4147-A177-3AD203B41FA5}">
                      <a16:colId xmlns:a16="http://schemas.microsoft.com/office/drawing/2014/main" val="768899681"/>
                    </a:ext>
                  </a:extLst>
                </a:gridCol>
                <a:gridCol w="1447800">
                  <a:extLst>
                    <a:ext uri="{9D8B030D-6E8A-4147-A177-3AD203B41FA5}">
                      <a16:colId xmlns:a16="http://schemas.microsoft.com/office/drawing/2014/main" val="2512500346"/>
                    </a:ext>
                  </a:extLst>
                </a:gridCol>
                <a:gridCol w="1752600">
                  <a:extLst>
                    <a:ext uri="{9D8B030D-6E8A-4147-A177-3AD203B41FA5}">
                      <a16:colId xmlns:a16="http://schemas.microsoft.com/office/drawing/2014/main" val="4095865003"/>
                    </a:ext>
                  </a:extLst>
                </a:gridCol>
                <a:gridCol w="1676400">
                  <a:extLst>
                    <a:ext uri="{9D8B030D-6E8A-4147-A177-3AD203B41FA5}">
                      <a16:colId xmlns:a16="http://schemas.microsoft.com/office/drawing/2014/main" val="3680278573"/>
                    </a:ext>
                  </a:extLst>
                </a:gridCol>
                <a:gridCol w="152400">
                  <a:extLst>
                    <a:ext uri="{9D8B030D-6E8A-4147-A177-3AD203B41FA5}">
                      <a16:colId xmlns:a16="http://schemas.microsoft.com/office/drawing/2014/main" val="2217799842"/>
                    </a:ext>
                  </a:extLst>
                </a:gridCol>
                <a:gridCol w="81645">
                  <a:extLst>
                    <a:ext uri="{9D8B030D-6E8A-4147-A177-3AD203B41FA5}">
                      <a16:colId xmlns:a16="http://schemas.microsoft.com/office/drawing/2014/main" val="1723221600"/>
                    </a:ext>
                  </a:extLst>
                </a:gridCol>
                <a:gridCol w="1518555">
                  <a:extLst>
                    <a:ext uri="{9D8B030D-6E8A-4147-A177-3AD203B41FA5}">
                      <a16:colId xmlns:a16="http://schemas.microsoft.com/office/drawing/2014/main" val="1891150352"/>
                    </a:ext>
                  </a:extLst>
                </a:gridCol>
                <a:gridCol w="198261">
                  <a:extLst>
                    <a:ext uri="{9D8B030D-6E8A-4147-A177-3AD203B41FA5}">
                      <a16:colId xmlns:a16="http://schemas.microsoft.com/office/drawing/2014/main" val="922021014"/>
                    </a:ext>
                  </a:extLst>
                </a:gridCol>
                <a:gridCol w="1895730">
                  <a:extLst>
                    <a:ext uri="{9D8B030D-6E8A-4147-A177-3AD203B41FA5}">
                      <a16:colId xmlns:a16="http://schemas.microsoft.com/office/drawing/2014/main" val="634619761"/>
                    </a:ext>
                  </a:extLst>
                </a:gridCol>
              </a:tblGrid>
              <a:tr h="1611832">
                <a:tc>
                  <a:txBody>
                    <a:bodyPr/>
                    <a:lstStyle/>
                    <a:p>
                      <a:pPr>
                        <a:lnSpc>
                          <a:spcPct val="115000"/>
                        </a:lnSpc>
                        <a:spcAft>
                          <a:spcPts val="1000"/>
                        </a:spcAft>
                      </a:pPr>
                      <a:r>
                        <a:rPr lang="en-US"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2800" dirty="0" err="1">
                          <a:effectLst/>
                        </a:rPr>
                        <a:t>Nhóm</a:t>
                      </a:r>
                      <a:r>
                        <a:rPr lang="en-US" sz="2800" dirty="0">
                          <a:effectLst/>
                        </a:rPr>
                        <a:t> </a:t>
                      </a:r>
                      <a:r>
                        <a:rPr lang="en-US" sz="2800" dirty="0" err="1">
                          <a:effectLst/>
                        </a:rPr>
                        <a:t>tuổi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2800">
                          <a:effectLst/>
                        </a:rPr>
                        <a:t>Biotin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dirty="0">
                          <a:effectLst/>
                        </a:rPr>
                        <a:t>Choline (mg/</a:t>
                      </a:r>
                      <a:r>
                        <a:rPr lang="en-US" sz="2800" dirty="0" err="1">
                          <a:effectLst/>
                        </a:rPr>
                        <a:t>ngày</a:t>
                      </a:r>
                      <a:r>
                        <a:rPr lang="en-US" sz="28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3">
                  <a:txBody>
                    <a:bodyPr/>
                    <a:lstStyle/>
                    <a:p>
                      <a:pPr algn="ctr">
                        <a:lnSpc>
                          <a:spcPct val="115000"/>
                        </a:lnSpc>
                        <a:spcAft>
                          <a:spcPts val="0"/>
                        </a:spcAft>
                      </a:pPr>
                      <a:r>
                        <a:rPr lang="en-US" sz="2800">
                          <a:effectLst/>
                        </a:rPr>
                        <a:t>Vitamin C (mg/ngày)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a:txBody>
                    <a:bodyPr/>
                    <a:lstStyle/>
                    <a:p>
                      <a:pPr algn="ctr">
                        <a:lnSpc>
                          <a:spcPct val="115000"/>
                        </a:lnSpc>
                        <a:spcAft>
                          <a:spcPts val="0"/>
                        </a:spcAft>
                      </a:pPr>
                      <a:r>
                        <a:rPr lang="en-US" sz="2800">
                          <a:effectLst/>
                        </a:rPr>
                        <a:t>Vitamin A (µg/ngày)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3">
                  <a:txBody>
                    <a:bodyPr/>
                    <a:lstStyle/>
                    <a:p>
                      <a:pPr algn="ctr">
                        <a:lnSpc>
                          <a:spcPct val="115000"/>
                        </a:lnSpc>
                        <a:spcAft>
                          <a:spcPts val="0"/>
                        </a:spcAft>
                      </a:pPr>
                      <a:r>
                        <a:rPr lang="en-US" sz="2800">
                          <a:effectLst/>
                        </a:rPr>
                        <a:t>Vitamin D (µg/ngày)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hMerge="1">
                  <a:txBody>
                    <a:bodyPr/>
                    <a:lstStyle/>
                    <a:p>
                      <a:endParaRPr lang="en-US"/>
                    </a:p>
                  </a:txBody>
                  <a:tcPr/>
                </a:tc>
                <a:tc gridSpan="2">
                  <a:txBody>
                    <a:bodyPr/>
                    <a:lstStyle/>
                    <a:p>
                      <a:pPr algn="ctr">
                        <a:lnSpc>
                          <a:spcPct val="115000"/>
                        </a:lnSpc>
                        <a:spcAft>
                          <a:spcPts val="0"/>
                        </a:spcAft>
                      </a:pPr>
                      <a:r>
                        <a:rPr lang="en-US" sz="2800">
                          <a:effectLst/>
                        </a:rPr>
                        <a:t>Vitamin E (mg/ngày)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a:txBody>
                    <a:bodyPr/>
                    <a:lstStyle/>
                    <a:p>
                      <a:pPr algn="ctr">
                        <a:lnSpc>
                          <a:spcPct val="115000"/>
                        </a:lnSpc>
                        <a:spcAft>
                          <a:spcPts val="0"/>
                        </a:spcAft>
                      </a:pPr>
                      <a:r>
                        <a:rPr lang="en-US" sz="2800" dirty="0">
                          <a:effectLst/>
                        </a:rPr>
                        <a:t>Vitamin K (µg/</a:t>
                      </a:r>
                      <a:r>
                        <a:rPr lang="en-US" sz="2800" dirty="0" err="1">
                          <a:effectLst/>
                        </a:rPr>
                        <a:t>ngày</a:t>
                      </a:r>
                      <a:r>
                        <a:rPr lang="en-US" sz="28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extLst>
                  <a:ext uri="{0D108BD9-81ED-4DB2-BD59-A6C34878D82A}">
                    <a16:rowId xmlns:a16="http://schemas.microsoft.com/office/drawing/2014/main" val="88437213"/>
                  </a:ext>
                </a:extLst>
              </a:tr>
              <a:tr h="469402">
                <a:tc gridSpan="14">
                  <a:txBody>
                    <a:bodyPr/>
                    <a:lstStyle/>
                    <a:p>
                      <a:pPr algn="ctr">
                        <a:lnSpc>
                          <a:spcPct val="115000"/>
                        </a:lnSpc>
                        <a:spcAft>
                          <a:spcPts val="0"/>
                        </a:spcAft>
                      </a:pPr>
                      <a:r>
                        <a:rPr lang="en-US" sz="2800" dirty="0">
                          <a:effectLst/>
                        </a:rPr>
                        <a:t>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7578114"/>
                  </a:ext>
                </a:extLst>
              </a:tr>
              <a:tr h="469402">
                <a:tc>
                  <a:txBody>
                    <a:bodyPr/>
                    <a:lstStyle/>
                    <a:p>
                      <a:pPr>
                        <a:lnSpc>
                          <a:spcPct val="115000"/>
                        </a:lnSpc>
                        <a:spcAft>
                          <a:spcPts val="0"/>
                        </a:spcAft>
                      </a:pPr>
                      <a:r>
                        <a:rPr lang="en-US" sz="2800" dirty="0">
                          <a:effectLst/>
                        </a:rPr>
                        <a:t>6-7 </a:t>
                      </a:r>
                      <a:r>
                        <a:rPr lang="en-US" sz="2800" dirty="0" err="1">
                          <a:effectLst/>
                        </a:rPr>
                        <a:t>tuổi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12</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250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a:txBody>
                    <a:bodyPr/>
                    <a:lstStyle/>
                    <a:p>
                      <a:pPr algn="ctr">
                        <a:lnSpc>
                          <a:spcPct val="115000"/>
                        </a:lnSpc>
                        <a:spcAft>
                          <a:spcPts val="0"/>
                        </a:spcAft>
                      </a:pPr>
                      <a:r>
                        <a:rPr lang="en-US" sz="2800">
                          <a:effectLst/>
                        </a:rPr>
                        <a:t>450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85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extLst>
                  <a:ext uri="{0D108BD9-81ED-4DB2-BD59-A6C34878D82A}">
                    <a16:rowId xmlns:a16="http://schemas.microsoft.com/office/drawing/2014/main" val="762645433"/>
                  </a:ext>
                </a:extLst>
              </a:tr>
              <a:tr h="469402">
                <a:tc>
                  <a:txBody>
                    <a:bodyPr/>
                    <a:lstStyle/>
                    <a:p>
                      <a:pPr>
                        <a:lnSpc>
                          <a:spcPct val="115000"/>
                        </a:lnSpc>
                        <a:spcAft>
                          <a:spcPts val="0"/>
                        </a:spcAft>
                      </a:pPr>
                      <a:r>
                        <a:rPr lang="en-US" sz="2800" dirty="0">
                          <a:effectLst/>
                        </a:rPr>
                        <a:t>8-9 </a:t>
                      </a:r>
                      <a:r>
                        <a:rPr lang="en-US" sz="2800" dirty="0" err="1">
                          <a:effectLst/>
                        </a:rPr>
                        <a:t>tuổi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20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250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60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a:txBody>
                    <a:bodyPr/>
                    <a:lstStyle/>
                    <a:p>
                      <a:pPr algn="ctr">
                        <a:lnSpc>
                          <a:spcPct val="115000"/>
                        </a:lnSpc>
                        <a:spcAft>
                          <a:spcPts val="0"/>
                        </a:spcAft>
                      </a:pPr>
                      <a:r>
                        <a:rPr lang="en-US" sz="2800">
                          <a:effectLst/>
                        </a:rPr>
                        <a:t>500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dirty="0">
                          <a:effectLst/>
                        </a:rPr>
                        <a:t>5,5</a:t>
                      </a:r>
                      <a:r>
                        <a:rPr lang="en-US" sz="2800" baseline="30000" dirty="0">
                          <a:effectLst/>
                        </a:rPr>
                        <a: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100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extLst>
                  <a:ext uri="{0D108BD9-81ED-4DB2-BD59-A6C34878D82A}">
                    <a16:rowId xmlns:a16="http://schemas.microsoft.com/office/drawing/2014/main" val="3985773327"/>
                  </a:ext>
                </a:extLst>
              </a:tr>
              <a:tr h="469402">
                <a:tc>
                  <a:txBody>
                    <a:bodyPr/>
                    <a:lstStyle/>
                    <a:p>
                      <a:pPr>
                        <a:lnSpc>
                          <a:spcPct val="115000"/>
                        </a:lnSpc>
                        <a:spcAft>
                          <a:spcPts val="0"/>
                        </a:spcAft>
                      </a:pPr>
                      <a:r>
                        <a:rPr lang="en-US" sz="2800" dirty="0">
                          <a:effectLst/>
                        </a:rPr>
                        <a:t>10-11 </a:t>
                      </a:r>
                      <a:r>
                        <a:rPr lang="en-US" sz="2800" dirty="0" err="1">
                          <a:effectLst/>
                        </a:rPr>
                        <a:t>tuổi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20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375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75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a:txBody>
                    <a:bodyPr/>
                    <a:lstStyle/>
                    <a:p>
                      <a:pPr algn="ctr">
                        <a:lnSpc>
                          <a:spcPct val="115000"/>
                        </a:lnSpc>
                        <a:spcAft>
                          <a:spcPts val="0"/>
                        </a:spcAft>
                      </a:pPr>
                      <a:r>
                        <a:rPr lang="en-US" sz="2800">
                          <a:effectLst/>
                        </a:rPr>
                        <a:t>600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5,5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120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extLst>
                  <a:ext uri="{0D108BD9-81ED-4DB2-BD59-A6C34878D82A}">
                    <a16:rowId xmlns:a16="http://schemas.microsoft.com/office/drawing/2014/main" val="743271031"/>
                  </a:ext>
                </a:extLst>
              </a:tr>
              <a:tr h="469402">
                <a:tc>
                  <a:txBody>
                    <a:bodyPr/>
                    <a:lstStyle/>
                    <a:p>
                      <a:pPr>
                        <a:lnSpc>
                          <a:spcPct val="115000"/>
                        </a:lnSpc>
                        <a:spcAft>
                          <a:spcPts val="0"/>
                        </a:spcAft>
                      </a:pPr>
                      <a:r>
                        <a:rPr lang="en-US" sz="2800" dirty="0">
                          <a:effectLst/>
                        </a:rPr>
                        <a:t>12-14 </a:t>
                      </a:r>
                      <a:r>
                        <a:rPr lang="en-US" sz="2800" dirty="0" err="1">
                          <a:effectLst/>
                        </a:rPr>
                        <a:t>tuổi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25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550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95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a:txBody>
                    <a:bodyPr/>
                    <a:lstStyle/>
                    <a:p>
                      <a:pPr algn="ctr">
                        <a:lnSpc>
                          <a:spcPct val="115000"/>
                        </a:lnSpc>
                        <a:spcAft>
                          <a:spcPts val="0"/>
                        </a:spcAft>
                      </a:pPr>
                      <a:r>
                        <a:rPr lang="en-US" sz="2800">
                          <a:effectLst/>
                        </a:rPr>
                        <a:t>800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7,5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150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extLst>
                  <a:ext uri="{0D108BD9-81ED-4DB2-BD59-A6C34878D82A}">
                    <a16:rowId xmlns:a16="http://schemas.microsoft.com/office/drawing/2014/main" val="1310237914"/>
                  </a:ext>
                </a:extLst>
              </a:tr>
              <a:tr h="469402">
                <a:tc>
                  <a:txBody>
                    <a:bodyPr/>
                    <a:lstStyle/>
                    <a:p>
                      <a:pPr>
                        <a:lnSpc>
                          <a:spcPct val="115000"/>
                        </a:lnSpc>
                        <a:spcAft>
                          <a:spcPts val="0"/>
                        </a:spcAft>
                      </a:pPr>
                      <a:r>
                        <a:rPr lang="en-US" sz="2800" dirty="0">
                          <a:effectLst/>
                        </a:rPr>
                        <a:t>15-19 </a:t>
                      </a:r>
                      <a:r>
                        <a:rPr lang="en-US" sz="2800" dirty="0" err="1">
                          <a:effectLst/>
                        </a:rPr>
                        <a:t>tuổi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25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550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100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a:txBody>
                    <a:bodyPr/>
                    <a:lstStyle/>
                    <a:p>
                      <a:pPr algn="ctr">
                        <a:lnSpc>
                          <a:spcPct val="115000"/>
                        </a:lnSpc>
                        <a:spcAft>
                          <a:spcPts val="0"/>
                        </a:spcAft>
                      </a:pPr>
                      <a:r>
                        <a:rPr lang="en-US" sz="2800">
                          <a:effectLst/>
                        </a:rPr>
                        <a:t>850-900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tc gridSpan="2">
                  <a:txBody>
                    <a:bodyPr/>
                    <a:lstStyle/>
                    <a:p>
                      <a:pPr algn="ctr">
                        <a:lnSpc>
                          <a:spcPct val="115000"/>
                        </a:lnSpc>
                        <a:spcAft>
                          <a:spcPts val="0"/>
                        </a:spcAft>
                      </a:pPr>
                      <a:r>
                        <a:rPr lang="en-US" sz="2800">
                          <a:effectLst/>
                        </a:rPr>
                        <a:t>6,5-7,5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gridSpan="2">
                  <a:txBody>
                    <a:bodyPr/>
                    <a:lstStyle/>
                    <a:p>
                      <a:pPr algn="ctr">
                        <a:lnSpc>
                          <a:spcPct val="115000"/>
                        </a:lnSpc>
                        <a:spcAft>
                          <a:spcPts val="0"/>
                        </a:spcAft>
                      </a:pPr>
                      <a:r>
                        <a:rPr lang="en-US" sz="2800">
                          <a:effectLst/>
                        </a:rPr>
                        <a:t>150-160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nchor="ctr"/>
                </a:tc>
                <a:tc hMerge="1">
                  <a:txBody>
                    <a:bodyPr/>
                    <a:lstStyle/>
                    <a:p>
                      <a:endParaRPr lang="en-US"/>
                    </a:p>
                  </a:txBody>
                  <a:tcPr/>
                </a:tc>
                <a:extLst>
                  <a:ext uri="{0D108BD9-81ED-4DB2-BD59-A6C34878D82A}">
                    <a16:rowId xmlns:a16="http://schemas.microsoft.com/office/drawing/2014/main" val="700855824"/>
                  </a:ext>
                </a:extLst>
              </a:tr>
              <a:tr h="469402">
                <a:tc gridSpan="14">
                  <a:txBody>
                    <a:bodyPr/>
                    <a:lstStyle/>
                    <a:p>
                      <a:pPr algn="ctr">
                        <a:lnSpc>
                          <a:spcPct val="115000"/>
                        </a:lnSpc>
                        <a:spcAft>
                          <a:spcPts val="0"/>
                        </a:spcAft>
                      </a:pPr>
                      <a:r>
                        <a:rPr lang="en-US" sz="2800" dirty="0" err="1">
                          <a:effectLst/>
                        </a:rPr>
                        <a:t>Nữ</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8686148"/>
                  </a:ext>
                </a:extLst>
              </a:tr>
              <a:tr h="469402">
                <a:tc>
                  <a:txBody>
                    <a:bodyPr/>
                    <a:lstStyle/>
                    <a:p>
                      <a:pPr>
                        <a:lnSpc>
                          <a:spcPct val="115000"/>
                        </a:lnSpc>
                        <a:spcAft>
                          <a:spcPts val="0"/>
                        </a:spcAft>
                      </a:pPr>
                      <a:r>
                        <a:rPr lang="en-US" sz="2800">
                          <a:effectLst/>
                        </a:rPr>
                        <a:t>6-7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dirty="0">
                          <a:effectLst/>
                        </a:rPr>
                        <a:t>12</a:t>
                      </a:r>
                      <a:r>
                        <a:rPr lang="en-US" sz="2800" baseline="30000" dirty="0">
                          <a:effectLst/>
                        </a:rPr>
                        <a: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gridSpan="3">
                  <a:txBody>
                    <a:bodyPr/>
                    <a:lstStyle/>
                    <a:p>
                      <a:pPr algn="ctr">
                        <a:lnSpc>
                          <a:spcPct val="115000"/>
                        </a:lnSpc>
                        <a:spcAft>
                          <a:spcPts val="0"/>
                        </a:spcAft>
                      </a:pPr>
                      <a:r>
                        <a:rPr lang="en-US" sz="2800">
                          <a:effectLst/>
                        </a:rPr>
                        <a:t>250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a:effectLst/>
                        </a:rPr>
                        <a:t>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a:effectLst/>
                        </a:rPr>
                        <a:t>400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3">
                  <a:txBody>
                    <a:bodyPr/>
                    <a:lstStyle/>
                    <a:p>
                      <a:pPr algn="ctr">
                        <a:lnSpc>
                          <a:spcPct val="115000"/>
                        </a:lnSpc>
                        <a:spcAft>
                          <a:spcPts val="0"/>
                        </a:spcAft>
                      </a:pPr>
                      <a:r>
                        <a:rPr lang="en-US" sz="2800">
                          <a:effectLst/>
                        </a:rPr>
                        <a:t>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dirty="0">
                          <a:effectLst/>
                        </a:rPr>
                        <a:t>85</a:t>
                      </a:r>
                      <a:r>
                        <a:rPr lang="en-US" sz="2800" baseline="30000" dirty="0">
                          <a:effectLst/>
                        </a:rPr>
                        <a: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extLst>
                  <a:ext uri="{0D108BD9-81ED-4DB2-BD59-A6C34878D82A}">
                    <a16:rowId xmlns:a16="http://schemas.microsoft.com/office/drawing/2014/main" val="3545488031"/>
                  </a:ext>
                </a:extLst>
              </a:tr>
              <a:tr h="469402">
                <a:tc>
                  <a:txBody>
                    <a:bodyPr/>
                    <a:lstStyle/>
                    <a:p>
                      <a:pPr>
                        <a:lnSpc>
                          <a:spcPct val="115000"/>
                        </a:lnSpc>
                        <a:spcAft>
                          <a:spcPts val="0"/>
                        </a:spcAft>
                      </a:pPr>
                      <a:r>
                        <a:rPr lang="en-US" sz="2800">
                          <a:effectLst/>
                        </a:rPr>
                        <a:t>8-9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a:effectLst/>
                        </a:rPr>
                        <a:t>20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gridSpan="3">
                  <a:txBody>
                    <a:bodyPr/>
                    <a:lstStyle/>
                    <a:p>
                      <a:pPr algn="ctr">
                        <a:lnSpc>
                          <a:spcPct val="115000"/>
                        </a:lnSpc>
                        <a:spcAft>
                          <a:spcPts val="0"/>
                        </a:spcAft>
                      </a:pPr>
                      <a:r>
                        <a:rPr lang="en-US" sz="2800">
                          <a:effectLst/>
                        </a:rPr>
                        <a:t>250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a:effectLst/>
                        </a:rPr>
                        <a:t>60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a:effectLst/>
                        </a:rPr>
                        <a:t>500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3">
                  <a:txBody>
                    <a:bodyPr/>
                    <a:lstStyle/>
                    <a:p>
                      <a:pPr algn="ctr">
                        <a:lnSpc>
                          <a:spcPct val="115000"/>
                        </a:lnSpc>
                        <a:spcAft>
                          <a:spcPts val="0"/>
                        </a:spcAft>
                      </a:pPr>
                      <a:r>
                        <a:rPr lang="en-US" sz="2800">
                          <a:effectLst/>
                        </a:rPr>
                        <a:t>5,5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a:effectLst/>
                        </a:rPr>
                        <a:t>100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pPr algn="ctr">
                        <a:lnSpc>
                          <a:spcPct val="115000"/>
                        </a:lnSpc>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extLst>
                  <a:ext uri="{0D108BD9-81ED-4DB2-BD59-A6C34878D82A}">
                    <a16:rowId xmlns:a16="http://schemas.microsoft.com/office/drawing/2014/main" val="3006310057"/>
                  </a:ext>
                </a:extLst>
              </a:tr>
              <a:tr h="469402">
                <a:tc>
                  <a:txBody>
                    <a:bodyPr/>
                    <a:lstStyle/>
                    <a:p>
                      <a:pPr>
                        <a:lnSpc>
                          <a:spcPct val="115000"/>
                        </a:lnSpc>
                        <a:spcAft>
                          <a:spcPts val="0"/>
                        </a:spcAft>
                      </a:pPr>
                      <a:r>
                        <a:rPr lang="en-US" sz="2800">
                          <a:effectLst/>
                        </a:rPr>
                        <a:t>10-11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a:effectLst/>
                        </a:rPr>
                        <a:t>20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gridSpan="3">
                  <a:txBody>
                    <a:bodyPr/>
                    <a:lstStyle/>
                    <a:p>
                      <a:pPr algn="ctr">
                        <a:lnSpc>
                          <a:spcPct val="115000"/>
                        </a:lnSpc>
                        <a:spcAft>
                          <a:spcPts val="0"/>
                        </a:spcAft>
                      </a:pPr>
                      <a:r>
                        <a:rPr lang="en-US" sz="2800">
                          <a:effectLst/>
                        </a:rPr>
                        <a:t>375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dirty="0">
                          <a:effectLst/>
                        </a:rPr>
                        <a:t>75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dirty="0">
                          <a:effectLst/>
                        </a:rPr>
                        <a:t>600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3">
                  <a:txBody>
                    <a:bodyPr/>
                    <a:lstStyle/>
                    <a:p>
                      <a:pPr algn="ctr">
                        <a:lnSpc>
                          <a:spcPct val="115000"/>
                        </a:lnSpc>
                        <a:spcAft>
                          <a:spcPts val="0"/>
                        </a:spcAft>
                      </a:pPr>
                      <a:r>
                        <a:rPr lang="en-US" sz="2800">
                          <a:effectLst/>
                        </a:rPr>
                        <a:t>5,5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dirty="0">
                          <a:effectLst/>
                        </a:rPr>
                        <a:t>120</a:t>
                      </a:r>
                      <a:r>
                        <a:rPr lang="en-US" sz="2800" baseline="30000" dirty="0">
                          <a:effectLst/>
                        </a:rPr>
                        <a: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extLst>
                  <a:ext uri="{0D108BD9-81ED-4DB2-BD59-A6C34878D82A}">
                    <a16:rowId xmlns:a16="http://schemas.microsoft.com/office/drawing/2014/main" val="1988843381"/>
                  </a:ext>
                </a:extLst>
              </a:tr>
              <a:tr h="469402">
                <a:tc>
                  <a:txBody>
                    <a:bodyPr/>
                    <a:lstStyle/>
                    <a:p>
                      <a:pPr>
                        <a:lnSpc>
                          <a:spcPct val="115000"/>
                        </a:lnSpc>
                        <a:spcAft>
                          <a:spcPts val="0"/>
                        </a:spcAft>
                      </a:pPr>
                      <a:r>
                        <a:rPr lang="en-US" sz="2800">
                          <a:effectLst/>
                        </a:rPr>
                        <a:t>12-14 tuổi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a:effectLst/>
                        </a:rPr>
                        <a:t>25</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gridSpan="3">
                  <a:txBody>
                    <a:bodyPr/>
                    <a:lstStyle/>
                    <a:p>
                      <a:pPr algn="ctr">
                        <a:lnSpc>
                          <a:spcPct val="115000"/>
                        </a:lnSpc>
                        <a:spcAft>
                          <a:spcPts val="0"/>
                        </a:spcAft>
                      </a:pPr>
                      <a:r>
                        <a:rPr lang="en-US" sz="2800">
                          <a:effectLst/>
                        </a:rPr>
                        <a:t>400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a:effectLst/>
                        </a:rPr>
                        <a:t>95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dirty="0">
                          <a:effectLst/>
                        </a:rPr>
                        <a:t>700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dirty="0">
                          <a:effectLst/>
                        </a:rPr>
                        <a:t>15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3">
                  <a:txBody>
                    <a:bodyPr/>
                    <a:lstStyle/>
                    <a:p>
                      <a:pPr algn="ctr">
                        <a:lnSpc>
                          <a:spcPct val="115000"/>
                        </a:lnSpc>
                        <a:spcAft>
                          <a:spcPts val="0"/>
                        </a:spcAft>
                      </a:pPr>
                      <a:r>
                        <a:rPr lang="en-US" sz="2800" dirty="0">
                          <a:effectLst/>
                        </a:rPr>
                        <a:t>6</a:t>
                      </a:r>
                      <a:r>
                        <a:rPr lang="en-US" sz="2800" baseline="30000" dirty="0">
                          <a:effectLst/>
                        </a:rPr>
                        <a: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pPr algn="ctr">
                        <a:lnSpc>
                          <a:spcPct val="115000"/>
                        </a:lnSpc>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a:effectLst/>
                        </a:rPr>
                        <a:t>150</a:t>
                      </a:r>
                      <a:r>
                        <a:rPr lang="en-US" sz="2800" baseline="30000">
                          <a:effectLst/>
                        </a:rPr>
                        <a:t> 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pPr algn="ctr">
                        <a:lnSpc>
                          <a:spcPct val="115000"/>
                        </a:lnSpc>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extLst>
                  <a:ext uri="{0D108BD9-81ED-4DB2-BD59-A6C34878D82A}">
                    <a16:rowId xmlns:a16="http://schemas.microsoft.com/office/drawing/2014/main" val="3145915607"/>
                  </a:ext>
                </a:extLst>
              </a:tr>
              <a:tr h="805916">
                <a:tc>
                  <a:txBody>
                    <a:bodyPr/>
                    <a:lstStyle/>
                    <a:p>
                      <a:pPr>
                        <a:lnSpc>
                          <a:spcPct val="115000"/>
                        </a:lnSpc>
                        <a:spcAft>
                          <a:spcPts val="0"/>
                        </a:spcAft>
                      </a:pPr>
                      <a:r>
                        <a:rPr lang="en-US" sz="2800" dirty="0">
                          <a:effectLst/>
                        </a:rPr>
                        <a:t>15-19 </a:t>
                      </a:r>
                      <a:r>
                        <a:rPr lang="en-US" sz="2800" dirty="0" err="1">
                          <a:effectLst/>
                        </a:rPr>
                        <a:t>tuổi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dirty="0">
                          <a:effectLst/>
                        </a:rPr>
                        <a:t>25</a:t>
                      </a:r>
                      <a:r>
                        <a:rPr lang="en-US" sz="2800" baseline="30000" dirty="0">
                          <a:effectLst/>
                        </a:rPr>
                        <a: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gridSpan="3">
                  <a:txBody>
                    <a:bodyPr/>
                    <a:lstStyle/>
                    <a:p>
                      <a:pPr algn="ctr">
                        <a:lnSpc>
                          <a:spcPct val="115000"/>
                        </a:lnSpc>
                        <a:spcAft>
                          <a:spcPts val="0"/>
                        </a:spcAft>
                      </a:pPr>
                      <a:r>
                        <a:rPr lang="en-US" sz="2800" dirty="0">
                          <a:effectLst/>
                        </a:rPr>
                        <a:t>425</a:t>
                      </a:r>
                      <a:r>
                        <a:rPr lang="en-US" sz="2800" baseline="30000" dirty="0">
                          <a:effectLst/>
                        </a:rPr>
                        <a:t> a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dirty="0">
                          <a:effectLst/>
                        </a:rPr>
                        <a:t>100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a:effectLst/>
                        </a:rPr>
                        <a:t>650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a:txBody>
                    <a:bodyPr/>
                    <a:lstStyle/>
                    <a:p>
                      <a:pPr algn="ctr">
                        <a:lnSpc>
                          <a:spcPct val="115000"/>
                        </a:lnSpc>
                        <a:spcAft>
                          <a:spcPts val="0"/>
                        </a:spcAft>
                      </a:pPr>
                      <a:r>
                        <a:rPr lang="en-US" sz="2800" dirty="0">
                          <a:effectLst/>
                        </a:rPr>
                        <a:t>15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3">
                  <a:txBody>
                    <a:bodyPr/>
                    <a:lstStyle/>
                    <a:p>
                      <a:pPr algn="ctr">
                        <a:lnSpc>
                          <a:spcPct val="115000"/>
                        </a:lnSpc>
                        <a:spcAft>
                          <a:spcPts val="0"/>
                        </a:spcAft>
                      </a:pPr>
                      <a:r>
                        <a:rPr lang="en-US" sz="2800" dirty="0">
                          <a:effectLst/>
                        </a:rPr>
                        <a:t>6</a:t>
                      </a:r>
                      <a:r>
                        <a:rPr lang="en-US" sz="2800" baseline="30000" dirty="0">
                          <a:effectLst/>
                        </a:rPr>
                        <a: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endParaRPr lang="en-US"/>
                    </a:p>
                  </a:txBody>
                  <a:tcPr/>
                </a:tc>
                <a:tc hMerge="1">
                  <a:txBody>
                    <a:bodyPr/>
                    <a:lstStyle/>
                    <a:p>
                      <a:pPr algn="ctr">
                        <a:lnSpc>
                          <a:spcPct val="115000"/>
                        </a:lnSpc>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gridSpan="2">
                  <a:txBody>
                    <a:bodyPr/>
                    <a:lstStyle/>
                    <a:p>
                      <a:pPr algn="ctr">
                        <a:lnSpc>
                          <a:spcPct val="115000"/>
                        </a:lnSpc>
                        <a:spcAft>
                          <a:spcPts val="0"/>
                        </a:spcAft>
                      </a:pPr>
                      <a:r>
                        <a:rPr lang="en-US" sz="2800" dirty="0">
                          <a:effectLst/>
                        </a:rPr>
                        <a:t>150-160</a:t>
                      </a:r>
                      <a:r>
                        <a:rPr lang="en-US" sz="2800" baseline="30000" dirty="0">
                          <a:effectLst/>
                        </a:rPr>
                        <a: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tc hMerge="1">
                  <a:txBody>
                    <a:bodyPr/>
                    <a:lstStyle/>
                    <a:p>
                      <a:pPr algn="ctr">
                        <a:lnSpc>
                          <a:spcPct val="115000"/>
                        </a:lnSpc>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853" marR="4853" marT="0" marB="0"/>
                </a:tc>
                <a:extLst>
                  <a:ext uri="{0D108BD9-81ED-4DB2-BD59-A6C34878D82A}">
                    <a16:rowId xmlns:a16="http://schemas.microsoft.com/office/drawing/2014/main" val="3044382876"/>
                  </a:ext>
                </a:extLst>
              </a:tr>
            </a:tbl>
          </a:graphicData>
        </a:graphic>
      </p:graphicFrame>
      <p:sp>
        <p:nvSpPr>
          <p:cNvPr id="9" name="Title 1">
            <a:extLst>
              <a:ext uri="{FF2B5EF4-FFF2-40B4-BE49-F238E27FC236}">
                <a16:creationId xmlns:a16="http://schemas.microsoft.com/office/drawing/2014/main" id="{866C3284-E753-4ADC-B58B-7FB377AB6B66}"/>
              </a:ext>
            </a:extLst>
          </p:cNvPr>
          <p:cNvSpPr txBox="1">
            <a:spLocks/>
          </p:cNvSpPr>
          <p:nvPr/>
        </p:nvSpPr>
        <p:spPr bwMode="auto">
          <a:xfrm>
            <a:off x="456186" y="1739415"/>
            <a:ext cx="13198746" cy="503812"/>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200" b="1" kern="0" dirty="0" err="1">
                <a:latin typeface="Arial"/>
                <a:cs typeface="Arial" charset="0"/>
              </a:rPr>
              <a:t>Bảng</a:t>
            </a:r>
            <a:r>
              <a:rPr lang="en-US" sz="3200" b="1" kern="0" dirty="0">
                <a:latin typeface="Arial"/>
                <a:cs typeface="Arial" charset="0"/>
              </a:rPr>
              <a:t> 5: </a:t>
            </a:r>
            <a:r>
              <a:rPr lang="en-US" sz="3200" b="1" kern="0" dirty="0" err="1">
                <a:latin typeface="Arial"/>
                <a:cs typeface="Arial" charset="0"/>
              </a:rPr>
              <a:t>Nhu</a:t>
            </a:r>
            <a:r>
              <a:rPr lang="en-US" sz="3200" b="1" kern="0" dirty="0">
                <a:latin typeface="Arial"/>
                <a:cs typeface="Arial" charset="0"/>
              </a:rPr>
              <a:t> </a:t>
            </a:r>
            <a:r>
              <a:rPr lang="en-US" sz="3200" b="1" kern="0" dirty="0" err="1">
                <a:latin typeface="Arial"/>
                <a:cs typeface="Arial" charset="0"/>
              </a:rPr>
              <a:t>cầu</a:t>
            </a:r>
            <a:r>
              <a:rPr lang="en-US" sz="3200" b="1" kern="0" dirty="0">
                <a:latin typeface="Arial"/>
                <a:cs typeface="Arial" charset="0"/>
              </a:rPr>
              <a:t> </a:t>
            </a:r>
            <a:r>
              <a:rPr lang="en-US" sz="3200" b="1" kern="0" dirty="0" err="1">
                <a:latin typeface="Arial"/>
                <a:cs typeface="Arial" charset="0"/>
              </a:rPr>
              <a:t>khuyến</a:t>
            </a:r>
            <a:r>
              <a:rPr lang="en-US" sz="3200" b="1" kern="0" dirty="0">
                <a:latin typeface="Arial"/>
                <a:cs typeface="Arial" charset="0"/>
              </a:rPr>
              <a:t> </a:t>
            </a:r>
            <a:r>
              <a:rPr lang="en-US" sz="3200" b="1" kern="0" dirty="0" err="1">
                <a:latin typeface="Arial"/>
                <a:cs typeface="Arial" charset="0"/>
              </a:rPr>
              <a:t>nghị</a:t>
            </a:r>
            <a:r>
              <a:rPr lang="en-US" sz="3200" b="1" kern="0" dirty="0">
                <a:latin typeface="Arial"/>
                <a:cs typeface="Arial" charset="0"/>
              </a:rPr>
              <a:t> vitamin </a:t>
            </a:r>
            <a:r>
              <a:rPr lang="en-US" sz="3200" b="1" kern="0" dirty="0" err="1">
                <a:latin typeface="Arial"/>
                <a:cs typeface="Arial" charset="0"/>
              </a:rPr>
              <a:t>của</a:t>
            </a:r>
            <a:r>
              <a:rPr lang="en-US" sz="3200" b="1" kern="0" dirty="0">
                <a:latin typeface="Arial"/>
                <a:cs typeface="Arial" charset="0"/>
              </a:rPr>
              <a:t> </a:t>
            </a:r>
            <a:r>
              <a:rPr lang="en-US" sz="3200" b="1" kern="0" dirty="0" err="1">
                <a:latin typeface="Arial"/>
                <a:cs typeface="Arial" charset="0"/>
              </a:rPr>
              <a:t>học</a:t>
            </a:r>
            <a:r>
              <a:rPr lang="en-US" sz="3200" b="1" kern="0" dirty="0">
                <a:latin typeface="Arial"/>
                <a:cs typeface="Arial" charset="0"/>
              </a:rPr>
              <a:t> </a:t>
            </a:r>
            <a:r>
              <a:rPr lang="en-US" sz="3200" b="1" kern="0" dirty="0" err="1">
                <a:latin typeface="Arial"/>
                <a:cs typeface="Arial" charset="0"/>
              </a:rPr>
              <a:t>sinh</a:t>
            </a:r>
            <a:r>
              <a:rPr lang="en-US" sz="3200" b="1" kern="0" dirty="0">
                <a:latin typeface="Arial"/>
                <a:cs typeface="Arial" charset="0"/>
              </a:rPr>
              <a:t> (</a:t>
            </a:r>
            <a:r>
              <a:rPr lang="en-US" sz="3200" b="1" kern="0" dirty="0" err="1">
                <a:latin typeface="Arial"/>
                <a:cs typeface="Arial" charset="0"/>
              </a:rPr>
              <a:t>tiếp</a:t>
            </a:r>
            <a:r>
              <a:rPr lang="en-US" sz="3200" b="1" kern="0" dirty="0">
                <a:latin typeface="Arial"/>
                <a:cs typeface="Arial" charset="0"/>
              </a:rPr>
              <a:t>) </a:t>
            </a:r>
          </a:p>
        </p:txBody>
      </p:sp>
    </p:spTree>
    <p:extLst>
      <p:ext uri="{BB962C8B-B14F-4D97-AF65-F5344CB8AC3E}">
        <p14:creationId xmlns:p14="http://schemas.microsoft.com/office/powerpoint/2010/main" val="1005764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C00000"/>
          </a:solidFill>
        </p:spPr>
        <p:txBody>
          <a:bodyPr wrap="square" lIns="0" tIns="0" rIns="0" bIns="0" rtlCol="0"/>
          <a:lstStyle/>
          <a:p>
            <a:endParaRPr sz="1350" dirty="0"/>
          </a:p>
        </p:txBody>
      </p:sp>
      <p:sp>
        <p:nvSpPr>
          <p:cNvPr id="10" name="object 4"/>
          <p:cNvSpPr txBox="1"/>
          <p:nvPr/>
        </p:nvSpPr>
        <p:spPr>
          <a:xfrm>
            <a:off x="480087" y="671781"/>
            <a:ext cx="6363411" cy="625171"/>
          </a:xfrm>
          <a:prstGeom prst="rect">
            <a:avLst/>
          </a:prstGeom>
          <a:solidFill>
            <a:srgbClr val="C00000"/>
          </a:solidFill>
        </p:spPr>
        <p:txBody>
          <a:bodyPr vert="horz" wrap="square" lIns="0" tIns="9525" rIns="0" bIns="0" rtlCol="0">
            <a:spAutoFit/>
          </a:bodyPr>
          <a:lstStyle/>
          <a:p>
            <a:pPr marL="9525">
              <a:spcBef>
                <a:spcPts val="75"/>
              </a:spcBef>
            </a:pPr>
            <a:r>
              <a:rPr lang="en-US" sz="4000" b="1" dirty="0">
                <a:solidFill>
                  <a:srgbClr val="FFFFFF"/>
                </a:solidFill>
                <a:cs typeface="Source Sans Pro Light"/>
              </a:rPr>
              <a:t>4. </a:t>
            </a:r>
            <a:r>
              <a:rPr lang="en-US" sz="4000" b="1" dirty="0" err="1">
                <a:solidFill>
                  <a:srgbClr val="FFFFFF"/>
                </a:solidFill>
                <a:cs typeface="Source Sans Pro Light"/>
              </a:rPr>
              <a:t>Tháp</a:t>
            </a:r>
            <a:r>
              <a:rPr lang="en-US" sz="4000" b="1" dirty="0">
                <a:solidFill>
                  <a:srgbClr val="FFFFFF"/>
                </a:solidFill>
                <a:cs typeface="Source Sans Pro Light"/>
              </a:rPr>
              <a:t> </a:t>
            </a:r>
            <a:r>
              <a:rPr lang="en-US" sz="4000" b="1" dirty="0" err="1">
                <a:solidFill>
                  <a:srgbClr val="FFFFFF"/>
                </a:solidFill>
                <a:cs typeface="Source Sans Pro Light"/>
              </a:rPr>
              <a:t>dinh</a:t>
            </a:r>
            <a:r>
              <a:rPr lang="en-US" sz="4000" b="1" dirty="0">
                <a:solidFill>
                  <a:srgbClr val="FFFFFF"/>
                </a:solidFill>
                <a:cs typeface="Source Sans Pro Light"/>
              </a:rPr>
              <a:t> </a:t>
            </a:r>
            <a:r>
              <a:rPr lang="en-US" sz="4000" b="1" dirty="0" err="1">
                <a:solidFill>
                  <a:srgbClr val="FFFFFF"/>
                </a:solidFill>
                <a:cs typeface="Source Sans Pro Light"/>
              </a:rPr>
              <a:t>dưỡng</a:t>
            </a:r>
            <a:r>
              <a:rPr lang="en-US" sz="4000" b="1" dirty="0">
                <a:solidFill>
                  <a:srgbClr val="FFFFFF"/>
                </a:solidFill>
                <a:cs typeface="Source Sans Pro Light"/>
              </a:rPr>
              <a:t> </a:t>
            </a:r>
            <a:endParaRPr sz="4000" b="1" dirty="0">
              <a:cs typeface="Source Sans Pro Light"/>
            </a:endParaRPr>
          </a:p>
        </p:txBody>
      </p:sp>
      <p:sp>
        <p:nvSpPr>
          <p:cNvPr id="8" name="TextBox 7"/>
          <p:cNvSpPr txBox="1"/>
          <p:nvPr/>
        </p:nvSpPr>
        <p:spPr>
          <a:xfrm>
            <a:off x="24241" y="6169766"/>
            <a:ext cx="6342428" cy="324594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50000"/>
              </a:lnSpc>
            </a:pPr>
            <a:r>
              <a:rPr lang="en-US" sz="3200" dirty="0" err="1">
                <a:latin typeface="Arial" panose="020B0604020202020204" pitchFamily="34" charset="0"/>
                <a:cs typeface="Arial" panose="020B0604020202020204" pitchFamily="34" charset="0"/>
              </a:rPr>
              <a:t>Tháp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dưỡng</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theo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lứa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tuổi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lực</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trung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bình</a:t>
            </a:r>
            <a:endParaRPr lang="en-US" sz="32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6777146" y="2010600"/>
            <a:ext cx="7474714" cy="7401493"/>
          </a:xfrm>
          <a:prstGeom prst="rect">
            <a:avLst/>
          </a:prstGeom>
        </p:spPr>
      </p:pic>
      <p:sp>
        <p:nvSpPr>
          <p:cNvPr id="12" name="TextBox 11"/>
          <p:cNvSpPr txBox="1"/>
          <p:nvPr/>
        </p:nvSpPr>
        <p:spPr>
          <a:xfrm>
            <a:off x="24241" y="1536700"/>
            <a:ext cx="6342428" cy="4284643"/>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50000"/>
              </a:lnSpc>
            </a:pPr>
            <a:r>
              <a:rPr lang="en-US" sz="3200" dirty="0" err="1">
                <a:latin typeface="Arial" panose="020B0604020202020204" pitchFamily="34" charset="0"/>
                <a:cs typeface="Arial" panose="020B0604020202020204" pitchFamily="34" charset="0"/>
              </a:rPr>
              <a:t>Tháp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lượng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thực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phẩm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trung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bình</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1 </a:t>
            </a:r>
            <a:r>
              <a:rPr lang="en-US" sz="3200" b="1" dirty="0" err="1">
                <a:latin typeface="Arial" panose="020B0604020202020204" pitchFamily="34" charset="0"/>
                <a:cs typeface="Arial" panose="020B0604020202020204" pitchFamily="34" charset="0"/>
              </a:rPr>
              <a:t>ngày</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072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C00000"/>
          </a:solidFill>
        </p:spPr>
        <p:txBody>
          <a:bodyPr wrap="square" lIns="0" tIns="0" rIns="0" bIns="0" rtlCol="0"/>
          <a:lstStyle/>
          <a:p>
            <a:endParaRPr sz="1350" dirty="0"/>
          </a:p>
        </p:txBody>
      </p:sp>
      <p:sp>
        <p:nvSpPr>
          <p:cNvPr id="10" name="object 4"/>
          <p:cNvSpPr txBox="1"/>
          <p:nvPr/>
        </p:nvSpPr>
        <p:spPr>
          <a:xfrm>
            <a:off x="583634" y="668859"/>
            <a:ext cx="8153215" cy="625171"/>
          </a:xfrm>
          <a:prstGeom prst="rect">
            <a:avLst/>
          </a:prstGeom>
          <a:solidFill>
            <a:srgbClr val="C00000"/>
          </a:solidFill>
        </p:spPr>
        <p:txBody>
          <a:bodyPr vert="horz" wrap="square" lIns="0" tIns="9525" rIns="0" bIns="0" rtlCol="0">
            <a:spAutoFit/>
          </a:bodyPr>
          <a:lstStyle/>
          <a:p>
            <a:pPr marL="9525">
              <a:spcBef>
                <a:spcPts val="75"/>
              </a:spcBef>
            </a:pPr>
            <a:r>
              <a:rPr lang="en-US" sz="4000" b="1" dirty="0">
                <a:solidFill>
                  <a:srgbClr val="FFFFFF"/>
                </a:solidFill>
                <a:cs typeface="Source Sans Pro Light"/>
              </a:rPr>
              <a:t>4. </a:t>
            </a:r>
            <a:r>
              <a:rPr lang="en-US" sz="4000" b="1" dirty="0" err="1">
                <a:solidFill>
                  <a:srgbClr val="FFFFFF"/>
                </a:solidFill>
                <a:cs typeface="Source Sans Pro Light"/>
              </a:rPr>
              <a:t>Tháp</a:t>
            </a:r>
            <a:r>
              <a:rPr lang="en-US" sz="4000" b="1" dirty="0">
                <a:solidFill>
                  <a:srgbClr val="FFFFFF"/>
                </a:solidFill>
                <a:cs typeface="Source Sans Pro Light"/>
              </a:rPr>
              <a:t> </a:t>
            </a:r>
            <a:r>
              <a:rPr lang="en-US" sz="4000" b="1" dirty="0" err="1">
                <a:solidFill>
                  <a:srgbClr val="FFFFFF"/>
                </a:solidFill>
                <a:cs typeface="Source Sans Pro Light"/>
              </a:rPr>
              <a:t>dinh</a:t>
            </a:r>
            <a:r>
              <a:rPr lang="en-US" sz="4000" b="1" dirty="0">
                <a:solidFill>
                  <a:srgbClr val="FFFFFF"/>
                </a:solidFill>
                <a:cs typeface="Source Sans Pro Light"/>
              </a:rPr>
              <a:t> </a:t>
            </a:r>
            <a:r>
              <a:rPr lang="en-US" sz="4000" b="1" dirty="0" err="1">
                <a:solidFill>
                  <a:srgbClr val="FFFFFF"/>
                </a:solidFill>
                <a:cs typeface="Source Sans Pro Light"/>
              </a:rPr>
              <a:t>dưỡng</a:t>
            </a:r>
            <a:r>
              <a:rPr lang="en-US" sz="4000" b="1" dirty="0">
                <a:solidFill>
                  <a:srgbClr val="FFFFFF"/>
                </a:solidFill>
                <a:cs typeface="Source Sans Pro Light"/>
              </a:rPr>
              <a:t> </a:t>
            </a:r>
            <a:endParaRPr sz="4000" b="1" dirty="0">
              <a:cs typeface="Source Sans Pro Light"/>
            </a:endParaRPr>
          </a:p>
        </p:txBody>
      </p:sp>
      <p:pic>
        <p:nvPicPr>
          <p:cNvPr id="12" name="Picture 11"/>
          <p:cNvPicPr>
            <a:picLocks noChangeAspect="1"/>
          </p:cNvPicPr>
          <p:nvPr/>
        </p:nvPicPr>
        <p:blipFill>
          <a:blip r:embed="rId4"/>
          <a:stretch>
            <a:fillRect/>
          </a:stretch>
        </p:blipFill>
        <p:spPr>
          <a:xfrm>
            <a:off x="6314116" y="1460811"/>
            <a:ext cx="7961985" cy="8254139"/>
          </a:xfrm>
          <a:prstGeom prst="rect">
            <a:avLst/>
          </a:prstGeom>
        </p:spPr>
      </p:pic>
      <p:graphicFrame>
        <p:nvGraphicFramePr>
          <p:cNvPr id="8" name="Diagram 7"/>
          <p:cNvGraphicFramePr/>
          <p:nvPr>
            <p:extLst>
              <p:ext uri="{D42A27DB-BD31-4B8C-83A1-F6EECF244321}">
                <p14:modId xmlns:p14="http://schemas.microsoft.com/office/powerpoint/2010/main" val="2693834871"/>
              </p:ext>
            </p:extLst>
          </p:nvPr>
        </p:nvGraphicFramePr>
        <p:xfrm>
          <a:off x="107889" y="2401927"/>
          <a:ext cx="6156085" cy="7664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12"/>
          <p:cNvSpPr txBox="1"/>
          <p:nvPr/>
        </p:nvSpPr>
        <p:spPr>
          <a:xfrm>
            <a:off x="123929" y="1494615"/>
            <a:ext cx="7146549" cy="830997"/>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ct val="150000"/>
              </a:lnSpc>
              <a:spcBef>
                <a:spcPts val="600"/>
              </a:spcBef>
              <a:spcAft>
                <a:spcPts val="600"/>
              </a:spcAft>
            </a:pPr>
            <a:r>
              <a:rPr lang="vi-VN" sz="3200" b="1" dirty="0"/>
              <a:t>Tháp dinh dưỡng có </a:t>
            </a:r>
            <a:r>
              <a:rPr lang="en-US" sz="3200" b="1" dirty="0"/>
              <a:t>7 </a:t>
            </a:r>
            <a:r>
              <a:rPr lang="en-US" sz="3200" b="1" dirty="0" err="1"/>
              <a:t>tầng</a:t>
            </a:r>
            <a:r>
              <a:rPr lang="en-US" sz="3200" b="1" dirty="0"/>
              <a:t> </a:t>
            </a:r>
            <a:r>
              <a:rPr lang="vi-VN" sz="3200" b="1" dirty="0"/>
              <a:t>gồm:</a:t>
            </a:r>
          </a:p>
        </p:txBody>
      </p:sp>
      <p:sp>
        <p:nvSpPr>
          <p:cNvPr id="11" name="TextBox 10">
            <a:extLst>
              <a:ext uri="{FF2B5EF4-FFF2-40B4-BE49-F238E27FC236}">
                <a16:creationId xmlns:a16="http://schemas.microsoft.com/office/drawing/2014/main" id="{23286F18-CBD8-1A44-6348-DFF6B5AC1B42}"/>
              </a:ext>
            </a:extLst>
          </p:cNvPr>
          <p:cNvSpPr txBox="1"/>
          <p:nvPr/>
        </p:nvSpPr>
        <p:spPr>
          <a:xfrm>
            <a:off x="123930" y="9403177"/>
            <a:ext cx="13862740" cy="1077218"/>
          </a:xfrm>
          <a:prstGeom prst="rect">
            <a:avLst/>
          </a:prstGeom>
          <a:noFill/>
        </p:spPr>
        <p:txBody>
          <a:bodyPr wrap="square">
            <a:spAutoFit/>
          </a:bodyPr>
          <a:lstStyle/>
          <a:p>
            <a:pPr marL="457200" marR="0" lvl="0" indent="-457200" algn="just" defTabSz="914400" rtl="0" eaLnBrk="1" fontAlgn="auto" latinLnBrk="0" hangingPunct="1">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K</a:t>
            </a:r>
            <a:r>
              <a:rPr kumimoji="0" lang="vi-VN" sz="3200" b="1" i="0" u="none" strike="noStrike" kern="1200" cap="none" spc="0" normalizeH="0" baseline="0" noProof="0" dirty="0">
                <a:ln>
                  <a:noFill/>
                </a:ln>
                <a:solidFill>
                  <a:srgbClr val="FF0000"/>
                </a:solidFill>
                <a:effectLst/>
                <a:uLnTx/>
                <a:uFillTx/>
                <a:latin typeface="Arial"/>
                <a:ea typeface="+mn-ea"/>
                <a:cs typeface="+mn-cs"/>
              </a:rPr>
              <a:t>hông phải cứ thực phẩm ở tầng dưới là có thể ăn thoải mái mà chỉ nên ăn theo mức được khuyến cáo.</a:t>
            </a:r>
          </a:p>
        </p:txBody>
      </p:sp>
    </p:spTree>
    <p:extLst>
      <p:ext uri="{BB962C8B-B14F-4D97-AF65-F5344CB8AC3E}">
        <p14:creationId xmlns:p14="http://schemas.microsoft.com/office/powerpoint/2010/main" val="9735643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C00000"/>
          </a:solidFill>
        </p:spPr>
        <p:txBody>
          <a:bodyPr wrap="square" lIns="0" tIns="0" rIns="0" bIns="0" rtlCol="0"/>
          <a:lstStyle/>
          <a:p>
            <a:endParaRPr sz="1350" dirty="0"/>
          </a:p>
        </p:txBody>
      </p:sp>
      <p:sp>
        <p:nvSpPr>
          <p:cNvPr id="10" name="object 4"/>
          <p:cNvSpPr txBox="1"/>
          <p:nvPr/>
        </p:nvSpPr>
        <p:spPr>
          <a:xfrm>
            <a:off x="583634" y="668859"/>
            <a:ext cx="8153215" cy="625171"/>
          </a:xfrm>
          <a:prstGeom prst="rect">
            <a:avLst/>
          </a:prstGeom>
          <a:solidFill>
            <a:srgbClr val="C00000"/>
          </a:solidFill>
        </p:spPr>
        <p:txBody>
          <a:bodyPr vert="horz" wrap="square" lIns="0" tIns="9525" rIns="0" bIns="0" rtlCol="0">
            <a:spAutoFit/>
          </a:bodyPr>
          <a:lstStyle/>
          <a:p>
            <a:pPr marL="9525">
              <a:spcBef>
                <a:spcPts val="75"/>
              </a:spcBef>
            </a:pPr>
            <a:r>
              <a:rPr lang="en-US" sz="4000" b="1" dirty="0">
                <a:solidFill>
                  <a:srgbClr val="FFFFFF"/>
                </a:solidFill>
                <a:cs typeface="Source Sans Pro Light"/>
              </a:rPr>
              <a:t>4. </a:t>
            </a:r>
            <a:r>
              <a:rPr lang="en-US" sz="4000" b="1" dirty="0" err="1">
                <a:solidFill>
                  <a:srgbClr val="FFFFFF"/>
                </a:solidFill>
                <a:cs typeface="Source Sans Pro Light"/>
              </a:rPr>
              <a:t>Tháp</a:t>
            </a:r>
            <a:r>
              <a:rPr lang="en-US" sz="4000" b="1" dirty="0">
                <a:solidFill>
                  <a:srgbClr val="FFFFFF"/>
                </a:solidFill>
                <a:cs typeface="Source Sans Pro Light"/>
              </a:rPr>
              <a:t> </a:t>
            </a:r>
            <a:r>
              <a:rPr lang="en-US" sz="4000" b="1" dirty="0" err="1">
                <a:solidFill>
                  <a:srgbClr val="FFFFFF"/>
                </a:solidFill>
                <a:cs typeface="Source Sans Pro Light"/>
              </a:rPr>
              <a:t>dinh</a:t>
            </a:r>
            <a:r>
              <a:rPr lang="en-US" sz="4000" b="1" dirty="0">
                <a:solidFill>
                  <a:srgbClr val="FFFFFF"/>
                </a:solidFill>
                <a:cs typeface="Source Sans Pro Light"/>
              </a:rPr>
              <a:t> </a:t>
            </a:r>
            <a:r>
              <a:rPr lang="en-US" sz="4000" b="1" dirty="0" err="1">
                <a:solidFill>
                  <a:srgbClr val="FFFFFF"/>
                </a:solidFill>
                <a:cs typeface="Source Sans Pro Light"/>
              </a:rPr>
              <a:t>dưỡng</a:t>
            </a:r>
            <a:r>
              <a:rPr lang="en-US" sz="4000" b="1" dirty="0">
                <a:solidFill>
                  <a:srgbClr val="FFFFFF"/>
                </a:solidFill>
                <a:cs typeface="Source Sans Pro Light"/>
              </a:rPr>
              <a:t> </a:t>
            </a:r>
            <a:endParaRPr sz="4000" b="1" dirty="0">
              <a:cs typeface="Source Sans Pro Light"/>
            </a:endParaRPr>
          </a:p>
        </p:txBody>
      </p:sp>
      <p:pic>
        <p:nvPicPr>
          <p:cNvPr id="12" name="Picture 11"/>
          <p:cNvPicPr>
            <a:picLocks noChangeAspect="1"/>
          </p:cNvPicPr>
          <p:nvPr/>
        </p:nvPicPr>
        <p:blipFill>
          <a:blip r:embed="rId4"/>
          <a:stretch>
            <a:fillRect/>
          </a:stretch>
        </p:blipFill>
        <p:spPr>
          <a:xfrm>
            <a:off x="6314116" y="1460811"/>
            <a:ext cx="7961985" cy="8466784"/>
          </a:xfrm>
          <a:prstGeom prst="rect">
            <a:avLst/>
          </a:prstGeom>
        </p:spPr>
      </p:pic>
      <p:sp>
        <p:nvSpPr>
          <p:cNvPr id="14" name="TextBox 13"/>
          <p:cNvSpPr txBox="1"/>
          <p:nvPr/>
        </p:nvSpPr>
        <p:spPr>
          <a:xfrm>
            <a:off x="123929" y="1494615"/>
            <a:ext cx="7146549" cy="739754"/>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ct val="150000"/>
              </a:lnSpc>
              <a:spcBef>
                <a:spcPts val="600"/>
              </a:spcBef>
              <a:spcAft>
                <a:spcPts val="600"/>
              </a:spcAft>
            </a:pPr>
            <a:r>
              <a:rPr lang="en-US" sz="3200" b="1" dirty="0" err="1"/>
              <a:t>Đặc</a:t>
            </a:r>
            <a:r>
              <a:rPr lang="en-US" sz="3200" b="1" dirty="0"/>
              <a:t> </a:t>
            </a:r>
            <a:r>
              <a:rPr lang="en-US" sz="3200" b="1" dirty="0" err="1"/>
              <a:t>điểm</a:t>
            </a:r>
            <a:r>
              <a:rPr lang="en-US" sz="3200" b="1" dirty="0"/>
              <a:t> </a:t>
            </a:r>
            <a:r>
              <a:rPr lang="en-US" sz="3200" b="1" dirty="0" err="1"/>
              <a:t>tháp</a:t>
            </a:r>
            <a:r>
              <a:rPr lang="vi-VN" sz="3200" b="1" dirty="0"/>
              <a:t>:</a:t>
            </a:r>
          </a:p>
        </p:txBody>
      </p:sp>
      <p:graphicFrame>
        <p:nvGraphicFramePr>
          <p:cNvPr id="3" name="Diagram 2"/>
          <p:cNvGraphicFramePr/>
          <p:nvPr/>
        </p:nvGraphicFramePr>
        <p:xfrm>
          <a:off x="-2167731" y="2614767"/>
          <a:ext cx="17373600" cy="26802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 10"/>
          <p:cNvGraphicFramePr/>
          <p:nvPr>
            <p:extLst>
              <p:ext uri="{D42A27DB-BD31-4B8C-83A1-F6EECF244321}">
                <p14:modId xmlns:p14="http://schemas.microsoft.com/office/powerpoint/2010/main" val="2055392772"/>
              </p:ext>
            </p:extLst>
          </p:nvPr>
        </p:nvGraphicFramePr>
        <p:xfrm>
          <a:off x="679179" y="5481484"/>
          <a:ext cx="12469290" cy="375110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6" name="Group 15">
            <a:extLst>
              <a:ext uri="{FF2B5EF4-FFF2-40B4-BE49-F238E27FC236}">
                <a16:creationId xmlns:a16="http://schemas.microsoft.com/office/drawing/2014/main" id="{BC5076D1-EE95-F462-B577-559448CA0209}"/>
              </a:ext>
            </a:extLst>
          </p:cNvPr>
          <p:cNvGrpSpPr/>
          <p:nvPr/>
        </p:nvGrpSpPr>
        <p:grpSpPr>
          <a:xfrm>
            <a:off x="994344" y="9365926"/>
            <a:ext cx="11553444" cy="1190946"/>
            <a:chOff x="3207814" y="1489010"/>
            <a:chExt cx="11553444" cy="1190946"/>
          </a:xfrm>
          <a:scene3d>
            <a:camera prst="orthographicFront"/>
            <a:lightRig rig="flat" dir="t"/>
          </a:scene3d>
        </p:grpSpPr>
        <p:sp>
          <p:nvSpPr>
            <p:cNvPr id="17" name="Arrow: Pentagon 16">
              <a:extLst>
                <a:ext uri="{FF2B5EF4-FFF2-40B4-BE49-F238E27FC236}">
                  <a16:creationId xmlns:a16="http://schemas.microsoft.com/office/drawing/2014/main" id="{2A4A69A2-0778-CA59-19BF-EA61FF0D1390}"/>
                </a:ext>
              </a:extLst>
            </p:cNvPr>
            <p:cNvSpPr/>
            <p:nvPr/>
          </p:nvSpPr>
          <p:spPr>
            <a:xfrm rot="10800000">
              <a:off x="3207814" y="1489010"/>
              <a:ext cx="11553444" cy="1190946"/>
            </a:xfrm>
            <a:prstGeom prst="homePlate">
              <a:avLst/>
            </a:prstGeom>
            <a:sp3d prstMaterial="dkEdge">
              <a:bevelT w="8200" h="38100"/>
            </a:sp3d>
          </p:spPr>
          <p:style>
            <a:lnRef idx="0">
              <a:schemeClr val="lt1">
                <a:hueOff val="0"/>
                <a:satOff val="0"/>
                <a:lumOff val="0"/>
                <a:alphaOff val="0"/>
              </a:schemeClr>
            </a:lnRef>
            <a:fillRef idx="2">
              <a:schemeClr val="accent5">
                <a:hueOff val="-9933876"/>
                <a:satOff val="39811"/>
                <a:lumOff val="8628"/>
                <a:alphaOff val="0"/>
              </a:schemeClr>
            </a:fillRef>
            <a:effectRef idx="1">
              <a:schemeClr val="accent5">
                <a:hueOff val="-9933876"/>
                <a:satOff val="39811"/>
                <a:lumOff val="8628"/>
                <a:alphaOff val="0"/>
              </a:schemeClr>
            </a:effectRef>
            <a:fontRef idx="minor">
              <a:schemeClr val="dk1"/>
            </a:fontRef>
          </p:style>
          <p:txBody>
            <a:bodyPr/>
            <a:lstStyle/>
            <a:p>
              <a:endParaRPr lang="vi-VN"/>
            </a:p>
          </p:txBody>
        </p:sp>
        <p:sp>
          <p:nvSpPr>
            <p:cNvPr id="18" name="Arrow: Pentagon 4">
              <a:extLst>
                <a:ext uri="{FF2B5EF4-FFF2-40B4-BE49-F238E27FC236}">
                  <a16:creationId xmlns:a16="http://schemas.microsoft.com/office/drawing/2014/main" id="{832EF009-60F8-DDE1-6AE8-516D017C0312}"/>
                </a:ext>
              </a:extLst>
            </p:cNvPr>
            <p:cNvSpPr txBox="1"/>
            <p:nvPr/>
          </p:nvSpPr>
          <p:spPr>
            <a:xfrm rot="21600000">
              <a:off x="3505550" y="1489010"/>
              <a:ext cx="11255708" cy="119094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25175"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b="1" kern="1200" dirty="0" err="1"/>
                <a:t>Bên</a:t>
              </a:r>
              <a:r>
                <a:rPr lang="en-US" sz="2800" b="1" kern="1200" dirty="0"/>
                <a:t> </a:t>
              </a:r>
              <a:r>
                <a:rPr lang="en-US" sz="2800" b="1" kern="1200" dirty="0" err="1"/>
                <a:t>cạnh</a:t>
              </a:r>
              <a:r>
                <a:rPr lang="en-US" sz="2800" b="1" kern="1200" dirty="0"/>
                <a:t> </a:t>
              </a:r>
              <a:r>
                <a:rPr lang="en-US" sz="2800" b="1" kern="1200" dirty="0" err="1"/>
                <a:t>đó</a:t>
              </a:r>
              <a:r>
                <a:rPr lang="en-US" sz="2800" b="1" kern="1200" dirty="0"/>
                <a:t> </a:t>
              </a:r>
              <a:r>
                <a:rPr lang="en-US" sz="2800" b="1" kern="1200" dirty="0" err="1"/>
                <a:t>có</a:t>
              </a:r>
              <a:r>
                <a:rPr lang="en-US" sz="2800" b="1" kern="1200" dirty="0"/>
                <a:t> </a:t>
              </a:r>
              <a:r>
                <a:rPr lang="en-US" sz="2800" b="1" kern="1200" dirty="0" err="1"/>
                <a:t>tháp</a:t>
              </a:r>
              <a:r>
                <a:rPr lang="en-US" sz="2800" b="1" kern="1200" dirty="0"/>
                <a:t> </a:t>
              </a:r>
              <a:r>
                <a:rPr lang="en-US" sz="2800" b="1" kern="1200" dirty="0" err="1"/>
                <a:t>dinh</a:t>
              </a:r>
              <a:r>
                <a:rPr lang="en-US" sz="2800" b="1" kern="1200" dirty="0"/>
                <a:t> </a:t>
              </a:r>
              <a:r>
                <a:rPr lang="en-US" sz="2800" b="1" kern="1200" dirty="0" err="1"/>
                <a:t>dưỡng</a:t>
              </a:r>
              <a:r>
                <a:rPr lang="en-US" sz="2800" b="1" kern="1200" dirty="0"/>
                <a:t> </a:t>
              </a:r>
              <a:r>
                <a:rPr lang="en-US" sz="2800" b="1" kern="1200" dirty="0" err="1"/>
                <a:t>cho</a:t>
              </a:r>
              <a:r>
                <a:rPr lang="en-US" sz="2800" b="1" kern="1200" dirty="0"/>
                <a:t> </a:t>
              </a:r>
              <a:r>
                <a:rPr lang="en-US" sz="2800" b="1" kern="1200" dirty="0" err="1"/>
                <a:t>trẻ</a:t>
              </a:r>
              <a:r>
                <a:rPr lang="en-US" sz="2800" b="1" kern="1200" dirty="0"/>
                <a:t> </a:t>
              </a:r>
              <a:r>
                <a:rPr lang="en-US" sz="2800" b="1" kern="1200" dirty="0" err="1"/>
                <a:t>từ</a:t>
              </a:r>
              <a:r>
                <a:rPr lang="en-US" sz="2800" b="1" kern="1200" dirty="0"/>
                <a:t> 3-5 </a:t>
              </a:r>
              <a:r>
                <a:rPr lang="en-US" sz="2800" b="1" kern="1200" dirty="0" err="1"/>
                <a:t>tuổi</a:t>
              </a:r>
              <a:r>
                <a:rPr lang="en-US" sz="2800" b="1" kern="1200" dirty="0"/>
                <a:t> </a:t>
              </a:r>
              <a:r>
                <a:rPr lang="en-US" sz="2800" b="1" kern="1200" dirty="0" err="1"/>
                <a:t>và</a:t>
              </a:r>
              <a:r>
                <a:rPr lang="en-US" sz="2800" b="1" kern="1200" dirty="0"/>
                <a:t> </a:t>
              </a:r>
              <a:r>
                <a:rPr lang="en-US" sz="2800" b="1" kern="1200" dirty="0" err="1"/>
                <a:t>tháp</a:t>
              </a:r>
              <a:r>
                <a:rPr lang="en-US" sz="2800" b="1" kern="1200" dirty="0"/>
                <a:t> </a:t>
              </a:r>
              <a:r>
                <a:rPr lang="en-US" sz="2800" b="1" kern="1200" dirty="0" err="1"/>
                <a:t>cho</a:t>
              </a:r>
              <a:r>
                <a:rPr lang="en-US" sz="2800" b="1" kern="1200" dirty="0"/>
                <a:t> </a:t>
              </a:r>
              <a:r>
                <a:rPr lang="en-US" sz="2800" b="1" kern="1200" dirty="0" err="1"/>
                <a:t>người</a:t>
              </a:r>
              <a:r>
                <a:rPr lang="en-US" sz="2800" b="1" kern="1200" dirty="0"/>
                <a:t> </a:t>
              </a:r>
              <a:r>
                <a:rPr lang="en-US" sz="2800" b="1" kern="1200" dirty="0" err="1"/>
                <a:t>trưởng</a:t>
              </a:r>
              <a:r>
                <a:rPr lang="en-US" sz="2800" b="1" kern="1200" dirty="0"/>
                <a:t> </a:t>
              </a:r>
              <a:r>
                <a:rPr lang="en-US" sz="2800" b="1" kern="1200" dirty="0" err="1"/>
                <a:t>thành</a:t>
              </a:r>
              <a:r>
                <a:rPr lang="en-US" sz="2800" b="1" dirty="0"/>
                <a:t>.</a:t>
              </a:r>
              <a:endParaRPr lang="en-US" sz="2800" b="1" kern="1200" dirty="0"/>
            </a:p>
          </p:txBody>
        </p:sp>
      </p:grpSp>
    </p:spTree>
    <p:extLst>
      <p:ext uri="{BB962C8B-B14F-4D97-AF65-F5344CB8AC3E}">
        <p14:creationId xmlns:p14="http://schemas.microsoft.com/office/powerpoint/2010/main" val="41962629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4"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C00000"/>
          </a:solidFill>
        </p:spPr>
        <p:txBody>
          <a:bodyPr wrap="square" lIns="0" tIns="0" rIns="0" bIns="0" rtlCol="0"/>
          <a:lstStyle/>
          <a:p>
            <a:endParaRPr sz="1350" dirty="0"/>
          </a:p>
        </p:txBody>
      </p:sp>
      <p:sp>
        <p:nvSpPr>
          <p:cNvPr id="5" name="object 4"/>
          <p:cNvSpPr txBox="1"/>
          <p:nvPr/>
        </p:nvSpPr>
        <p:spPr>
          <a:xfrm>
            <a:off x="499453" y="698500"/>
            <a:ext cx="8153215" cy="594393"/>
          </a:xfrm>
          <a:prstGeom prst="rect">
            <a:avLst/>
          </a:prstGeom>
          <a:solidFill>
            <a:srgbClr val="C00000"/>
          </a:solidFill>
        </p:spPr>
        <p:txBody>
          <a:bodyPr vert="horz" wrap="square" lIns="0" tIns="9525" rIns="0" bIns="0" rtlCol="0">
            <a:spAutoFit/>
          </a:bodyPr>
          <a:lstStyle/>
          <a:p>
            <a:pPr marL="9525">
              <a:spcBef>
                <a:spcPts val="75"/>
              </a:spcBef>
            </a:pPr>
            <a:r>
              <a:rPr lang="en-US" sz="3800" b="1" dirty="0">
                <a:solidFill>
                  <a:srgbClr val="FFFFFF"/>
                </a:solidFill>
                <a:cs typeface="Source Sans Pro Light"/>
              </a:rPr>
              <a:t>4.1 </a:t>
            </a:r>
            <a:r>
              <a:rPr lang="en-US" sz="3800" b="1" dirty="0" err="1">
                <a:solidFill>
                  <a:srgbClr val="FFFFFF"/>
                </a:solidFill>
                <a:cs typeface="Source Sans Pro Light"/>
              </a:rPr>
              <a:t>Tháp</a:t>
            </a:r>
            <a:r>
              <a:rPr lang="en-US" sz="3800" b="1" dirty="0">
                <a:solidFill>
                  <a:srgbClr val="FFFFFF"/>
                </a:solidFill>
                <a:cs typeface="Source Sans Pro Light"/>
              </a:rPr>
              <a:t> </a:t>
            </a:r>
            <a:r>
              <a:rPr lang="en-US" sz="3800" b="1" dirty="0" err="1">
                <a:solidFill>
                  <a:srgbClr val="FFFFFF"/>
                </a:solidFill>
                <a:cs typeface="Source Sans Pro Light"/>
              </a:rPr>
              <a:t>dinh</a:t>
            </a:r>
            <a:r>
              <a:rPr lang="en-US" sz="3800" b="1" dirty="0">
                <a:solidFill>
                  <a:srgbClr val="FFFFFF"/>
                </a:solidFill>
                <a:cs typeface="Source Sans Pro Light"/>
              </a:rPr>
              <a:t> </a:t>
            </a:r>
            <a:r>
              <a:rPr lang="en-US" sz="3800" b="1" dirty="0" err="1">
                <a:solidFill>
                  <a:srgbClr val="FFFFFF"/>
                </a:solidFill>
                <a:cs typeface="Source Sans Pro Light"/>
              </a:rPr>
              <a:t>dưỡng</a:t>
            </a:r>
            <a:r>
              <a:rPr lang="en-US" sz="3800" b="1" dirty="0">
                <a:solidFill>
                  <a:srgbClr val="FFFFFF"/>
                </a:solidFill>
                <a:cs typeface="Source Sans Pro Light"/>
              </a:rPr>
              <a:t> 6-11 </a:t>
            </a:r>
            <a:r>
              <a:rPr lang="en-US" sz="3800" b="1" dirty="0" err="1">
                <a:solidFill>
                  <a:srgbClr val="FFFFFF"/>
                </a:solidFill>
                <a:cs typeface="Source Sans Pro Light"/>
              </a:rPr>
              <a:t>tuổi</a:t>
            </a:r>
            <a:endParaRPr sz="3800" b="1" dirty="0">
              <a:cs typeface="Source Sans Pro Light"/>
            </a:endParaRPr>
          </a:p>
        </p:txBody>
      </p:sp>
      <p:pic>
        <p:nvPicPr>
          <p:cNvPr id="2" name="Picture 1"/>
          <p:cNvPicPr>
            <a:picLocks noChangeAspect="1"/>
          </p:cNvPicPr>
          <p:nvPr/>
        </p:nvPicPr>
        <p:blipFill>
          <a:blip r:embed="rId3"/>
          <a:stretch>
            <a:fillRect/>
          </a:stretch>
        </p:blipFill>
        <p:spPr>
          <a:xfrm>
            <a:off x="270669" y="1442413"/>
            <a:ext cx="13563600" cy="8452035"/>
          </a:xfrm>
          <a:prstGeom prst="rect">
            <a:avLst/>
          </a:prstGeom>
        </p:spPr>
      </p:pic>
    </p:spTree>
    <p:extLst>
      <p:ext uri="{BB962C8B-B14F-4D97-AF65-F5344CB8AC3E}">
        <p14:creationId xmlns:p14="http://schemas.microsoft.com/office/powerpoint/2010/main" val="190243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pic>
        <p:nvPicPr>
          <p:cNvPr id="3" name="Picture 2"/>
          <p:cNvPicPr>
            <a:picLocks noChangeAspect="1"/>
          </p:cNvPicPr>
          <p:nvPr/>
        </p:nvPicPr>
        <p:blipFill rotWithShape="1">
          <a:blip r:embed="rId4"/>
          <a:srcRect t="27348"/>
          <a:stretch/>
        </p:blipFill>
        <p:spPr>
          <a:xfrm>
            <a:off x="274184" y="1231900"/>
            <a:ext cx="13983154" cy="8260406"/>
          </a:xfrm>
          <a:prstGeom prst="rect">
            <a:avLst/>
          </a:prstGeom>
        </p:spPr>
      </p:pic>
    </p:spTree>
    <p:extLst>
      <p:ext uri="{BB962C8B-B14F-4D97-AF65-F5344CB8AC3E}">
        <p14:creationId xmlns:p14="http://schemas.microsoft.com/office/powerpoint/2010/main" val="3662390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pic>
        <p:nvPicPr>
          <p:cNvPr id="2" name="Picture 1"/>
          <p:cNvPicPr>
            <a:picLocks noChangeAspect="1"/>
          </p:cNvPicPr>
          <p:nvPr/>
        </p:nvPicPr>
        <p:blipFill>
          <a:blip r:embed="rId3"/>
          <a:stretch>
            <a:fillRect/>
          </a:stretch>
        </p:blipFill>
        <p:spPr>
          <a:xfrm>
            <a:off x="24241" y="1366630"/>
            <a:ext cx="13733828" cy="8743711"/>
          </a:xfrm>
          <a:prstGeom prst="rect">
            <a:avLst/>
          </a:prstGeom>
        </p:spPr>
      </p:pic>
      <p:sp>
        <p:nvSpPr>
          <p:cNvPr id="4" name="object 2"/>
          <p:cNvSpPr/>
          <p:nvPr/>
        </p:nvSpPr>
        <p:spPr>
          <a:xfrm>
            <a:off x="-14883" y="622300"/>
            <a:ext cx="90485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C00000"/>
          </a:solidFill>
        </p:spPr>
        <p:txBody>
          <a:bodyPr wrap="square" lIns="0" tIns="0" rIns="0" bIns="0" rtlCol="0"/>
          <a:lstStyle/>
          <a:p>
            <a:endParaRPr sz="1350" dirty="0"/>
          </a:p>
        </p:txBody>
      </p:sp>
      <p:sp>
        <p:nvSpPr>
          <p:cNvPr id="5" name="object 4"/>
          <p:cNvSpPr txBox="1"/>
          <p:nvPr/>
        </p:nvSpPr>
        <p:spPr>
          <a:xfrm>
            <a:off x="118269" y="698500"/>
            <a:ext cx="7772399" cy="594393"/>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3800" b="1" dirty="0">
                <a:solidFill>
                  <a:srgbClr val="FFFFFF"/>
                </a:solidFill>
                <a:cs typeface="Source Sans Pro Light"/>
              </a:rPr>
              <a:t>4.3 </a:t>
            </a:r>
            <a:r>
              <a:rPr lang="en-US" sz="3800" b="1" dirty="0" err="1">
                <a:solidFill>
                  <a:srgbClr val="FFFFFF"/>
                </a:solidFill>
                <a:cs typeface="Source Sans Pro Light"/>
              </a:rPr>
              <a:t>Tháp</a:t>
            </a:r>
            <a:r>
              <a:rPr lang="en-US" sz="3800" b="1" dirty="0">
                <a:solidFill>
                  <a:srgbClr val="FFFFFF"/>
                </a:solidFill>
                <a:cs typeface="Source Sans Pro Light"/>
              </a:rPr>
              <a:t> </a:t>
            </a:r>
            <a:r>
              <a:rPr lang="en-US" sz="3800" b="1" dirty="0" err="1">
                <a:solidFill>
                  <a:srgbClr val="FFFFFF"/>
                </a:solidFill>
                <a:cs typeface="Source Sans Pro Light"/>
              </a:rPr>
              <a:t>dinh</a:t>
            </a:r>
            <a:r>
              <a:rPr lang="en-US" sz="3800" b="1" dirty="0">
                <a:solidFill>
                  <a:srgbClr val="FFFFFF"/>
                </a:solidFill>
                <a:cs typeface="Source Sans Pro Light"/>
              </a:rPr>
              <a:t> </a:t>
            </a:r>
            <a:r>
              <a:rPr lang="en-US" sz="3800" b="1" dirty="0" err="1">
                <a:solidFill>
                  <a:srgbClr val="FFFFFF"/>
                </a:solidFill>
                <a:cs typeface="Source Sans Pro Light"/>
              </a:rPr>
              <a:t>dưỡng</a:t>
            </a:r>
            <a:r>
              <a:rPr lang="en-US" sz="3800" b="1" dirty="0">
                <a:solidFill>
                  <a:srgbClr val="FFFFFF"/>
                </a:solidFill>
                <a:cs typeface="Source Sans Pro Light"/>
              </a:rPr>
              <a:t> 12-14 </a:t>
            </a:r>
            <a:r>
              <a:rPr lang="en-US" sz="3800" b="1" dirty="0" err="1">
                <a:solidFill>
                  <a:srgbClr val="FFFFFF"/>
                </a:solidFill>
                <a:cs typeface="Source Sans Pro Light"/>
              </a:rPr>
              <a:t>tuổi</a:t>
            </a:r>
            <a:endParaRPr sz="3800" b="1" dirty="0">
              <a:cs typeface="Source Sans Pro Light"/>
            </a:endParaRPr>
          </a:p>
        </p:txBody>
      </p:sp>
    </p:spTree>
    <p:extLst>
      <p:ext uri="{BB962C8B-B14F-4D97-AF65-F5344CB8AC3E}">
        <p14:creationId xmlns:p14="http://schemas.microsoft.com/office/powerpoint/2010/main" val="1494502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pic>
        <p:nvPicPr>
          <p:cNvPr id="2" name="Picture 1"/>
          <p:cNvPicPr>
            <a:picLocks noChangeAspect="1"/>
          </p:cNvPicPr>
          <p:nvPr/>
        </p:nvPicPr>
        <p:blipFill>
          <a:blip r:embed="rId3"/>
          <a:stretch>
            <a:fillRect/>
          </a:stretch>
        </p:blipFill>
        <p:spPr>
          <a:xfrm>
            <a:off x="-24242" y="1214680"/>
            <a:ext cx="14087111" cy="8819351"/>
          </a:xfrm>
          <a:prstGeom prst="rect">
            <a:avLst/>
          </a:prstGeom>
        </p:spPr>
      </p:pic>
      <p:sp>
        <p:nvSpPr>
          <p:cNvPr id="5" name="object 2"/>
          <p:cNvSpPr/>
          <p:nvPr/>
        </p:nvSpPr>
        <p:spPr>
          <a:xfrm>
            <a:off x="-24243" y="635327"/>
            <a:ext cx="8481110" cy="64005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C00000"/>
          </a:solidFill>
        </p:spPr>
        <p:txBody>
          <a:bodyPr wrap="square" lIns="0" tIns="0" rIns="0" bIns="0" rtlCol="0"/>
          <a:lstStyle/>
          <a:p>
            <a:endParaRPr sz="1350" dirty="0"/>
          </a:p>
        </p:txBody>
      </p:sp>
      <p:sp>
        <p:nvSpPr>
          <p:cNvPr id="6" name="object 4"/>
          <p:cNvSpPr txBox="1"/>
          <p:nvPr/>
        </p:nvSpPr>
        <p:spPr>
          <a:xfrm>
            <a:off x="303652" y="680987"/>
            <a:ext cx="8153215" cy="594393"/>
          </a:xfrm>
          <a:prstGeom prst="rect">
            <a:avLst/>
          </a:prstGeom>
        </p:spPr>
        <p:txBody>
          <a:bodyPr vert="horz" wrap="square" lIns="0" tIns="9525" rIns="0" bIns="0" rtlCol="0">
            <a:spAutoFit/>
          </a:bodyPr>
          <a:lstStyle/>
          <a:p>
            <a:pPr marL="9525">
              <a:spcBef>
                <a:spcPts val="75"/>
              </a:spcBef>
            </a:pPr>
            <a:r>
              <a:rPr lang="en-US" sz="3800" b="1" dirty="0">
                <a:solidFill>
                  <a:srgbClr val="FFFFFF"/>
                </a:solidFill>
                <a:cs typeface="Source Sans Pro Light"/>
              </a:rPr>
              <a:t>4.4 </a:t>
            </a:r>
            <a:r>
              <a:rPr lang="en-US" sz="3800" b="1" dirty="0" err="1">
                <a:solidFill>
                  <a:srgbClr val="FFFFFF"/>
                </a:solidFill>
                <a:cs typeface="Source Sans Pro Light"/>
              </a:rPr>
              <a:t>Tháp</a:t>
            </a:r>
            <a:r>
              <a:rPr lang="en-US" sz="3800" b="1" dirty="0">
                <a:solidFill>
                  <a:srgbClr val="FFFFFF"/>
                </a:solidFill>
                <a:cs typeface="Source Sans Pro Light"/>
              </a:rPr>
              <a:t> </a:t>
            </a:r>
            <a:r>
              <a:rPr lang="en-US" sz="3800" b="1" dirty="0" err="1">
                <a:solidFill>
                  <a:srgbClr val="FFFFFF"/>
                </a:solidFill>
                <a:cs typeface="Source Sans Pro Light"/>
              </a:rPr>
              <a:t>dinh</a:t>
            </a:r>
            <a:r>
              <a:rPr lang="en-US" sz="3800" b="1" dirty="0">
                <a:solidFill>
                  <a:srgbClr val="FFFFFF"/>
                </a:solidFill>
                <a:cs typeface="Source Sans Pro Light"/>
              </a:rPr>
              <a:t> </a:t>
            </a:r>
            <a:r>
              <a:rPr lang="en-US" sz="3800" b="1" dirty="0" err="1">
                <a:solidFill>
                  <a:srgbClr val="FFFFFF"/>
                </a:solidFill>
                <a:cs typeface="Source Sans Pro Light"/>
              </a:rPr>
              <a:t>dưỡng</a:t>
            </a:r>
            <a:r>
              <a:rPr lang="en-US" sz="3800" b="1" dirty="0">
                <a:solidFill>
                  <a:srgbClr val="FFFFFF"/>
                </a:solidFill>
                <a:cs typeface="Source Sans Pro Light"/>
              </a:rPr>
              <a:t> 15-19 </a:t>
            </a:r>
            <a:r>
              <a:rPr lang="en-US" sz="3800" b="1" dirty="0" err="1">
                <a:solidFill>
                  <a:srgbClr val="FFFFFF"/>
                </a:solidFill>
                <a:cs typeface="Source Sans Pro Light"/>
              </a:rPr>
              <a:t>tuổi</a:t>
            </a:r>
            <a:endParaRPr sz="3800" b="1" dirty="0">
              <a:cs typeface="Source Sans Pro Light"/>
            </a:endParaRPr>
          </a:p>
        </p:txBody>
      </p:sp>
    </p:spTree>
    <p:extLst>
      <p:ext uri="{BB962C8B-B14F-4D97-AF65-F5344CB8AC3E}">
        <p14:creationId xmlns:p14="http://schemas.microsoft.com/office/powerpoint/2010/main" val="68741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0" name="object 4"/>
          <p:cNvSpPr txBox="1"/>
          <p:nvPr/>
        </p:nvSpPr>
        <p:spPr>
          <a:xfrm>
            <a:off x="499453" y="6223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pic>
        <p:nvPicPr>
          <p:cNvPr id="11" name="Picture 10"/>
          <p:cNvPicPr>
            <a:picLocks noChangeAspect="1"/>
          </p:cNvPicPr>
          <p:nvPr/>
        </p:nvPicPr>
        <p:blipFill rotWithShape="1">
          <a:blip r:embed="rId4"/>
          <a:srcRect l="2267" b="44406"/>
          <a:stretch/>
        </p:blipFill>
        <p:spPr>
          <a:xfrm>
            <a:off x="292171" y="1308183"/>
            <a:ext cx="13716000" cy="8711329"/>
          </a:xfrm>
          <a:prstGeom prst="rect">
            <a:avLst/>
          </a:prstGeom>
        </p:spPr>
      </p:pic>
    </p:spTree>
    <p:extLst>
      <p:ext uri="{BB962C8B-B14F-4D97-AF65-F5344CB8AC3E}">
        <p14:creationId xmlns:p14="http://schemas.microsoft.com/office/powerpoint/2010/main" val="4154926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0" name="object 4"/>
          <p:cNvSpPr txBox="1"/>
          <p:nvPr/>
        </p:nvSpPr>
        <p:spPr>
          <a:xfrm>
            <a:off x="499453" y="6223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pic>
        <p:nvPicPr>
          <p:cNvPr id="11" name="Picture 10"/>
          <p:cNvPicPr>
            <a:picLocks noChangeAspect="1"/>
          </p:cNvPicPr>
          <p:nvPr/>
        </p:nvPicPr>
        <p:blipFill rotWithShape="1">
          <a:blip r:embed="rId4"/>
          <a:srcRect l="2267" t="55594"/>
          <a:stretch/>
        </p:blipFill>
        <p:spPr>
          <a:xfrm>
            <a:off x="270669" y="1577370"/>
            <a:ext cx="13725891" cy="8112730"/>
          </a:xfrm>
          <a:prstGeom prst="rect">
            <a:avLst/>
          </a:prstGeom>
        </p:spPr>
      </p:pic>
    </p:spTree>
    <p:extLst>
      <p:ext uri="{BB962C8B-B14F-4D97-AF65-F5344CB8AC3E}">
        <p14:creationId xmlns:p14="http://schemas.microsoft.com/office/powerpoint/2010/main" val="21327173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2480A2B9-1010-47AD-A807-2B95CF47B419}"/>
              </a:ext>
            </a:extLst>
          </p:cNvPr>
          <p:cNvSpPr txBox="1">
            <a:spLocks/>
          </p:cNvSpPr>
          <p:nvPr/>
        </p:nvSpPr>
        <p:spPr>
          <a:xfrm>
            <a:off x="467544" y="1423222"/>
            <a:ext cx="11489789" cy="93268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1: </a:t>
            </a:r>
            <a:r>
              <a:rPr lang="en-US" sz="3600" dirty="0" err="1">
                <a:solidFill>
                  <a:schemeClr val="tx1"/>
                </a:solidFill>
              </a:rPr>
              <a:t>Ngũ</a:t>
            </a:r>
            <a:r>
              <a:rPr lang="en-US" sz="3600" dirty="0">
                <a:solidFill>
                  <a:schemeClr val="tx1"/>
                </a:solidFill>
              </a:rPr>
              <a:t> </a:t>
            </a:r>
            <a:r>
              <a:rPr lang="en-US" sz="3600" dirty="0" err="1">
                <a:solidFill>
                  <a:schemeClr val="tx1"/>
                </a:solidFill>
              </a:rPr>
              <a:t>cốc</a:t>
            </a:r>
            <a:r>
              <a:rPr lang="en-US" sz="3600" dirty="0">
                <a:solidFill>
                  <a:schemeClr val="tx1"/>
                </a:solidFill>
              </a:rPr>
              <a:t>, </a:t>
            </a:r>
            <a:r>
              <a:rPr lang="en-US" sz="3600" dirty="0" err="1">
                <a:solidFill>
                  <a:schemeClr val="tx1"/>
                </a:solidFill>
              </a:rPr>
              <a:t>khoai</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biến</a:t>
            </a:r>
            <a:r>
              <a:rPr lang="en-US" sz="3600" dirty="0">
                <a:solidFill>
                  <a:schemeClr val="tx1"/>
                </a:solidFill>
              </a:rPr>
              <a:t> </a:t>
            </a:r>
          </a:p>
        </p:txBody>
      </p:sp>
      <p:sp>
        <p:nvSpPr>
          <p:cNvPr id="3" name="TextBox 2"/>
          <p:cNvSpPr txBox="1"/>
          <p:nvPr/>
        </p:nvSpPr>
        <p:spPr>
          <a:xfrm>
            <a:off x="499453" y="2181842"/>
            <a:ext cx="12809762" cy="461664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pPr>
            <a:r>
              <a:rPr lang="vi-VN" sz="2800" dirty="0"/>
              <a:t>Vai trò: nguồn cung cấp glucid và năng lượng chủ yếu cho cơ thể; nguồn cung cấp protein thực vật, vitamin nhóm B, nhất là vitamin B1, chất khoáng và chất xơ.</a:t>
            </a:r>
          </a:p>
          <a:p>
            <a:pPr marL="457200" indent="-457200" algn="just">
              <a:lnSpc>
                <a:spcPct val="150000"/>
              </a:lnSpc>
              <a:buFont typeface="Wingdings" panose="05000000000000000000" pitchFamily="2" charset="2"/>
              <a:buChar char="v"/>
            </a:pPr>
            <a:r>
              <a:rPr lang="vi-VN" sz="2800" dirty="0"/>
              <a:t> Nếu chế độ ăn bị thiếu glucid, trẻ sẽ chậm tăng cân và mệt mỏi. </a:t>
            </a:r>
            <a:endParaRPr lang="en-US" sz="2800" dirty="0" smtClean="0"/>
          </a:p>
          <a:p>
            <a:pPr marL="457200" indent="-457200" algn="just">
              <a:lnSpc>
                <a:spcPct val="150000"/>
              </a:lnSpc>
              <a:buFont typeface="Wingdings" panose="05000000000000000000" pitchFamily="2" charset="2"/>
              <a:buChar char="v"/>
            </a:pPr>
            <a:r>
              <a:rPr lang="vi-VN" sz="2800" dirty="0" smtClean="0"/>
              <a:t>Nếu </a:t>
            </a:r>
            <a:r>
              <a:rPr lang="vi-VN" sz="2800" dirty="0"/>
              <a:t>trẻ ăn quá nhiều thực phẩm giàu glucid thì lượng glucid thừa sẽ được chuyển hoá thành lipid dự </a:t>
            </a:r>
            <a:r>
              <a:rPr lang="vi-VN" sz="2800" dirty="0" smtClean="0"/>
              <a:t>trữ </a:t>
            </a:r>
            <a:r>
              <a:rPr lang="vi-VN" sz="2800" dirty="0"/>
              <a:t>trong cơ thể làm tăng nguy cơ thừa cân, béo phì của trẻ.</a:t>
            </a:r>
          </a:p>
        </p:txBody>
      </p:sp>
      <p:pic>
        <p:nvPicPr>
          <p:cNvPr id="11"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632" y="6397405"/>
            <a:ext cx="6559629" cy="329465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0973" t="14031" r="9649" b="15957"/>
          <a:stretch/>
        </p:blipFill>
        <p:spPr>
          <a:xfrm>
            <a:off x="2602692" y="6849000"/>
            <a:ext cx="2697178" cy="245489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8885" y="6849000"/>
            <a:ext cx="3412049" cy="232208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47" y="6801739"/>
            <a:ext cx="2624138" cy="2502158"/>
          </a:xfrm>
          <a:prstGeom prst="rect">
            <a:avLst/>
          </a:prstGeom>
        </p:spPr>
      </p:pic>
      <p:sp>
        <p:nvSpPr>
          <p:cNvPr id="15"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6" name="object 4"/>
          <p:cNvSpPr txBox="1"/>
          <p:nvPr/>
        </p:nvSpPr>
        <p:spPr>
          <a:xfrm>
            <a:off x="499453" y="6223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27725698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2480A2B9-1010-47AD-A807-2B95CF47B419}"/>
              </a:ext>
            </a:extLst>
          </p:cNvPr>
          <p:cNvSpPr txBox="1">
            <a:spLocks/>
          </p:cNvSpPr>
          <p:nvPr/>
        </p:nvSpPr>
        <p:spPr>
          <a:xfrm>
            <a:off x="467544" y="1487111"/>
            <a:ext cx="11489789" cy="93268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1: </a:t>
            </a:r>
            <a:r>
              <a:rPr lang="en-US" sz="3600" dirty="0" err="1">
                <a:solidFill>
                  <a:schemeClr val="tx1"/>
                </a:solidFill>
              </a:rPr>
              <a:t>Ngũ</a:t>
            </a:r>
            <a:r>
              <a:rPr lang="en-US" sz="3600" dirty="0">
                <a:solidFill>
                  <a:schemeClr val="tx1"/>
                </a:solidFill>
              </a:rPr>
              <a:t> </a:t>
            </a:r>
            <a:r>
              <a:rPr lang="en-US" sz="3600" dirty="0" err="1">
                <a:solidFill>
                  <a:schemeClr val="tx1"/>
                </a:solidFill>
              </a:rPr>
              <a:t>cốc</a:t>
            </a:r>
            <a:r>
              <a:rPr lang="en-US" sz="3600" dirty="0">
                <a:solidFill>
                  <a:schemeClr val="tx1"/>
                </a:solidFill>
              </a:rPr>
              <a:t>, </a:t>
            </a:r>
            <a:r>
              <a:rPr lang="en-US" sz="3600" dirty="0" err="1">
                <a:solidFill>
                  <a:schemeClr val="tx1"/>
                </a:solidFill>
              </a:rPr>
              <a:t>khoai</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biến</a:t>
            </a:r>
            <a:r>
              <a:rPr lang="en-US" sz="3600" dirty="0">
                <a:solidFill>
                  <a:schemeClr val="tx1"/>
                </a:solidFill>
              </a:rPr>
              <a:t> </a:t>
            </a:r>
          </a:p>
        </p:txBody>
      </p:sp>
      <p:sp>
        <p:nvSpPr>
          <p:cNvPr id="3" name="TextBox 2"/>
          <p:cNvSpPr txBox="1"/>
          <p:nvPr/>
        </p:nvSpPr>
        <p:spPr>
          <a:xfrm>
            <a:off x="492679" y="2632239"/>
            <a:ext cx="12809762" cy="7122143"/>
          </a:xfrm>
          <a:prstGeom prst="rect">
            <a:avLst/>
          </a:prstGeom>
          <a:noFill/>
        </p:spPr>
        <p:txBody>
          <a:bodyPr wrap="square" rtlCol="0">
            <a:spAutoFit/>
          </a:bodyPr>
          <a:lstStyle/>
          <a:p>
            <a:pPr algn="just">
              <a:lnSpc>
                <a:spcPct val="150000"/>
              </a:lnSpc>
            </a:pPr>
            <a:r>
              <a:rPr lang="vi-VN" sz="2800" dirty="0"/>
              <a:t>Một đơn vị ăn ngũ cốc, khoai củ và sản phẩm chế biến cung cấp 20g glucid tương đương với:</a:t>
            </a:r>
          </a:p>
          <a:p>
            <a:pPr marL="457200" indent="-457200" algn="just">
              <a:lnSpc>
                <a:spcPct val="150000"/>
              </a:lnSpc>
              <a:buFont typeface="Wingdings" panose="05000000000000000000" pitchFamily="2" charset="2"/>
              <a:buChar char="ü"/>
            </a:pPr>
            <a:r>
              <a:rPr lang="vi-VN" sz="2800" dirty="0"/>
              <a:t> 1/2 lưng bát cơm có trọng lượng bằng 55g (tương đương 26g gạo).</a:t>
            </a:r>
          </a:p>
          <a:p>
            <a:pPr marL="457200" indent="-457200" algn="just">
              <a:lnSpc>
                <a:spcPct val="150000"/>
              </a:lnSpc>
              <a:buFont typeface="Wingdings" panose="05000000000000000000" pitchFamily="2" charset="2"/>
              <a:buChar char="ü"/>
            </a:pPr>
            <a:r>
              <a:rPr lang="vi-VN" sz="2800" dirty="0"/>
              <a:t> 1/2 bát con bánh phở có trọng lượng bằng 60g.</a:t>
            </a:r>
          </a:p>
          <a:p>
            <a:pPr marL="457200" indent="-457200" algn="just">
              <a:lnSpc>
                <a:spcPct val="150000"/>
              </a:lnSpc>
              <a:buFont typeface="Wingdings" panose="05000000000000000000" pitchFamily="2" charset="2"/>
              <a:buChar char="ü"/>
            </a:pPr>
            <a:r>
              <a:rPr lang="vi-VN" sz="2800" dirty="0"/>
              <a:t> 1/2 bát con bún có trọng lượng bằng 80g.</a:t>
            </a:r>
          </a:p>
          <a:p>
            <a:pPr marL="457200" indent="-457200" algn="just">
              <a:lnSpc>
                <a:spcPct val="150000"/>
              </a:lnSpc>
              <a:buFont typeface="Wingdings" panose="05000000000000000000" pitchFamily="2" charset="2"/>
              <a:buChar char="ü"/>
            </a:pPr>
            <a:r>
              <a:rPr lang="vi-VN" sz="2800" dirty="0"/>
              <a:t> 1/2 bát con miến đã nấu chín có trọng lượng bằng 71g.</a:t>
            </a:r>
          </a:p>
          <a:p>
            <a:pPr marL="457200" indent="-457200" algn="just">
              <a:lnSpc>
                <a:spcPct val="150000"/>
              </a:lnSpc>
              <a:buFont typeface="Wingdings" panose="05000000000000000000" pitchFamily="2" charset="2"/>
              <a:buChar char="ü"/>
            </a:pPr>
            <a:r>
              <a:rPr lang="vi-VN" sz="2800" dirty="0"/>
              <a:t> 1/2 cái bánh mỳ có trọng lượng bằng 38g.</a:t>
            </a:r>
          </a:p>
          <a:p>
            <a:pPr marL="457200" indent="-457200" algn="just">
              <a:lnSpc>
                <a:spcPct val="150000"/>
              </a:lnSpc>
              <a:buFont typeface="Wingdings" panose="05000000000000000000" pitchFamily="2" charset="2"/>
              <a:buChar char="ü"/>
            </a:pPr>
            <a:r>
              <a:rPr lang="vi-VN" sz="2800" dirty="0"/>
              <a:t>  1 bắp ngô nếp luộc cỡ nhỏ có trọng lượng bằng 122g.</a:t>
            </a:r>
          </a:p>
          <a:p>
            <a:pPr marL="457200" indent="-457200" algn="just">
              <a:lnSpc>
                <a:spcPct val="150000"/>
              </a:lnSpc>
              <a:buFont typeface="Wingdings" panose="05000000000000000000" pitchFamily="2" charset="2"/>
              <a:buChar char="ü"/>
            </a:pPr>
            <a:r>
              <a:rPr lang="vi-VN" sz="2800" dirty="0"/>
              <a:t> 1 củ khoai sọ cỡ trung bình có trọng lượng bằng 90g.</a:t>
            </a:r>
          </a:p>
          <a:p>
            <a:pPr marL="457200" indent="-457200" algn="just">
              <a:lnSpc>
                <a:spcPct val="150000"/>
              </a:lnSpc>
              <a:buFont typeface="Wingdings" panose="05000000000000000000" pitchFamily="2" charset="2"/>
              <a:buChar char="ü"/>
            </a:pPr>
            <a:r>
              <a:rPr lang="vi-VN" sz="2800" dirty="0"/>
              <a:t> 1 củ khoai lang cỡ nhỏ có trọng lượng bằng 84g.</a:t>
            </a:r>
          </a:p>
          <a:p>
            <a:pPr marL="457200" indent="-457200" algn="just">
              <a:lnSpc>
                <a:spcPct val="150000"/>
              </a:lnSpc>
              <a:buFont typeface="Wingdings" panose="05000000000000000000" pitchFamily="2" charset="2"/>
              <a:buChar char="ü"/>
            </a:pPr>
            <a:r>
              <a:rPr lang="vi-VN" sz="2800" dirty="0"/>
              <a:t> 1 củ khoai tây cỡ nhỏ có trọng lượng bằng 100g.</a:t>
            </a:r>
          </a:p>
        </p:txBody>
      </p:sp>
      <p:sp>
        <p:nvSpPr>
          <p:cNvPr id="10"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1" name="object 4"/>
          <p:cNvSpPr txBox="1"/>
          <p:nvPr/>
        </p:nvSpPr>
        <p:spPr>
          <a:xfrm>
            <a:off x="499453" y="6223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6753976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2480A2B9-1010-47AD-A807-2B95CF47B419}"/>
              </a:ext>
            </a:extLst>
          </p:cNvPr>
          <p:cNvSpPr txBox="1">
            <a:spLocks/>
          </p:cNvSpPr>
          <p:nvPr/>
        </p:nvSpPr>
        <p:spPr>
          <a:xfrm>
            <a:off x="240806" y="1269263"/>
            <a:ext cx="11489789" cy="93268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1: </a:t>
            </a:r>
            <a:r>
              <a:rPr lang="en-US" sz="3600" dirty="0" err="1">
                <a:solidFill>
                  <a:schemeClr val="tx1"/>
                </a:solidFill>
              </a:rPr>
              <a:t>Ngũ</a:t>
            </a:r>
            <a:r>
              <a:rPr lang="en-US" sz="3600" dirty="0">
                <a:solidFill>
                  <a:schemeClr val="tx1"/>
                </a:solidFill>
              </a:rPr>
              <a:t> </a:t>
            </a:r>
            <a:r>
              <a:rPr lang="en-US" sz="3600" dirty="0" err="1">
                <a:solidFill>
                  <a:schemeClr val="tx1"/>
                </a:solidFill>
              </a:rPr>
              <a:t>cốc</a:t>
            </a:r>
            <a:r>
              <a:rPr lang="en-US" sz="3600" dirty="0">
                <a:solidFill>
                  <a:schemeClr val="tx1"/>
                </a:solidFill>
              </a:rPr>
              <a:t>, </a:t>
            </a:r>
            <a:r>
              <a:rPr lang="en-US" sz="3600" dirty="0" err="1">
                <a:solidFill>
                  <a:schemeClr val="tx1"/>
                </a:solidFill>
              </a:rPr>
              <a:t>khoai</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biến</a:t>
            </a:r>
            <a:r>
              <a:rPr lang="en-US" sz="3600" dirty="0">
                <a:solidFill>
                  <a:schemeClr val="tx1"/>
                </a:solidFill>
              </a:rPr>
              <a:t> </a:t>
            </a:r>
          </a:p>
        </p:txBody>
      </p:sp>
      <p:sp>
        <p:nvSpPr>
          <p:cNvPr id="3" name="TextBox 2"/>
          <p:cNvSpPr txBox="1"/>
          <p:nvPr/>
        </p:nvSpPr>
        <p:spPr>
          <a:xfrm>
            <a:off x="466866" y="2151877"/>
            <a:ext cx="13318128" cy="3323987"/>
          </a:xfrm>
          <a:prstGeom prst="rect">
            <a:avLst/>
          </a:prstGeom>
          <a:noFill/>
        </p:spPr>
        <p:txBody>
          <a:bodyPr wrap="square" rtlCol="0">
            <a:spAutoFit/>
          </a:bodyPr>
          <a:lstStyle/>
          <a:p>
            <a:pPr algn="just">
              <a:lnSpc>
                <a:spcPct val="150000"/>
              </a:lnSpc>
            </a:pPr>
            <a:r>
              <a:rPr lang="vi-VN" sz="2800" dirty="0"/>
              <a:t>Trẻ cần ăn trung bình </a:t>
            </a:r>
            <a:r>
              <a:rPr lang="vi-VN" sz="2800" dirty="0" smtClean="0"/>
              <a:t>8-1</a:t>
            </a:r>
            <a:r>
              <a:rPr lang="en-US" sz="2800" dirty="0" smtClean="0"/>
              <a:t>7</a:t>
            </a:r>
            <a:r>
              <a:rPr lang="vi-VN" sz="2800" dirty="0" smtClean="0"/>
              <a:t> </a:t>
            </a:r>
            <a:r>
              <a:rPr lang="vi-VN" sz="2800" dirty="0"/>
              <a:t>đơn vị ăn ngũ cốc, khoai củ và sản phẩm chế biến trong một ngày. Trong mỗi bữa ăn nên có sự phối hợp giữa ngũ cốc và khoai củ. Trung bình số lượng đơn vị </a:t>
            </a:r>
            <a:r>
              <a:rPr lang="vi-VN" sz="2800" dirty="0" smtClean="0"/>
              <a:t>ăn</a:t>
            </a:r>
            <a:r>
              <a:rPr lang="en-US" sz="2800" dirty="0" smtClean="0"/>
              <a:t> </a:t>
            </a:r>
            <a:r>
              <a:rPr lang="en-US" sz="2800" dirty="0" err="1" smtClean="0"/>
              <a:t>ngũ</a:t>
            </a:r>
            <a:r>
              <a:rPr lang="en-US" sz="2800" dirty="0" smtClean="0"/>
              <a:t> </a:t>
            </a:r>
            <a:r>
              <a:rPr lang="en-US" sz="2800" dirty="0" err="1" smtClean="0"/>
              <a:t>cốc</a:t>
            </a:r>
            <a:r>
              <a:rPr lang="en-US" sz="2800" dirty="0" smtClean="0"/>
              <a:t>, </a:t>
            </a:r>
            <a:r>
              <a:rPr lang="en-US" sz="2800" dirty="0" err="1" smtClean="0"/>
              <a:t>khoai</a:t>
            </a:r>
            <a:r>
              <a:rPr lang="en-US" sz="2800" dirty="0" smtClean="0"/>
              <a:t> </a:t>
            </a:r>
            <a:r>
              <a:rPr lang="en-US" sz="2800" dirty="0" err="1" smtClean="0"/>
              <a:t>củ</a:t>
            </a:r>
            <a:r>
              <a:rPr lang="vi-VN" sz="2800" dirty="0" smtClean="0"/>
              <a:t> </a:t>
            </a:r>
            <a:r>
              <a:rPr lang="vi-VN" sz="2800" dirty="0"/>
              <a:t>theo độ tuổi như sau:</a:t>
            </a:r>
          </a:p>
          <a:p>
            <a:pPr marL="457200" indent="-457200" algn="just">
              <a:lnSpc>
                <a:spcPct val="150000"/>
              </a:lnSpc>
              <a:buFont typeface="Arial" panose="020B0604020202020204" pitchFamily="34" charset="0"/>
              <a:buChar char="•"/>
            </a:pPr>
            <a:r>
              <a:rPr lang="en-US" sz="2800" dirty="0" smtClean="0"/>
              <a:t>3-5 </a:t>
            </a:r>
            <a:r>
              <a:rPr lang="en-US" sz="2800" dirty="0" err="1" smtClean="0"/>
              <a:t>tuổi</a:t>
            </a:r>
            <a:r>
              <a:rPr lang="en-US" sz="2800" dirty="0" smtClean="0"/>
              <a:t>: 5 - 6 </a:t>
            </a:r>
            <a:r>
              <a:rPr lang="en-US" sz="2800" dirty="0" err="1" smtClean="0"/>
              <a:t>đơn</a:t>
            </a:r>
            <a:r>
              <a:rPr lang="en-US" sz="2800" dirty="0" smtClean="0"/>
              <a:t> </a:t>
            </a:r>
            <a:r>
              <a:rPr lang="en-US" sz="2800" dirty="0" err="1" smtClean="0"/>
              <a:t>vị</a:t>
            </a:r>
            <a:r>
              <a:rPr lang="en-US" sz="2800" dirty="0" smtClean="0"/>
              <a:t> </a:t>
            </a:r>
            <a:r>
              <a:rPr lang="en-US" sz="2800" dirty="0" err="1" smtClean="0"/>
              <a:t>ăn</a:t>
            </a:r>
            <a:endParaRPr lang="en-US" sz="2800" dirty="0" smtClean="0"/>
          </a:p>
          <a:p>
            <a:pPr marL="457200" indent="-457200" algn="just">
              <a:lnSpc>
                <a:spcPct val="150000"/>
              </a:lnSpc>
              <a:buFont typeface="Arial" panose="020B0604020202020204" pitchFamily="34" charset="0"/>
              <a:buChar char="•"/>
            </a:pPr>
            <a:r>
              <a:rPr lang="vi-VN" sz="2800" dirty="0" smtClean="0"/>
              <a:t>6-</a:t>
            </a:r>
            <a:r>
              <a:rPr lang="en-US" sz="2800" dirty="0" smtClean="0"/>
              <a:t>11</a:t>
            </a:r>
            <a:r>
              <a:rPr lang="vi-VN" sz="2800" dirty="0" smtClean="0"/>
              <a:t> </a:t>
            </a:r>
            <a:r>
              <a:rPr lang="vi-VN" sz="2800" dirty="0"/>
              <a:t>tuổi: </a:t>
            </a:r>
            <a:r>
              <a:rPr lang="en-US" sz="2800" dirty="0" smtClean="0"/>
              <a:t>8 – 13</a:t>
            </a:r>
            <a:r>
              <a:rPr lang="vi-VN" sz="2800" dirty="0" smtClean="0"/>
              <a:t> </a:t>
            </a:r>
            <a:r>
              <a:rPr lang="vi-VN" sz="2800" dirty="0"/>
              <a:t>đơn vị ăn</a:t>
            </a:r>
            <a:r>
              <a:rPr lang="vi-VN" sz="2800" dirty="0" smtClean="0"/>
              <a:t>.</a:t>
            </a:r>
            <a:endParaRPr lang="vi-VN" sz="2800" dirty="0"/>
          </a:p>
        </p:txBody>
      </p:sp>
      <p:pic>
        <p:nvPicPr>
          <p:cNvPr id="10" name="Picture 9"/>
          <p:cNvPicPr>
            <a:picLocks noChangeAspect="1"/>
          </p:cNvPicPr>
          <p:nvPr/>
        </p:nvPicPr>
        <p:blipFill>
          <a:blip r:embed="rId4"/>
          <a:stretch>
            <a:fillRect/>
          </a:stretch>
        </p:blipFill>
        <p:spPr>
          <a:xfrm>
            <a:off x="1" y="5673886"/>
            <a:ext cx="14251860" cy="4406338"/>
          </a:xfrm>
          <a:prstGeom prst="rect">
            <a:avLst/>
          </a:prstGeom>
        </p:spPr>
      </p:pic>
      <p:sp>
        <p:nvSpPr>
          <p:cNvPr id="11"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2" name="object 4"/>
          <p:cNvSpPr txBox="1"/>
          <p:nvPr/>
        </p:nvSpPr>
        <p:spPr>
          <a:xfrm>
            <a:off x="499453" y="6223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
        <p:nvSpPr>
          <p:cNvPr id="13" name="TextBox 12"/>
          <p:cNvSpPr txBox="1"/>
          <p:nvPr/>
        </p:nvSpPr>
        <p:spPr>
          <a:xfrm>
            <a:off x="7592795" y="4254266"/>
            <a:ext cx="13318128" cy="1384995"/>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2800" dirty="0" smtClean="0"/>
              <a:t>12</a:t>
            </a:r>
            <a:r>
              <a:rPr lang="vi-VN" sz="2800" dirty="0" smtClean="0"/>
              <a:t>-</a:t>
            </a:r>
            <a:r>
              <a:rPr lang="en-US" sz="2800" dirty="0" smtClean="0"/>
              <a:t>14</a:t>
            </a:r>
            <a:r>
              <a:rPr lang="vi-VN" sz="2800" dirty="0" smtClean="0"/>
              <a:t> </a:t>
            </a:r>
            <a:r>
              <a:rPr lang="vi-VN" sz="2800" dirty="0"/>
              <a:t>tuổi</a:t>
            </a:r>
            <a:r>
              <a:rPr lang="vi-VN" sz="2800" dirty="0" smtClean="0"/>
              <a:t>:</a:t>
            </a:r>
            <a:r>
              <a:rPr lang="en-US" sz="2800" dirty="0" smtClean="0"/>
              <a:t> 12 – 16</a:t>
            </a:r>
            <a:r>
              <a:rPr lang="vi-VN" sz="2800" dirty="0" smtClean="0"/>
              <a:t> </a:t>
            </a:r>
            <a:r>
              <a:rPr lang="vi-VN" sz="2800" dirty="0"/>
              <a:t>đơn vị ăn.</a:t>
            </a:r>
          </a:p>
          <a:p>
            <a:pPr marL="457200" indent="-457200" algn="just">
              <a:lnSpc>
                <a:spcPct val="150000"/>
              </a:lnSpc>
              <a:buFont typeface="Arial" panose="020B0604020202020204" pitchFamily="34" charset="0"/>
              <a:buChar char="•"/>
            </a:pPr>
            <a:r>
              <a:rPr lang="vi-VN" sz="2800" dirty="0"/>
              <a:t> </a:t>
            </a:r>
            <a:r>
              <a:rPr lang="vi-VN" sz="2800" dirty="0" smtClean="0"/>
              <a:t>1</a:t>
            </a:r>
            <a:r>
              <a:rPr lang="en-US" sz="2800" dirty="0" smtClean="0"/>
              <a:t>5</a:t>
            </a:r>
            <a:r>
              <a:rPr lang="vi-VN" sz="2800" dirty="0" smtClean="0"/>
              <a:t>-1</a:t>
            </a:r>
            <a:r>
              <a:rPr lang="en-US" sz="2800" dirty="0" smtClean="0"/>
              <a:t>9</a:t>
            </a:r>
            <a:r>
              <a:rPr lang="vi-VN" sz="2800" dirty="0" smtClean="0"/>
              <a:t> </a:t>
            </a:r>
            <a:r>
              <a:rPr lang="vi-VN" sz="2800" dirty="0"/>
              <a:t>tuổi</a:t>
            </a:r>
            <a:r>
              <a:rPr lang="vi-VN" sz="2800" dirty="0" smtClean="0"/>
              <a:t>: </a:t>
            </a:r>
            <a:r>
              <a:rPr lang="en-US" sz="2800" dirty="0" smtClean="0"/>
              <a:t>14 – 17 </a:t>
            </a:r>
            <a:r>
              <a:rPr lang="vi-VN" sz="2800" dirty="0" smtClean="0"/>
              <a:t>đơn </a:t>
            </a:r>
            <a:r>
              <a:rPr lang="vi-VN" sz="2800" dirty="0"/>
              <a:t>vị ăn.</a:t>
            </a:r>
          </a:p>
        </p:txBody>
      </p:sp>
    </p:spTree>
    <p:extLst>
      <p:ext uri="{BB962C8B-B14F-4D97-AF65-F5344CB8AC3E}">
        <p14:creationId xmlns:p14="http://schemas.microsoft.com/office/powerpoint/2010/main" val="24737945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2480A2B9-1010-47AD-A807-2B95CF47B419}"/>
              </a:ext>
            </a:extLst>
          </p:cNvPr>
          <p:cNvSpPr txBox="1">
            <a:spLocks/>
          </p:cNvSpPr>
          <p:nvPr/>
        </p:nvSpPr>
        <p:spPr>
          <a:xfrm>
            <a:off x="230904" y="1643900"/>
            <a:ext cx="11489789" cy="93268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1: </a:t>
            </a:r>
            <a:r>
              <a:rPr lang="en-US" sz="3600" dirty="0" err="1">
                <a:solidFill>
                  <a:schemeClr val="tx1"/>
                </a:solidFill>
              </a:rPr>
              <a:t>Ngũ</a:t>
            </a:r>
            <a:r>
              <a:rPr lang="en-US" sz="3600" dirty="0">
                <a:solidFill>
                  <a:schemeClr val="tx1"/>
                </a:solidFill>
              </a:rPr>
              <a:t> </a:t>
            </a:r>
            <a:r>
              <a:rPr lang="en-US" sz="3600" dirty="0" err="1" smtClean="0">
                <a:solidFill>
                  <a:schemeClr val="tx1"/>
                </a:solidFill>
              </a:rPr>
              <a:t>cốc</a:t>
            </a:r>
            <a:r>
              <a:rPr lang="en-US" sz="3600" dirty="0">
                <a:solidFill>
                  <a:schemeClr val="tx1"/>
                </a:solidFill>
              </a:rPr>
              <a:t>, </a:t>
            </a:r>
            <a:r>
              <a:rPr lang="en-US" sz="3600" dirty="0" err="1">
                <a:solidFill>
                  <a:schemeClr val="tx1"/>
                </a:solidFill>
              </a:rPr>
              <a:t>khoai</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biến</a:t>
            </a:r>
            <a:r>
              <a:rPr lang="en-US" sz="3600" dirty="0">
                <a:solidFill>
                  <a:schemeClr val="tx1"/>
                </a:solidFill>
              </a:rPr>
              <a:t> </a:t>
            </a:r>
          </a:p>
        </p:txBody>
      </p:sp>
      <p:pic>
        <p:nvPicPr>
          <p:cNvPr id="10" name="Picture 9"/>
          <p:cNvPicPr>
            <a:picLocks noChangeAspect="1"/>
          </p:cNvPicPr>
          <p:nvPr/>
        </p:nvPicPr>
        <p:blipFill>
          <a:blip r:embed="rId4"/>
          <a:stretch>
            <a:fillRect/>
          </a:stretch>
        </p:blipFill>
        <p:spPr>
          <a:xfrm>
            <a:off x="24241" y="6443134"/>
            <a:ext cx="14251860" cy="3797102"/>
          </a:xfrm>
          <a:prstGeom prst="rect">
            <a:avLst/>
          </a:prstGeom>
        </p:spPr>
      </p:pic>
      <p:sp>
        <p:nvSpPr>
          <p:cNvPr id="12" name="Rounded Rectangle 11"/>
          <p:cNvSpPr/>
          <p:nvPr/>
        </p:nvSpPr>
        <p:spPr>
          <a:xfrm>
            <a:off x="230904" y="2842875"/>
            <a:ext cx="5779315" cy="335018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defRPr/>
            </a:pPr>
            <a:r>
              <a:rPr lang="en-US" sz="3200" b="1" dirty="0" err="1">
                <a:solidFill>
                  <a:schemeClr val="bg1"/>
                </a:solidFill>
                <a:latin typeface="Arial" pitchFamily="34" charset="0"/>
                <a:cs typeface="Arial" pitchFamily="34" charset="0"/>
              </a:rPr>
              <a:t>Ví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dụ</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Trẻ</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nữ</a:t>
            </a:r>
            <a:r>
              <a:rPr lang="en-US" sz="3200" b="1" dirty="0" smtClean="0">
                <a:solidFill>
                  <a:schemeClr val="bg1"/>
                </a:solidFill>
                <a:latin typeface="Arial" pitchFamily="34" charset="0"/>
                <a:cs typeface="Arial" pitchFamily="34" charset="0"/>
              </a:rPr>
              <a:t>, </a:t>
            </a:r>
            <a:r>
              <a:rPr lang="en-US" sz="3200" b="1" dirty="0">
                <a:solidFill>
                  <a:schemeClr val="bg1"/>
                </a:solidFill>
                <a:latin typeface="Arial" pitchFamily="34" charset="0"/>
                <a:cs typeface="Arial" pitchFamily="34" charset="0"/>
              </a:rPr>
              <a:t>12 </a:t>
            </a:r>
            <a:r>
              <a:rPr lang="en-US" sz="3200" b="1" dirty="0" err="1">
                <a:solidFill>
                  <a:schemeClr val="bg1"/>
                </a:solidFill>
                <a:latin typeface="Arial" pitchFamily="34" charset="0"/>
                <a:cs typeface="Arial" pitchFamily="34" charset="0"/>
              </a:rPr>
              <a:t>tuổi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cần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ăn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bao</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nhiêu</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ngũ</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cốc</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khoai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củ</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và</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các</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sản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phẩm</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chế</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biến</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trong</a:t>
            </a:r>
            <a:r>
              <a:rPr lang="en-US" sz="3200" b="1" dirty="0" smtClean="0">
                <a:solidFill>
                  <a:schemeClr val="bg1"/>
                </a:solidFill>
                <a:latin typeface="Arial" pitchFamily="34" charset="0"/>
                <a:cs typeface="Arial" pitchFamily="34" charset="0"/>
              </a:rPr>
              <a:t> 1 </a:t>
            </a:r>
            <a:r>
              <a:rPr lang="en-US" sz="3200" b="1" dirty="0" err="1" smtClean="0">
                <a:solidFill>
                  <a:schemeClr val="bg1"/>
                </a:solidFill>
                <a:latin typeface="Arial" pitchFamily="34" charset="0"/>
                <a:cs typeface="Arial" pitchFamily="34" charset="0"/>
              </a:rPr>
              <a:t>ngày</a:t>
            </a:r>
            <a:r>
              <a:rPr lang="en-US" sz="3200" b="1" dirty="0" smtClean="0">
                <a:solidFill>
                  <a:schemeClr val="bg1"/>
                </a:solidFill>
                <a:latin typeface="Arial" pitchFamily="34" charset="0"/>
                <a:cs typeface="Arial" pitchFamily="34" charset="0"/>
              </a:rPr>
              <a:t>? </a:t>
            </a:r>
            <a:endParaRPr lang="en-US" sz="3200" b="1" dirty="0">
              <a:solidFill>
                <a:schemeClr val="bg1"/>
              </a:solidFill>
              <a:latin typeface="Arial" pitchFamily="34" charset="0"/>
              <a:cs typeface="Arial" pitchFamily="34" charset="0"/>
            </a:endParaRPr>
          </a:p>
        </p:txBody>
      </p:sp>
      <p:sp>
        <p:nvSpPr>
          <p:cNvPr id="13" name="Rounded Rectangular Callout 12"/>
          <p:cNvSpPr/>
          <p:nvPr/>
        </p:nvSpPr>
        <p:spPr>
          <a:xfrm>
            <a:off x="6747669" y="3580429"/>
            <a:ext cx="7528432" cy="2608263"/>
          </a:xfrm>
          <a:prstGeom prst="wedgeRoundRectCallout">
            <a:avLst>
              <a:gd name="adj1" fmla="val 11353"/>
              <a:gd name="adj2" fmla="val -8313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3200" b="1" dirty="0" err="1">
                <a:solidFill>
                  <a:schemeClr val="bg1"/>
                </a:solidFill>
                <a:latin typeface="Arial" panose="020B0604020202020204" pitchFamily="34" charset="0"/>
                <a:cs typeface="Arial" panose="020B0604020202020204" pitchFamily="34" charset="0"/>
              </a:rPr>
              <a:t>Sáng</a:t>
            </a:r>
            <a:r>
              <a:rPr lang="en-US" sz="3200" b="1" dirty="0">
                <a:solidFill>
                  <a:schemeClr val="bg1"/>
                </a:solidFill>
                <a:latin typeface="Arial" panose="020B0604020202020204" pitchFamily="34" charset="0"/>
                <a:cs typeface="Arial" panose="020B0604020202020204" pitchFamily="34" charset="0"/>
              </a:rPr>
              <a:t>: 1 </a:t>
            </a:r>
            <a:r>
              <a:rPr lang="en-US" sz="3200" b="1" dirty="0" err="1">
                <a:solidFill>
                  <a:schemeClr val="bg1"/>
                </a:solidFill>
                <a:latin typeface="Arial" panose="020B0604020202020204" pitchFamily="34" charset="0"/>
                <a:cs typeface="Arial" panose="020B0604020202020204" pitchFamily="34" charset="0"/>
              </a:rPr>
              <a:t>bát</a:t>
            </a:r>
            <a:r>
              <a:rPr lang="en-US" sz="3200" b="1" dirty="0">
                <a:solidFill>
                  <a:schemeClr val="bg1"/>
                </a:solidFill>
                <a:latin typeface="Arial" panose="020B0604020202020204" pitchFamily="34" charset="0"/>
                <a:cs typeface="Arial" panose="020B0604020202020204" pitchFamily="34" charset="0"/>
              </a:rPr>
              <a:t> con </a:t>
            </a:r>
            <a:r>
              <a:rPr lang="en-US" sz="3200" b="1" smtClean="0">
                <a:solidFill>
                  <a:schemeClr val="bg1"/>
                </a:solidFill>
                <a:latin typeface="Arial" panose="020B0604020202020204" pitchFamily="34" charset="0"/>
                <a:cs typeface="Arial" panose="020B0604020202020204" pitchFamily="34" charset="0"/>
              </a:rPr>
              <a:t>miến</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Trưa</a:t>
            </a:r>
            <a:r>
              <a:rPr lang="en-US" sz="3200" b="1" dirty="0">
                <a:solidFill>
                  <a:schemeClr val="bg1"/>
                </a:solidFill>
                <a:latin typeface="Arial" panose="020B0604020202020204" pitchFamily="34" charset="0"/>
                <a:cs typeface="Arial" panose="020B0604020202020204" pitchFamily="34" charset="0"/>
              </a:rPr>
              <a:t>: 2 </a:t>
            </a:r>
            <a:r>
              <a:rPr lang="en-US" sz="3200" b="1" dirty="0" err="1" smtClean="0">
                <a:solidFill>
                  <a:schemeClr val="bg1"/>
                </a:solidFill>
                <a:latin typeface="Arial" panose="020B0604020202020204" pitchFamily="34" charset="0"/>
                <a:cs typeface="Arial" panose="020B0604020202020204" pitchFamily="34" charset="0"/>
              </a:rPr>
              <a:t>lưng</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bát</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cơm</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Tối</a:t>
            </a:r>
            <a:r>
              <a:rPr lang="en-US" sz="3200" b="1" dirty="0">
                <a:solidFill>
                  <a:schemeClr val="bg1"/>
                </a:solidFill>
                <a:latin typeface="Arial" panose="020B0604020202020204" pitchFamily="34" charset="0"/>
                <a:cs typeface="Arial" panose="020B0604020202020204" pitchFamily="34" charset="0"/>
              </a:rPr>
              <a:t>: 2 </a:t>
            </a:r>
            <a:r>
              <a:rPr lang="en-US" sz="3200" b="1" dirty="0" err="1" smtClean="0">
                <a:solidFill>
                  <a:schemeClr val="bg1"/>
                </a:solidFill>
                <a:latin typeface="Arial" panose="020B0604020202020204" pitchFamily="34" charset="0"/>
                <a:cs typeface="Arial" panose="020B0604020202020204" pitchFamily="34" charset="0"/>
              </a:rPr>
              <a:t>lưng</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bát</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cơm</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Phụ</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chiều</a:t>
            </a:r>
            <a:r>
              <a:rPr lang="en-US" sz="3200" b="1" dirty="0">
                <a:solidFill>
                  <a:schemeClr val="bg1"/>
                </a:solidFill>
                <a:latin typeface="Arial" panose="020B0604020202020204" pitchFamily="34" charset="0"/>
                <a:cs typeface="Arial" panose="020B0604020202020204" pitchFamily="34" charset="0"/>
              </a:rPr>
              <a:t>: 1 </a:t>
            </a:r>
            <a:r>
              <a:rPr lang="en-US" sz="3200" b="1" dirty="0" err="1">
                <a:solidFill>
                  <a:schemeClr val="bg1"/>
                </a:solidFill>
                <a:latin typeface="Arial" panose="020B0604020202020204" pitchFamily="34" charset="0"/>
                <a:cs typeface="Arial" panose="020B0604020202020204" pitchFamily="34" charset="0"/>
              </a:rPr>
              <a:t>Bánh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mỳ</a:t>
            </a:r>
            <a:r>
              <a:rPr lang="en-US" sz="3200" b="1" dirty="0">
                <a:solidFill>
                  <a:schemeClr val="bg1"/>
                </a:solidFill>
                <a:latin typeface="Arial" panose="020B0604020202020204" pitchFamily="34" charset="0"/>
                <a:cs typeface="Arial" panose="020B0604020202020204" pitchFamily="34" charset="0"/>
              </a:rPr>
              <a:t>/</a:t>
            </a:r>
            <a:r>
              <a:rPr lang="en-US" sz="3200" b="1" dirty="0" err="1">
                <a:solidFill>
                  <a:schemeClr val="bg1"/>
                </a:solidFill>
                <a:latin typeface="Arial" panose="020B0604020202020204" pitchFamily="34" charset="0"/>
                <a:cs typeface="Arial" panose="020B0604020202020204" pitchFamily="34" charset="0"/>
              </a:rPr>
              <a:t>bắp</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ngô</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nếp</a:t>
            </a:r>
            <a:r>
              <a:rPr lang="en-US" sz="3200" b="1" dirty="0">
                <a:solidFill>
                  <a:schemeClr val="bg1"/>
                </a:solidFill>
                <a:latin typeface="Arial" panose="020B0604020202020204" pitchFamily="34" charset="0"/>
                <a:cs typeface="Arial" panose="020B0604020202020204" pitchFamily="34" charset="0"/>
              </a:rPr>
              <a:t> </a:t>
            </a:r>
          </a:p>
        </p:txBody>
      </p:sp>
      <p:sp>
        <p:nvSpPr>
          <p:cNvPr id="11" name="object 2"/>
          <p:cNvSpPr/>
          <p:nvPr/>
        </p:nvSpPr>
        <p:spPr>
          <a:xfrm>
            <a:off x="-14883" y="774617"/>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6" name="object 4"/>
          <p:cNvSpPr txBox="1"/>
          <p:nvPr/>
        </p:nvSpPr>
        <p:spPr>
          <a:xfrm>
            <a:off x="499453" y="774617"/>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83550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2480A2B9-1010-47AD-A807-2B95CF47B419}"/>
              </a:ext>
            </a:extLst>
          </p:cNvPr>
          <p:cNvSpPr txBox="1">
            <a:spLocks/>
          </p:cNvSpPr>
          <p:nvPr/>
        </p:nvSpPr>
        <p:spPr>
          <a:xfrm>
            <a:off x="230904" y="1643900"/>
            <a:ext cx="11489789" cy="93268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1: </a:t>
            </a:r>
            <a:r>
              <a:rPr lang="en-US" sz="3600" dirty="0" err="1">
                <a:solidFill>
                  <a:schemeClr val="tx1"/>
                </a:solidFill>
              </a:rPr>
              <a:t>Ngũ</a:t>
            </a:r>
            <a:r>
              <a:rPr lang="en-US" sz="3600" dirty="0">
                <a:solidFill>
                  <a:schemeClr val="tx1"/>
                </a:solidFill>
              </a:rPr>
              <a:t> </a:t>
            </a:r>
            <a:r>
              <a:rPr lang="en-US" sz="3600" dirty="0" err="1" smtClean="0">
                <a:solidFill>
                  <a:schemeClr val="tx1"/>
                </a:solidFill>
              </a:rPr>
              <a:t>cốc</a:t>
            </a:r>
            <a:r>
              <a:rPr lang="en-US" sz="3600" dirty="0">
                <a:solidFill>
                  <a:schemeClr val="tx1"/>
                </a:solidFill>
              </a:rPr>
              <a:t>, </a:t>
            </a:r>
            <a:r>
              <a:rPr lang="en-US" sz="3600" dirty="0" err="1">
                <a:solidFill>
                  <a:schemeClr val="tx1"/>
                </a:solidFill>
              </a:rPr>
              <a:t>khoai</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biến</a:t>
            </a:r>
            <a:r>
              <a:rPr lang="en-US" sz="3600" dirty="0">
                <a:solidFill>
                  <a:schemeClr val="tx1"/>
                </a:solidFill>
              </a:rPr>
              <a:t> </a:t>
            </a:r>
          </a:p>
        </p:txBody>
      </p:sp>
      <p:pic>
        <p:nvPicPr>
          <p:cNvPr id="10" name="Picture 9"/>
          <p:cNvPicPr>
            <a:picLocks noChangeAspect="1"/>
          </p:cNvPicPr>
          <p:nvPr/>
        </p:nvPicPr>
        <p:blipFill>
          <a:blip r:embed="rId4"/>
          <a:stretch>
            <a:fillRect/>
          </a:stretch>
        </p:blipFill>
        <p:spPr>
          <a:xfrm>
            <a:off x="24241" y="6443134"/>
            <a:ext cx="14251860" cy="3797102"/>
          </a:xfrm>
          <a:prstGeom prst="rect">
            <a:avLst/>
          </a:prstGeom>
        </p:spPr>
      </p:pic>
      <p:sp>
        <p:nvSpPr>
          <p:cNvPr id="12" name="Rounded Rectangle 11"/>
          <p:cNvSpPr/>
          <p:nvPr/>
        </p:nvSpPr>
        <p:spPr>
          <a:xfrm>
            <a:off x="230904" y="2842875"/>
            <a:ext cx="5779315" cy="3350185"/>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a:lnSpc>
                <a:spcPct val="150000"/>
              </a:lnSpc>
              <a:defRPr/>
            </a:pPr>
            <a:r>
              <a:rPr lang="en-US" sz="3200" b="1" dirty="0" err="1">
                <a:solidFill>
                  <a:schemeClr val="bg1"/>
                </a:solidFill>
                <a:latin typeface="Arial" pitchFamily="34" charset="0"/>
                <a:cs typeface="Arial" pitchFamily="34" charset="0"/>
              </a:rPr>
              <a:t>Ví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dụ</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Trẻ</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nam</a:t>
            </a:r>
            <a:r>
              <a:rPr lang="en-US" sz="3200" b="1" dirty="0" smtClean="0">
                <a:solidFill>
                  <a:schemeClr val="bg1"/>
                </a:solidFill>
                <a:latin typeface="Arial" pitchFamily="34" charset="0"/>
                <a:cs typeface="Arial" pitchFamily="34" charset="0"/>
              </a:rPr>
              <a:t>, 14 </a:t>
            </a:r>
            <a:r>
              <a:rPr lang="en-US" sz="3200" b="1" dirty="0" err="1">
                <a:solidFill>
                  <a:schemeClr val="bg1"/>
                </a:solidFill>
                <a:latin typeface="Arial" pitchFamily="34" charset="0"/>
                <a:cs typeface="Arial" pitchFamily="34" charset="0"/>
              </a:rPr>
              <a:t>tuổi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cần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ăn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bao</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nhiêu</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ngũ</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cốc</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khoai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củ</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và</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các</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sản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phẩm</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chế</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biến</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trong</a:t>
            </a:r>
            <a:r>
              <a:rPr lang="en-US" sz="3200" b="1" dirty="0" smtClean="0">
                <a:solidFill>
                  <a:schemeClr val="bg1"/>
                </a:solidFill>
                <a:latin typeface="Arial" pitchFamily="34" charset="0"/>
                <a:cs typeface="Arial" pitchFamily="34" charset="0"/>
              </a:rPr>
              <a:t> 1 </a:t>
            </a:r>
            <a:r>
              <a:rPr lang="en-US" sz="3200" b="1" dirty="0" err="1" smtClean="0">
                <a:solidFill>
                  <a:schemeClr val="bg1"/>
                </a:solidFill>
                <a:latin typeface="Arial" pitchFamily="34" charset="0"/>
                <a:cs typeface="Arial" pitchFamily="34" charset="0"/>
              </a:rPr>
              <a:t>ngày</a:t>
            </a:r>
            <a:r>
              <a:rPr lang="en-US" sz="3200" b="1" dirty="0" smtClean="0">
                <a:solidFill>
                  <a:schemeClr val="bg1"/>
                </a:solidFill>
                <a:latin typeface="Arial" pitchFamily="34" charset="0"/>
                <a:cs typeface="Arial" pitchFamily="34" charset="0"/>
              </a:rPr>
              <a:t>? </a:t>
            </a:r>
            <a:endParaRPr lang="en-US" sz="3200" b="1" dirty="0">
              <a:solidFill>
                <a:schemeClr val="bg1"/>
              </a:solidFill>
              <a:latin typeface="Arial" pitchFamily="34" charset="0"/>
              <a:cs typeface="Arial" pitchFamily="34" charset="0"/>
            </a:endParaRPr>
          </a:p>
        </p:txBody>
      </p:sp>
      <p:sp>
        <p:nvSpPr>
          <p:cNvPr id="13" name="Rounded Rectangular Callout 12"/>
          <p:cNvSpPr/>
          <p:nvPr/>
        </p:nvSpPr>
        <p:spPr>
          <a:xfrm>
            <a:off x="6671469" y="2878783"/>
            <a:ext cx="7580391" cy="3345817"/>
          </a:xfrm>
          <a:prstGeom prst="wedgeRoundRectCallout">
            <a:avLst>
              <a:gd name="adj1" fmla="val 11353"/>
              <a:gd name="adj2" fmla="val -83136"/>
              <a:gd name="adj3" fmla="val 16667"/>
            </a:avLst>
          </a:prstGeom>
        </p:spPr>
        <p:style>
          <a:lnRef idx="3">
            <a:schemeClr val="lt1"/>
          </a:lnRef>
          <a:fillRef idx="1">
            <a:schemeClr val="accent1"/>
          </a:fillRef>
          <a:effectRef idx="1">
            <a:schemeClr val="accent1"/>
          </a:effectRef>
          <a:fontRef idx="minor">
            <a:schemeClr val="lt1"/>
          </a:fontRef>
        </p:style>
        <p:txBody>
          <a:bodyPr anchor="ctr"/>
          <a:lstStyle/>
          <a:p>
            <a:pPr>
              <a:defRPr/>
            </a:pPr>
            <a:r>
              <a:rPr lang="en-US" sz="3200" b="1" dirty="0" err="1">
                <a:solidFill>
                  <a:schemeClr val="bg1"/>
                </a:solidFill>
                <a:latin typeface="Arial" panose="020B0604020202020204" pitchFamily="34" charset="0"/>
                <a:cs typeface="Arial" panose="020B0604020202020204" pitchFamily="34" charset="0"/>
              </a:rPr>
              <a:t>Sáng</a:t>
            </a:r>
            <a:r>
              <a:rPr lang="en-US" sz="3200" b="1" dirty="0">
                <a:solidFill>
                  <a:schemeClr val="bg1"/>
                </a:solidFill>
                <a:latin typeface="Arial" panose="020B0604020202020204" pitchFamily="34" charset="0"/>
                <a:cs typeface="Arial" panose="020B0604020202020204" pitchFamily="34" charset="0"/>
              </a:rPr>
              <a:t>: 1 </a:t>
            </a:r>
            <a:r>
              <a:rPr lang="en-US" sz="3200" b="1" dirty="0" err="1">
                <a:solidFill>
                  <a:schemeClr val="bg1"/>
                </a:solidFill>
                <a:latin typeface="Arial" panose="020B0604020202020204" pitchFamily="34" charset="0"/>
                <a:cs typeface="Arial" panose="020B0604020202020204" pitchFamily="34" charset="0"/>
              </a:rPr>
              <a:t>bát</a:t>
            </a:r>
            <a:r>
              <a:rPr lang="en-US" sz="3200" b="1" dirty="0">
                <a:solidFill>
                  <a:schemeClr val="bg1"/>
                </a:solidFill>
                <a:latin typeface="Arial" panose="020B0604020202020204" pitchFamily="34" charset="0"/>
                <a:cs typeface="Arial" panose="020B0604020202020204" pitchFamily="34" charset="0"/>
              </a:rPr>
              <a:t> con </a:t>
            </a:r>
            <a:r>
              <a:rPr lang="en-US" sz="3200" b="1" dirty="0" err="1">
                <a:solidFill>
                  <a:schemeClr val="bg1"/>
                </a:solidFill>
                <a:latin typeface="Arial" panose="020B0604020202020204" pitchFamily="34" charset="0"/>
                <a:cs typeface="Arial" panose="020B0604020202020204" pitchFamily="34" charset="0"/>
              </a:rPr>
              <a:t>phở</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Trưa</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2,5 </a:t>
            </a:r>
            <a:r>
              <a:rPr lang="en-US" sz="3200" b="1" dirty="0" err="1" smtClean="0">
                <a:solidFill>
                  <a:schemeClr val="bg1"/>
                </a:solidFill>
                <a:latin typeface="Arial" panose="020B0604020202020204" pitchFamily="34" charset="0"/>
                <a:cs typeface="Arial" panose="020B0604020202020204" pitchFamily="34" charset="0"/>
              </a:rPr>
              <a:t>lưng</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bát</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cơm</a:t>
            </a:r>
            <a:r>
              <a:rPr lang="en-US" sz="3200" b="1" dirty="0" smtClean="0">
                <a:solidFill>
                  <a:schemeClr val="bg1"/>
                </a:solidFill>
                <a:latin typeface="Arial" panose="020B0604020202020204" pitchFamily="34" charset="0"/>
                <a:cs typeface="Arial" panose="020B0604020202020204" pitchFamily="34" charset="0"/>
              </a:rPr>
              <a:t>, 1 </a:t>
            </a:r>
            <a:r>
              <a:rPr lang="en-US" sz="3200" b="1" dirty="0" err="1" smtClean="0">
                <a:solidFill>
                  <a:schemeClr val="bg1"/>
                </a:solidFill>
                <a:latin typeface="Arial" panose="020B0604020202020204" pitchFamily="34" charset="0"/>
                <a:cs typeface="Arial" panose="020B0604020202020204" pitchFamily="34" charset="0"/>
              </a:rPr>
              <a:t>củ</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khoai</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tây</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canh</a:t>
            </a:r>
            <a:r>
              <a:rPr lang="en-US" sz="3200" b="1" dirty="0" smtClean="0">
                <a:solidFill>
                  <a:schemeClr val="bg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Tối</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2,5 </a:t>
            </a:r>
            <a:r>
              <a:rPr lang="en-US" sz="3200" b="1" dirty="0" err="1" smtClean="0">
                <a:solidFill>
                  <a:schemeClr val="bg1"/>
                </a:solidFill>
                <a:latin typeface="Arial" panose="020B0604020202020204" pitchFamily="34" charset="0"/>
                <a:cs typeface="Arial" panose="020B0604020202020204" pitchFamily="34" charset="0"/>
              </a:rPr>
              <a:t>lưng</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bát</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cơm</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Phụ</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chiều</a:t>
            </a:r>
            <a:r>
              <a:rPr lang="en-US" sz="3200" b="1" dirty="0">
                <a:solidFill>
                  <a:schemeClr val="bg1"/>
                </a:solidFill>
                <a:latin typeface="Arial" panose="020B0604020202020204" pitchFamily="34" charset="0"/>
                <a:cs typeface="Arial" panose="020B0604020202020204" pitchFamily="34" charset="0"/>
              </a:rPr>
              <a:t>: 1 </a:t>
            </a:r>
            <a:r>
              <a:rPr lang="en-US" sz="3200" b="1" dirty="0" err="1">
                <a:solidFill>
                  <a:schemeClr val="bg1"/>
                </a:solidFill>
                <a:latin typeface="Arial" panose="020B0604020202020204" pitchFamily="34" charset="0"/>
                <a:cs typeface="Arial" panose="020B0604020202020204" pitchFamily="34" charset="0"/>
              </a:rPr>
              <a:t>Bánh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mỳ</a:t>
            </a:r>
            <a:r>
              <a:rPr lang="en-US" sz="3200" b="1" dirty="0">
                <a:solidFill>
                  <a:schemeClr val="bg1"/>
                </a:solidFill>
                <a:latin typeface="Arial" panose="020B0604020202020204" pitchFamily="34" charset="0"/>
                <a:cs typeface="Arial" panose="020B0604020202020204" pitchFamily="34" charset="0"/>
              </a:rPr>
              <a:t>/</a:t>
            </a:r>
            <a:r>
              <a:rPr lang="en-US" sz="3200" b="1" dirty="0" err="1">
                <a:solidFill>
                  <a:schemeClr val="bg1"/>
                </a:solidFill>
                <a:latin typeface="Arial" panose="020B0604020202020204" pitchFamily="34" charset="0"/>
                <a:cs typeface="Arial" panose="020B0604020202020204" pitchFamily="34" charset="0"/>
              </a:rPr>
              <a:t>bắp</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ngô</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nếp</a:t>
            </a:r>
            <a:r>
              <a:rPr lang="en-US" sz="3200" b="1" dirty="0">
                <a:solidFill>
                  <a:schemeClr val="bg1"/>
                </a:solidFill>
                <a:latin typeface="Arial" panose="020B0604020202020204" pitchFamily="34" charset="0"/>
                <a:cs typeface="Arial" panose="020B0604020202020204" pitchFamily="34" charset="0"/>
              </a:rPr>
              <a:t> </a:t>
            </a:r>
          </a:p>
        </p:txBody>
      </p:sp>
      <p:sp>
        <p:nvSpPr>
          <p:cNvPr id="11" name="object 2"/>
          <p:cNvSpPr/>
          <p:nvPr/>
        </p:nvSpPr>
        <p:spPr>
          <a:xfrm>
            <a:off x="-14883" y="850817"/>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6" name="object 4"/>
          <p:cNvSpPr txBox="1"/>
          <p:nvPr/>
        </p:nvSpPr>
        <p:spPr>
          <a:xfrm>
            <a:off x="499453" y="850817"/>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23096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pic>
        <p:nvPicPr>
          <p:cNvPr id="15"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615" y="6337300"/>
            <a:ext cx="6010936" cy="3683219"/>
          </a:xfrm>
          <a:prstGeom prst="rect">
            <a:avLst/>
          </a:prstGeom>
        </p:spPr>
      </p:pic>
      <p:sp>
        <p:nvSpPr>
          <p:cNvPr id="16" name="Title 1">
            <a:extLst>
              <a:ext uri="{FF2B5EF4-FFF2-40B4-BE49-F238E27FC236}">
                <a16:creationId xmlns:a16="http://schemas.microsoft.com/office/drawing/2014/main" id="{D53BEDAC-A5A4-4B24-A2D5-77EF48CB18AF}"/>
              </a:ext>
            </a:extLst>
          </p:cNvPr>
          <p:cNvSpPr txBox="1">
            <a:spLocks/>
          </p:cNvSpPr>
          <p:nvPr/>
        </p:nvSpPr>
        <p:spPr>
          <a:xfrm>
            <a:off x="473909" y="865677"/>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2: Rau </a:t>
            </a:r>
            <a:r>
              <a:rPr lang="en-US" sz="3600" dirty="0" err="1">
                <a:solidFill>
                  <a:schemeClr val="tx1"/>
                </a:solidFill>
              </a:rPr>
              <a:t>lá</a:t>
            </a:r>
            <a:r>
              <a:rPr lang="en-US" sz="3600" dirty="0">
                <a:solidFill>
                  <a:schemeClr val="tx1"/>
                </a:solidFill>
              </a:rPr>
              <a:t>, </a:t>
            </a:r>
            <a:r>
              <a:rPr lang="en-US" sz="3600" dirty="0" err="1">
                <a:solidFill>
                  <a:schemeClr val="tx1"/>
                </a:solidFill>
              </a:rPr>
              <a:t>rau</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chín</a:t>
            </a:r>
            <a:endParaRPr lang="en-US" sz="3600" dirty="0">
              <a:solidFill>
                <a:schemeClr val="tx1"/>
              </a:solidFill>
            </a:endParaRPr>
          </a:p>
        </p:txBody>
      </p:sp>
      <p:sp>
        <p:nvSpPr>
          <p:cNvPr id="11" name="object 2"/>
          <p:cNvSpPr/>
          <p:nvPr/>
        </p:nvSpPr>
        <p:spPr>
          <a:xfrm>
            <a:off x="-14883" y="6223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2" name="object 4"/>
          <p:cNvSpPr txBox="1"/>
          <p:nvPr/>
        </p:nvSpPr>
        <p:spPr>
          <a:xfrm>
            <a:off x="499453" y="6223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
        <p:nvSpPr>
          <p:cNvPr id="10" name="TextBox 9"/>
          <p:cNvSpPr txBox="1"/>
          <p:nvPr/>
        </p:nvSpPr>
        <p:spPr>
          <a:xfrm>
            <a:off x="491106" y="2161172"/>
            <a:ext cx="12809762" cy="461664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pPr>
            <a:r>
              <a:rPr lang="vi-VN" sz="2800" dirty="0"/>
              <a:t>Vai trò</a:t>
            </a:r>
            <a:r>
              <a:rPr lang="vi-VN" sz="2800" dirty="0" smtClean="0"/>
              <a:t>:</a:t>
            </a:r>
            <a:r>
              <a:rPr lang="en-US" sz="2800" dirty="0" smtClean="0"/>
              <a:t> Rau </a:t>
            </a:r>
            <a:r>
              <a:rPr lang="en-US" sz="2800" dirty="0" err="1" smtClean="0"/>
              <a:t>củ</a:t>
            </a:r>
            <a:r>
              <a:rPr lang="en-US" sz="2800" dirty="0" smtClean="0"/>
              <a:t> </a:t>
            </a:r>
            <a:r>
              <a:rPr lang="en-US" sz="2800" dirty="0" err="1" smtClean="0"/>
              <a:t>là</a:t>
            </a:r>
            <a:r>
              <a:rPr lang="vi-VN" sz="2800" dirty="0" smtClean="0"/>
              <a:t> </a:t>
            </a:r>
            <a:r>
              <a:rPr lang="en-US" sz="2800" dirty="0"/>
              <a:t>n</a:t>
            </a:r>
            <a:r>
              <a:rPr lang="vi-VN" sz="2800" dirty="0" smtClean="0"/>
              <a:t>guồn </a:t>
            </a:r>
            <a:r>
              <a:rPr lang="vi-VN" sz="2800" dirty="0"/>
              <a:t>cung cấp vitamin, chất khoáng, chất xơ và một số chất chống oxy hóa cần thiết cho cơ </a:t>
            </a:r>
            <a:r>
              <a:rPr lang="en-US" sz="2800" dirty="0" err="1" smtClean="0"/>
              <a:t>thể</a:t>
            </a:r>
            <a:endParaRPr lang="en-US" sz="2800" dirty="0" smtClean="0"/>
          </a:p>
          <a:p>
            <a:pPr marL="457200" indent="-457200" algn="just">
              <a:lnSpc>
                <a:spcPct val="150000"/>
              </a:lnSpc>
              <a:buFont typeface="Wingdings" panose="05000000000000000000" pitchFamily="2" charset="2"/>
              <a:buChar char="v"/>
            </a:pPr>
            <a:r>
              <a:rPr lang="vi-VN" altLang="en-US" sz="2800" dirty="0" smtClean="0">
                <a:cs typeface="Times New Roman" panose="02020603050405020304" pitchFamily="18" charset="0"/>
              </a:rPr>
              <a:t>Vitamin </a:t>
            </a:r>
            <a:r>
              <a:rPr lang="vi-VN" altLang="en-US" sz="2800" dirty="0">
                <a:cs typeface="Times New Roman" panose="02020603050405020304" pitchFamily="18" charset="0"/>
              </a:rPr>
              <a:t>và khoáng chất là những chất mà cơ thể chỉ cần một lượng rất nhỏ</a:t>
            </a:r>
            <a:r>
              <a:rPr lang="en-US" altLang="en-US" sz="2800" dirty="0">
                <a:cs typeface="Times New Roman" panose="02020603050405020304" pitchFamily="18" charset="0"/>
              </a:rPr>
              <a:t> </a:t>
            </a:r>
            <a:r>
              <a:rPr lang="vi-VN" altLang="en-US" sz="2800" dirty="0">
                <a:cs typeface="Times New Roman" panose="02020603050405020304" pitchFamily="18" charset="0"/>
              </a:rPr>
              <a:t>nhưng có vai trò rất quan </a:t>
            </a:r>
            <a:r>
              <a:rPr lang="en-US" altLang="en-US" sz="2800" dirty="0" err="1" smtClean="0">
                <a:cs typeface="Times New Roman" panose="02020603050405020304" pitchFamily="18" charset="0"/>
              </a:rPr>
              <a:t>trọng</a:t>
            </a:r>
            <a:r>
              <a:rPr lang="en-US" altLang="en-US" sz="2800" dirty="0" smtClean="0">
                <a:cs typeface="Times New Roman" panose="02020603050405020304" pitchFamily="18" charset="0"/>
              </a:rPr>
              <a:t> </a:t>
            </a:r>
            <a:r>
              <a:rPr lang="vi-VN" altLang="en-US" sz="2800" dirty="0" smtClean="0">
                <a:cs typeface="Times New Roman" panose="02020603050405020304" pitchFamily="18" charset="0"/>
              </a:rPr>
              <a:t>như </a:t>
            </a:r>
            <a:r>
              <a:rPr lang="vi-VN" altLang="en-US" sz="2800" dirty="0">
                <a:cs typeface="Times New Roman" panose="02020603050405020304" pitchFamily="18" charset="0"/>
              </a:rPr>
              <a:t>tham gia vào xây dựng các tế bào, mô, hệ thống miễn dịch của cơ thể, chuyển hóa dinh </a:t>
            </a:r>
            <a:r>
              <a:rPr lang="vi-VN" altLang="en-US" sz="2800" dirty="0" smtClean="0">
                <a:cs typeface="Times New Roman" panose="02020603050405020304" pitchFamily="18" charset="0"/>
              </a:rPr>
              <a:t>dưỡng</a:t>
            </a:r>
            <a:endParaRPr lang="en-US" altLang="en-US" sz="2800" dirty="0" smtClean="0">
              <a:cs typeface="Times New Roman" panose="02020603050405020304" pitchFamily="18" charset="0"/>
            </a:endParaRPr>
          </a:p>
          <a:p>
            <a:pPr marL="457200" indent="-457200" algn="just">
              <a:lnSpc>
                <a:spcPct val="150000"/>
              </a:lnSpc>
              <a:buFont typeface="Wingdings" panose="05000000000000000000" pitchFamily="2" charset="2"/>
              <a:buChar char="v"/>
            </a:pPr>
            <a:r>
              <a:rPr lang="en-US" altLang="en-US" sz="2800" dirty="0" err="1" smtClean="0">
                <a:cs typeface="Times New Roman" panose="02020603050405020304" pitchFamily="18" charset="0"/>
              </a:rPr>
              <a:t>Nếu</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trẻ</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bị</a:t>
            </a:r>
            <a:r>
              <a:rPr lang="en-US" altLang="en-US" sz="2800" dirty="0" smtClean="0">
                <a:cs typeface="Times New Roman" panose="02020603050405020304" pitchFamily="18" charset="0"/>
              </a:rPr>
              <a:t> </a:t>
            </a:r>
            <a:r>
              <a:rPr lang="vi-VN" altLang="en-US" sz="2800" dirty="0" smtClean="0">
                <a:cs typeface="Times New Roman" panose="02020603050405020304" pitchFamily="18" charset="0"/>
              </a:rPr>
              <a:t>thiếu </a:t>
            </a:r>
            <a:r>
              <a:rPr lang="vi-VN" altLang="en-US" sz="2800" dirty="0">
                <a:cs typeface="Times New Roman" panose="02020603050405020304" pitchFamily="18" charset="0"/>
              </a:rPr>
              <a:t>hụt vi chất, sự thiếu hụt xảy ra từ từ, tích lũy từ ngày này sang ngày khác ảnh hưởng tới sức đề kháng bệnh tật và sự tăng </a:t>
            </a:r>
            <a:r>
              <a:rPr lang="vi-VN" altLang="en-US" sz="2800" dirty="0" smtClean="0">
                <a:cs typeface="Times New Roman" panose="02020603050405020304" pitchFamily="18" charset="0"/>
              </a:rPr>
              <a:t>trưởng</a:t>
            </a:r>
            <a:endParaRPr lang="vi-VN" sz="2800" dirty="0"/>
          </a:p>
        </p:txBody>
      </p:sp>
    </p:spTree>
    <p:extLst>
      <p:ext uri="{BB962C8B-B14F-4D97-AF65-F5344CB8AC3E}">
        <p14:creationId xmlns:p14="http://schemas.microsoft.com/office/powerpoint/2010/main" val="1001450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5058" y="914133"/>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9" name="object 4"/>
          <p:cNvSpPr txBox="1"/>
          <p:nvPr/>
        </p:nvSpPr>
        <p:spPr>
          <a:xfrm>
            <a:off x="519394" y="990333"/>
            <a:ext cx="5486246" cy="625171"/>
          </a:xfrm>
          <a:prstGeom prst="rect">
            <a:avLst/>
          </a:prstGeom>
        </p:spPr>
        <p:txBody>
          <a:bodyPr vert="horz" wrap="square" lIns="0" tIns="9525" rIns="0" bIns="0" rtlCol="0">
            <a:spAutoFit/>
          </a:bodyPr>
          <a:lstStyle/>
          <a:p>
            <a:pPr marL="9525">
              <a:spcBef>
                <a:spcPts val="75"/>
              </a:spcBef>
            </a:pPr>
            <a:r>
              <a:rPr lang="en-US" sz="4000" b="1" dirty="0">
                <a:solidFill>
                  <a:schemeClr val="bg1"/>
                </a:solidFill>
                <a:cs typeface="Source Sans Pro Light"/>
              </a:rPr>
              <a:t>NỘI DUNG BÀI HỌC</a:t>
            </a:r>
            <a:endParaRPr sz="4000" b="1" dirty="0">
              <a:solidFill>
                <a:schemeClr val="bg1"/>
              </a:solidFill>
              <a:cs typeface="Source Sans Pro Light"/>
            </a:endParaRPr>
          </a:p>
        </p:txBody>
      </p:sp>
      <p:pic>
        <p:nvPicPr>
          <p:cNvPr id="7" name="Picture 6"/>
          <p:cNvPicPr>
            <a:picLocks noChangeAspect="1"/>
          </p:cNvPicPr>
          <p:nvPr/>
        </p:nvPicPr>
        <p:blipFill>
          <a:blip r:embed="rId4"/>
          <a:stretch>
            <a:fillRect/>
          </a:stretch>
        </p:blipFill>
        <p:spPr>
          <a:xfrm>
            <a:off x="1682601" y="1774902"/>
            <a:ext cx="10886657" cy="8190272"/>
          </a:xfrm>
          <a:prstGeom prst="rect">
            <a:avLst/>
          </a:prstGeom>
        </p:spPr>
      </p:pic>
      <p:sp>
        <p:nvSpPr>
          <p:cNvPr id="10" name="Rectangle 9"/>
          <p:cNvSpPr/>
          <p:nvPr/>
        </p:nvSpPr>
        <p:spPr>
          <a:xfrm>
            <a:off x="1794669" y="5499100"/>
            <a:ext cx="10591800" cy="7620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218449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Title 1">
            <a:extLst>
              <a:ext uri="{FF2B5EF4-FFF2-40B4-BE49-F238E27FC236}">
                <a16:creationId xmlns:a16="http://schemas.microsoft.com/office/drawing/2014/main" id="{D53BEDAC-A5A4-4B24-A2D5-77EF48CB18AF}"/>
              </a:ext>
            </a:extLst>
          </p:cNvPr>
          <p:cNvSpPr txBox="1">
            <a:spLocks/>
          </p:cNvSpPr>
          <p:nvPr/>
        </p:nvSpPr>
        <p:spPr>
          <a:xfrm>
            <a:off x="357425" y="1259562"/>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2: Rau </a:t>
            </a:r>
            <a:r>
              <a:rPr lang="en-US" sz="3600" dirty="0" err="1">
                <a:solidFill>
                  <a:schemeClr val="tx1"/>
                </a:solidFill>
              </a:rPr>
              <a:t>lá</a:t>
            </a:r>
            <a:r>
              <a:rPr lang="en-US" sz="3600" dirty="0">
                <a:solidFill>
                  <a:schemeClr val="tx1"/>
                </a:solidFill>
              </a:rPr>
              <a:t>, </a:t>
            </a:r>
            <a:r>
              <a:rPr lang="en-US" sz="3600" dirty="0" err="1">
                <a:solidFill>
                  <a:schemeClr val="tx1"/>
                </a:solidFill>
              </a:rPr>
              <a:t>rau</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chín</a:t>
            </a:r>
            <a:endParaRPr lang="en-US" sz="3600" dirty="0">
              <a:solidFill>
                <a:schemeClr val="tx1"/>
              </a:solidFill>
            </a:endParaRPr>
          </a:p>
        </p:txBody>
      </p:sp>
      <p:sp>
        <p:nvSpPr>
          <p:cNvPr id="12" name="TextBox 11"/>
          <p:cNvSpPr txBox="1"/>
          <p:nvPr/>
        </p:nvSpPr>
        <p:spPr>
          <a:xfrm>
            <a:off x="374623" y="2757531"/>
            <a:ext cx="5720848" cy="7201972"/>
          </a:xfrm>
          <a:prstGeom prst="rect">
            <a:avLst/>
          </a:prstGeom>
          <a:noFill/>
        </p:spPr>
        <p:txBody>
          <a:bodyPr wrap="square" rtlCol="0">
            <a:spAutoFit/>
          </a:bodyPr>
          <a:lstStyle/>
          <a:p>
            <a:pPr algn="just">
              <a:lnSpc>
                <a:spcPct val="150000"/>
              </a:lnSpc>
            </a:pPr>
            <a:r>
              <a:rPr lang="en-US" sz="2800" dirty="0" smtClean="0"/>
              <a:t>01 </a:t>
            </a:r>
            <a:r>
              <a:rPr lang="en-US" sz="2800" dirty="0" err="1" smtClean="0"/>
              <a:t>đơn</a:t>
            </a:r>
            <a:r>
              <a:rPr lang="en-US" sz="2800" dirty="0" smtClean="0"/>
              <a:t> </a:t>
            </a:r>
            <a:r>
              <a:rPr lang="en-US" sz="2800" dirty="0" err="1" smtClean="0"/>
              <a:t>vị</a:t>
            </a:r>
            <a:r>
              <a:rPr lang="en-US" sz="2800" dirty="0" smtClean="0"/>
              <a:t> </a:t>
            </a:r>
            <a:r>
              <a:rPr lang="en-US" sz="2800" dirty="0" err="1" smtClean="0"/>
              <a:t>ăn</a:t>
            </a:r>
            <a:r>
              <a:rPr lang="en-US" sz="2800" dirty="0" smtClean="0"/>
              <a:t> </a:t>
            </a:r>
            <a:r>
              <a:rPr lang="en-US" sz="2800" dirty="0" err="1" smtClean="0"/>
              <a:t>rau</a:t>
            </a:r>
            <a:r>
              <a:rPr lang="en-US" sz="2800" dirty="0" smtClean="0"/>
              <a:t> </a:t>
            </a:r>
            <a:r>
              <a:rPr lang="en-US" sz="2800" dirty="0" err="1" smtClean="0"/>
              <a:t>củ</a:t>
            </a:r>
            <a:r>
              <a:rPr lang="en-US" sz="2800" dirty="0" smtClean="0"/>
              <a:t> </a:t>
            </a:r>
            <a:r>
              <a:rPr lang="en-US" sz="2800" dirty="0" err="1" smtClean="0"/>
              <a:t>quả</a:t>
            </a:r>
            <a:r>
              <a:rPr lang="en-US" sz="2800" dirty="0" smtClean="0"/>
              <a:t> </a:t>
            </a:r>
            <a:r>
              <a:rPr lang="en-US" sz="2800" dirty="0" err="1" smtClean="0"/>
              <a:t>bằng</a:t>
            </a:r>
            <a:r>
              <a:rPr lang="en-US" sz="2800" dirty="0" smtClean="0"/>
              <a:t>: </a:t>
            </a:r>
          </a:p>
          <a:p>
            <a:pPr marL="457200" indent="-457200" algn="just">
              <a:lnSpc>
                <a:spcPct val="150000"/>
              </a:lnSpc>
              <a:buFont typeface="Wingdings" panose="05000000000000000000" pitchFamily="2" charset="2"/>
              <a:buChar char="ü"/>
            </a:pPr>
            <a:r>
              <a:rPr lang="en-US" sz="2800" dirty="0" smtClean="0"/>
              <a:t>80g </a:t>
            </a:r>
            <a:r>
              <a:rPr lang="en-US" sz="2800" dirty="0" err="1" smtClean="0"/>
              <a:t>rau</a:t>
            </a:r>
            <a:r>
              <a:rPr lang="en-US" sz="2800" dirty="0" smtClean="0"/>
              <a:t> </a:t>
            </a:r>
            <a:r>
              <a:rPr lang="en-US" sz="2800" dirty="0" err="1" smtClean="0"/>
              <a:t>lá</a:t>
            </a:r>
            <a:r>
              <a:rPr lang="en-US" sz="2800" dirty="0" smtClean="0"/>
              <a:t>: </a:t>
            </a:r>
            <a:r>
              <a:rPr lang="en-US" sz="2800" dirty="0" err="1" smtClean="0"/>
              <a:t>rau</a:t>
            </a:r>
            <a:r>
              <a:rPr lang="en-US" sz="2800" dirty="0" smtClean="0"/>
              <a:t> </a:t>
            </a:r>
            <a:r>
              <a:rPr lang="en-US" sz="2800" dirty="0" err="1" smtClean="0"/>
              <a:t>muống</a:t>
            </a:r>
            <a:r>
              <a:rPr lang="en-US" sz="2800" dirty="0" smtClean="0"/>
              <a:t>, </a:t>
            </a:r>
            <a:r>
              <a:rPr lang="en-US" sz="2800" dirty="0" err="1" smtClean="0"/>
              <a:t>rau</a:t>
            </a:r>
            <a:r>
              <a:rPr lang="en-US" sz="2800" dirty="0"/>
              <a:t> </a:t>
            </a:r>
            <a:r>
              <a:rPr lang="en-US" sz="2800" dirty="0" err="1" smtClean="0"/>
              <a:t>mùng</a:t>
            </a:r>
            <a:r>
              <a:rPr lang="en-US" sz="2800" dirty="0" smtClean="0"/>
              <a:t> </a:t>
            </a:r>
            <a:r>
              <a:rPr lang="en-US" sz="2800" dirty="0" err="1" smtClean="0"/>
              <a:t>tơi</a:t>
            </a:r>
            <a:r>
              <a:rPr lang="en-US" sz="2800" dirty="0" smtClean="0"/>
              <a:t>, </a:t>
            </a:r>
            <a:r>
              <a:rPr lang="en-US" sz="2800" dirty="0" err="1" smtClean="0"/>
              <a:t>rau</a:t>
            </a:r>
            <a:r>
              <a:rPr lang="en-US" sz="2800" dirty="0" smtClean="0"/>
              <a:t> </a:t>
            </a:r>
            <a:r>
              <a:rPr lang="en-US" sz="2800" dirty="0" err="1" smtClean="0"/>
              <a:t>bắp</a:t>
            </a:r>
            <a:r>
              <a:rPr lang="en-US" sz="2800" dirty="0" smtClean="0"/>
              <a:t> </a:t>
            </a:r>
            <a:r>
              <a:rPr lang="en-US" sz="2800" dirty="0" err="1" smtClean="0"/>
              <a:t>cải</a:t>
            </a:r>
            <a:r>
              <a:rPr lang="en-US" sz="2800" dirty="0" smtClean="0"/>
              <a:t>, </a:t>
            </a:r>
            <a:r>
              <a:rPr lang="en-US" sz="2800" dirty="0" err="1" smtClean="0"/>
              <a:t>rau</a:t>
            </a:r>
            <a:r>
              <a:rPr lang="en-US" sz="2800" dirty="0" smtClean="0"/>
              <a:t> </a:t>
            </a:r>
            <a:r>
              <a:rPr lang="en-US" sz="2800" dirty="0" err="1" smtClean="0"/>
              <a:t>ngót</a:t>
            </a:r>
            <a:r>
              <a:rPr lang="en-US" sz="2800" dirty="0" smtClean="0"/>
              <a:t>,…</a:t>
            </a:r>
          </a:p>
          <a:p>
            <a:pPr marL="457200" indent="-457200" algn="just">
              <a:lnSpc>
                <a:spcPct val="150000"/>
              </a:lnSpc>
              <a:buFont typeface="Wingdings" panose="05000000000000000000" pitchFamily="2" charset="2"/>
              <a:buChar char="ü"/>
            </a:pPr>
            <a:r>
              <a:rPr lang="en-US" sz="2800" dirty="0" smtClean="0"/>
              <a:t>80g </a:t>
            </a:r>
            <a:r>
              <a:rPr lang="en-US" sz="2800" dirty="0" err="1" smtClean="0"/>
              <a:t>củ</a:t>
            </a:r>
            <a:r>
              <a:rPr lang="en-US" sz="2800" dirty="0" smtClean="0"/>
              <a:t> </a:t>
            </a:r>
            <a:r>
              <a:rPr lang="en-US" sz="2800" dirty="0" err="1" smtClean="0"/>
              <a:t>quả</a:t>
            </a:r>
            <a:r>
              <a:rPr lang="en-US" sz="2800" dirty="0" smtClean="0"/>
              <a:t>: </a:t>
            </a:r>
            <a:r>
              <a:rPr lang="en-US" sz="2800" dirty="0" err="1" smtClean="0"/>
              <a:t>cà</a:t>
            </a:r>
            <a:r>
              <a:rPr lang="en-US" sz="2800" dirty="0" smtClean="0"/>
              <a:t> </a:t>
            </a:r>
            <a:r>
              <a:rPr lang="en-US" sz="2800" dirty="0" err="1" smtClean="0"/>
              <a:t>rốt</a:t>
            </a:r>
            <a:r>
              <a:rPr lang="en-US" sz="2800" dirty="0" smtClean="0"/>
              <a:t>, </a:t>
            </a:r>
            <a:r>
              <a:rPr lang="en-US" sz="2800" dirty="0" err="1" smtClean="0"/>
              <a:t>cà</a:t>
            </a:r>
            <a:r>
              <a:rPr lang="en-US" sz="2800" dirty="0" smtClean="0"/>
              <a:t> </a:t>
            </a:r>
            <a:r>
              <a:rPr lang="en-US" sz="2800" dirty="0" err="1" smtClean="0"/>
              <a:t>chua</a:t>
            </a:r>
            <a:r>
              <a:rPr lang="en-US" sz="2800" dirty="0" smtClean="0"/>
              <a:t>, </a:t>
            </a:r>
            <a:r>
              <a:rPr lang="en-US" sz="2800" dirty="0" err="1" smtClean="0"/>
              <a:t>dưa</a:t>
            </a:r>
            <a:r>
              <a:rPr lang="en-US" sz="2800" dirty="0" smtClean="0"/>
              <a:t> </a:t>
            </a:r>
            <a:r>
              <a:rPr lang="en-US" sz="2800" dirty="0" err="1" smtClean="0"/>
              <a:t>chuột</a:t>
            </a:r>
            <a:r>
              <a:rPr lang="en-US" sz="2800" dirty="0" smtClean="0"/>
              <a:t>, </a:t>
            </a:r>
            <a:r>
              <a:rPr lang="en-US" sz="2800" dirty="0" err="1" smtClean="0"/>
              <a:t>đậu</a:t>
            </a:r>
            <a:r>
              <a:rPr lang="en-US" sz="2800" dirty="0" smtClean="0"/>
              <a:t> </a:t>
            </a:r>
            <a:r>
              <a:rPr lang="en-US" sz="2800" dirty="0" err="1" smtClean="0"/>
              <a:t>đũa</a:t>
            </a:r>
            <a:r>
              <a:rPr lang="en-US" sz="2800" dirty="0" smtClean="0"/>
              <a:t>,…</a:t>
            </a:r>
          </a:p>
          <a:p>
            <a:pPr marL="457200" indent="-457200" algn="just">
              <a:lnSpc>
                <a:spcPct val="150000"/>
              </a:lnSpc>
              <a:buFont typeface="Wingdings" panose="05000000000000000000" pitchFamily="2" charset="2"/>
              <a:buChar char="ü"/>
            </a:pPr>
            <a:r>
              <a:rPr lang="en-US" sz="2800" dirty="0" smtClean="0"/>
              <a:t>½ </a:t>
            </a:r>
            <a:r>
              <a:rPr lang="en-US" sz="2800" dirty="0" err="1" smtClean="0"/>
              <a:t>bát</a:t>
            </a:r>
            <a:r>
              <a:rPr lang="en-US" sz="2800" dirty="0" smtClean="0"/>
              <a:t> con </a:t>
            </a:r>
            <a:r>
              <a:rPr lang="en-US" sz="2800" dirty="0" err="1" smtClean="0"/>
              <a:t>rau</a:t>
            </a:r>
            <a:r>
              <a:rPr lang="en-US" sz="2800" dirty="0" smtClean="0"/>
              <a:t> </a:t>
            </a:r>
            <a:r>
              <a:rPr lang="en-US" sz="2800" dirty="0" err="1" smtClean="0"/>
              <a:t>lá</a:t>
            </a:r>
            <a:r>
              <a:rPr lang="en-US" sz="2800" dirty="0" smtClean="0"/>
              <a:t> </a:t>
            </a:r>
            <a:r>
              <a:rPr lang="en-US" sz="2800" dirty="0" err="1" smtClean="0"/>
              <a:t>đã</a:t>
            </a:r>
            <a:r>
              <a:rPr lang="en-US" sz="2800" dirty="0" smtClean="0"/>
              <a:t> </a:t>
            </a:r>
            <a:r>
              <a:rPr lang="en-US" sz="2800" dirty="0" err="1" smtClean="0"/>
              <a:t>nấu</a:t>
            </a:r>
            <a:r>
              <a:rPr lang="en-US" sz="2800" dirty="0" smtClean="0"/>
              <a:t> </a:t>
            </a:r>
            <a:r>
              <a:rPr lang="en-US" sz="2800" dirty="0" err="1" smtClean="0"/>
              <a:t>chín</a:t>
            </a:r>
            <a:endParaRPr lang="en-US" sz="2800" dirty="0" smtClean="0"/>
          </a:p>
          <a:p>
            <a:pPr marL="457200" indent="-457200" algn="just">
              <a:lnSpc>
                <a:spcPct val="150000"/>
              </a:lnSpc>
              <a:buFont typeface="Wingdings" panose="05000000000000000000" pitchFamily="2" charset="2"/>
              <a:buChar char="ü"/>
            </a:pPr>
            <a:r>
              <a:rPr lang="en-US" sz="2800" dirty="0" smtClean="0"/>
              <a:t>½ </a:t>
            </a:r>
            <a:r>
              <a:rPr lang="en-US" sz="2800" dirty="0" err="1" smtClean="0"/>
              <a:t>bát</a:t>
            </a:r>
            <a:r>
              <a:rPr lang="en-US" sz="2800" dirty="0" smtClean="0"/>
              <a:t> con </a:t>
            </a:r>
            <a:r>
              <a:rPr lang="en-US" sz="2800" dirty="0" err="1" smtClean="0"/>
              <a:t>rau</a:t>
            </a:r>
            <a:r>
              <a:rPr lang="en-US" sz="2800" dirty="0" smtClean="0"/>
              <a:t> </a:t>
            </a:r>
            <a:r>
              <a:rPr lang="en-US" sz="2800" dirty="0" err="1" smtClean="0"/>
              <a:t>củ</a:t>
            </a:r>
            <a:r>
              <a:rPr lang="en-US" sz="2800" dirty="0" smtClean="0"/>
              <a:t> </a:t>
            </a:r>
            <a:r>
              <a:rPr lang="en-US" sz="2800" dirty="0" err="1" smtClean="0"/>
              <a:t>đã</a:t>
            </a:r>
            <a:r>
              <a:rPr lang="en-US" sz="2800" dirty="0" smtClean="0"/>
              <a:t> </a:t>
            </a:r>
            <a:r>
              <a:rPr lang="en-US" sz="2800" dirty="0" err="1" smtClean="0"/>
              <a:t>nấu</a:t>
            </a:r>
            <a:r>
              <a:rPr lang="en-US" sz="2800" dirty="0" smtClean="0"/>
              <a:t> </a:t>
            </a:r>
            <a:r>
              <a:rPr lang="en-US" sz="2800" dirty="0" err="1" smtClean="0"/>
              <a:t>chín</a:t>
            </a:r>
            <a:endParaRPr lang="en-US" sz="2800" dirty="0" smtClean="0"/>
          </a:p>
          <a:p>
            <a:pPr marL="457200" indent="-457200" algn="just">
              <a:lnSpc>
                <a:spcPct val="150000"/>
              </a:lnSpc>
              <a:buFont typeface="Wingdings" panose="05000000000000000000" pitchFamily="2" charset="2"/>
              <a:buChar char="ü"/>
            </a:pPr>
            <a:r>
              <a:rPr lang="en-US" sz="2800" dirty="0" smtClean="0"/>
              <a:t>10 </a:t>
            </a:r>
            <a:r>
              <a:rPr lang="en-US" sz="2800" dirty="0" err="1" smtClean="0"/>
              <a:t>miếng</a:t>
            </a:r>
            <a:r>
              <a:rPr lang="en-US" sz="2800" dirty="0" smtClean="0"/>
              <a:t> </a:t>
            </a:r>
            <a:r>
              <a:rPr lang="en-US" sz="2800" dirty="0" err="1" smtClean="0"/>
              <a:t>bí</a:t>
            </a:r>
            <a:r>
              <a:rPr lang="en-US" sz="2800" dirty="0" smtClean="0"/>
              <a:t> </a:t>
            </a:r>
            <a:r>
              <a:rPr lang="en-US" sz="2800" dirty="0" err="1" smtClean="0"/>
              <a:t>luộc</a:t>
            </a:r>
            <a:endParaRPr lang="en-US" sz="2800" dirty="0" smtClean="0"/>
          </a:p>
          <a:p>
            <a:pPr marL="457200" indent="-457200" algn="just">
              <a:lnSpc>
                <a:spcPct val="150000"/>
              </a:lnSpc>
              <a:buFont typeface="Wingdings" panose="05000000000000000000" pitchFamily="2" charset="2"/>
              <a:buChar char="ü"/>
            </a:pPr>
            <a:r>
              <a:rPr lang="en-US" sz="2800" dirty="0" smtClean="0"/>
              <a:t>½ </a:t>
            </a:r>
            <a:r>
              <a:rPr lang="en-US" sz="2800" dirty="0" err="1" smtClean="0"/>
              <a:t>quả</a:t>
            </a:r>
            <a:r>
              <a:rPr lang="en-US" sz="2800" dirty="0" smtClean="0"/>
              <a:t> </a:t>
            </a:r>
            <a:r>
              <a:rPr lang="en-US" sz="2800" dirty="0" err="1" smtClean="0"/>
              <a:t>cà</a:t>
            </a:r>
            <a:r>
              <a:rPr lang="en-US" sz="2800" dirty="0" smtClean="0"/>
              <a:t> </a:t>
            </a:r>
            <a:r>
              <a:rPr lang="en-US" sz="2800" dirty="0" err="1" smtClean="0"/>
              <a:t>chua</a:t>
            </a:r>
            <a:r>
              <a:rPr lang="en-US" sz="2800" dirty="0" smtClean="0"/>
              <a:t> </a:t>
            </a:r>
            <a:r>
              <a:rPr lang="en-US" sz="2800" dirty="0" err="1" smtClean="0"/>
              <a:t>cỡ</a:t>
            </a:r>
            <a:r>
              <a:rPr lang="en-US" sz="2800" dirty="0" smtClean="0"/>
              <a:t> to</a:t>
            </a:r>
          </a:p>
          <a:p>
            <a:pPr algn="just">
              <a:lnSpc>
                <a:spcPct val="150000"/>
              </a:lnSpc>
            </a:pPr>
            <a:r>
              <a:rPr lang="en-US" sz="2800" dirty="0" smtClean="0"/>
              <a:t> </a:t>
            </a:r>
            <a:endParaRPr lang="vi-VN" sz="2800" dirty="0" smtClean="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379" y="3746500"/>
            <a:ext cx="7821223" cy="5397746"/>
          </a:xfrm>
          <a:prstGeom prst="rect">
            <a:avLst/>
          </a:prstGeom>
        </p:spPr>
      </p:pic>
      <p:sp>
        <p:nvSpPr>
          <p:cNvPr id="9"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1"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1482636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6" name="Title 1">
            <a:extLst>
              <a:ext uri="{FF2B5EF4-FFF2-40B4-BE49-F238E27FC236}">
                <a16:creationId xmlns:a16="http://schemas.microsoft.com/office/drawing/2014/main" id="{D53BEDAC-A5A4-4B24-A2D5-77EF48CB18AF}"/>
              </a:ext>
            </a:extLst>
          </p:cNvPr>
          <p:cNvSpPr txBox="1">
            <a:spLocks/>
          </p:cNvSpPr>
          <p:nvPr/>
        </p:nvSpPr>
        <p:spPr>
          <a:xfrm>
            <a:off x="492449" y="1356056"/>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2: Rau </a:t>
            </a:r>
            <a:r>
              <a:rPr lang="en-US" sz="3600" dirty="0" err="1">
                <a:solidFill>
                  <a:schemeClr val="tx1"/>
                </a:solidFill>
              </a:rPr>
              <a:t>lá</a:t>
            </a:r>
            <a:r>
              <a:rPr lang="en-US" sz="3600" dirty="0">
                <a:solidFill>
                  <a:schemeClr val="tx1"/>
                </a:solidFill>
              </a:rPr>
              <a:t>, </a:t>
            </a:r>
            <a:r>
              <a:rPr lang="en-US" sz="3600" dirty="0" err="1">
                <a:solidFill>
                  <a:schemeClr val="tx1"/>
                </a:solidFill>
              </a:rPr>
              <a:t>rau</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chín</a:t>
            </a:r>
            <a:endParaRPr lang="en-US" sz="3600" dirty="0">
              <a:solidFill>
                <a:schemeClr val="tx1"/>
              </a:solidFill>
            </a:endParaRPr>
          </a:p>
        </p:txBody>
      </p:sp>
      <p:sp>
        <p:nvSpPr>
          <p:cNvPr id="8" name="TextBox 7"/>
          <p:cNvSpPr txBox="1"/>
          <p:nvPr/>
        </p:nvSpPr>
        <p:spPr>
          <a:xfrm>
            <a:off x="492449" y="2557633"/>
            <a:ext cx="13266962" cy="8217634"/>
          </a:xfrm>
          <a:prstGeom prst="rect">
            <a:avLst/>
          </a:prstGeom>
          <a:noFill/>
        </p:spPr>
        <p:txBody>
          <a:bodyPr wrap="square" rtlCol="0">
            <a:spAutoFit/>
          </a:bodyPr>
          <a:lstStyle/>
          <a:p>
            <a:pPr algn="just">
              <a:lnSpc>
                <a:spcPct val="150000"/>
              </a:lnSpc>
            </a:pPr>
            <a:r>
              <a:rPr lang="vi-VN" sz="3200" dirty="0" smtClean="0"/>
              <a:t>Trung bình số lượng đơn vị ăn </a:t>
            </a:r>
            <a:r>
              <a:rPr lang="en-US" sz="3200" b="1" dirty="0" err="1" smtClean="0"/>
              <a:t>rau</a:t>
            </a:r>
            <a:r>
              <a:rPr lang="en-US" sz="3200" b="1" dirty="0" smtClean="0"/>
              <a:t> </a:t>
            </a:r>
            <a:r>
              <a:rPr lang="en-US" sz="3200" b="1" dirty="0" err="1" smtClean="0"/>
              <a:t>lá</a:t>
            </a:r>
            <a:r>
              <a:rPr lang="en-US" sz="3200" b="1" dirty="0" smtClean="0"/>
              <a:t>, </a:t>
            </a:r>
            <a:r>
              <a:rPr lang="en-US" sz="3200" b="1" dirty="0" err="1" smtClean="0"/>
              <a:t>rau</a:t>
            </a:r>
            <a:r>
              <a:rPr lang="en-US" sz="3200" b="1" dirty="0" smtClean="0"/>
              <a:t> </a:t>
            </a:r>
            <a:r>
              <a:rPr lang="en-US" sz="3200" b="1" dirty="0" err="1" smtClean="0"/>
              <a:t>củ</a:t>
            </a:r>
            <a:r>
              <a:rPr lang="en-US" sz="3200" b="1" dirty="0" smtClean="0"/>
              <a:t> </a:t>
            </a:r>
            <a:r>
              <a:rPr lang="vi-VN" sz="3200" dirty="0" smtClean="0"/>
              <a:t>theo độ tuổi như </a:t>
            </a:r>
            <a:r>
              <a:rPr lang="en-US" sz="3200" dirty="0" err="1" smtClean="0"/>
              <a:t>sau</a:t>
            </a:r>
            <a:r>
              <a:rPr lang="en-US" sz="3200" dirty="0" smtClean="0"/>
              <a:t>: </a:t>
            </a:r>
          </a:p>
          <a:p>
            <a:pPr marL="457200" indent="-457200" algn="just">
              <a:lnSpc>
                <a:spcPct val="150000"/>
              </a:lnSpc>
              <a:buFont typeface="Arial" panose="020B0604020202020204" pitchFamily="34" charset="0"/>
              <a:buChar char="•"/>
            </a:pPr>
            <a:r>
              <a:rPr lang="en-US" sz="3200" dirty="0" smtClean="0"/>
              <a:t>3-5 </a:t>
            </a:r>
            <a:r>
              <a:rPr lang="en-US" sz="3200" dirty="0" err="1" smtClean="0"/>
              <a:t>tuổi</a:t>
            </a:r>
            <a:r>
              <a:rPr lang="en-US" sz="3200" dirty="0" smtClean="0"/>
              <a:t>: 2 </a:t>
            </a:r>
            <a:r>
              <a:rPr lang="en-US" sz="3200" dirty="0" err="1" smtClean="0"/>
              <a:t>đơn</a:t>
            </a:r>
            <a:r>
              <a:rPr lang="en-US" sz="3200" dirty="0" smtClean="0"/>
              <a:t> </a:t>
            </a:r>
            <a:r>
              <a:rPr lang="en-US" sz="3200" dirty="0" err="1" smtClean="0"/>
              <a:t>vị</a:t>
            </a:r>
            <a:r>
              <a:rPr lang="en-US" sz="3200" dirty="0" smtClean="0"/>
              <a:t> </a:t>
            </a:r>
            <a:r>
              <a:rPr lang="en-US" sz="3200" dirty="0" err="1" smtClean="0"/>
              <a:t>ăn</a:t>
            </a:r>
            <a:endParaRPr lang="en-US" sz="3200" dirty="0" smtClean="0"/>
          </a:p>
          <a:p>
            <a:pPr marL="457200" indent="-457200" algn="just">
              <a:lnSpc>
                <a:spcPct val="150000"/>
              </a:lnSpc>
              <a:buFont typeface="Arial" panose="020B0604020202020204" pitchFamily="34" charset="0"/>
              <a:buChar char="•"/>
            </a:pPr>
            <a:r>
              <a:rPr lang="vi-VN" sz="3200" dirty="0" smtClean="0"/>
              <a:t>6-</a:t>
            </a:r>
            <a:r>
              <a:rPr lang="en-US" sz="3200" dirty="0" smtClean="0"/>
              <a:t>11</a:t>
            </a:r>
            <a:r>
              <a:rPr lang="vi-VN" sz="3200" dirty="0" smtClean="0"/>
              <a:t> tuổi: </a:t>
            </a:r>
            <a:r>
              <a:rPr lang="en-US" sz="3200" dirty="0" smtClean="0"/>
              <a:t>2-3</a:t>
            </a:r>
            <a:r>
              <a:rPr lang="vi-VN" sz="3200" dirty="0" smtClean="0"/>
              <a:t> đơn vị </a:t>
            </a:r>
            <a:r>
              <a:rPr lang="en-US" sz="3200" dirty="0" err="1" smtClean="0"/>
              <a:t>ăn</a:t>
            </a:r>
            <a:r>
              <a:rPr lang="en-US" sz="3200" dirty="0" smtClean="0"/>
              <a:t> </a:t>
            </a:r>
          </a:p>
          <a:p>
            <a:pPr marL="457200" indent="-457200" algn="just">
              <a:lnSpc>
                <a:spcPct val="150000"/>
              </a:lnSpc>
              <a:buFont typeface="Arial" panose="020B0604020202020204" pitchFamily="34" charset="0"/>
              <a:buChar char="•"/>
            </a:pPr>
            <a:endParaRPr lang="en-US" sz="3200" dirty="0"/>
          </a:p>
          <a:p>
            <a:pPr marL="457200" indent="-457200" algn="just">
              <a:lnSpc>
                <a:spcPct val="150000"/>
              </a:lnSpc>
              <a:buFont typeface="Arial" panose="020B0604020202020204" pitchFamily="34" charset="0"/>
              <a:buChar char="•"/>
            </a:pPr>
            <a:endParaRPr lang="en-US" sz="3200" dirty="0" smtClean="0"/>
          </a:p>
          <a:p>
            <a:pPr marL="457200" indent="-457200" algn="just">
              <a:lnSpc>
                <a:spcPct val="150000"/>
              </a:lnSpc>
              <a:buFont typeface="Arial" panose="020B0604020202020204" pitchFamily="34" charset="0"/>
              <a:buChar char="•"/>
            </a:pPr>
            <a:endParaRPr lang="en-US" sz="3200" dirty="0"/>
          </a:p>
          <a:p>
            <a:pPr marL="457200" indent="-457200" algn="just">
              <a:lnSpc>
                <a:spcPct val="150000"/>
              </a:lnSpc>
              <a:buFont typeface="Arial" panose="020B0604020202020204" pitchFamily="34" charset="0"/>
              <a:buChar char="•"/>
            </a:pPr>
            <a:endParaRPr lang="en-US" sz="3200" dirty="0" smtClean="0"/>
          </a:p>
          <a:p>
            <a:pPr algn="just">
              <a:lnSpc>
                <a:spcPct val="150000"/>
              </a:lnSpc>
            </a:pPr>
            <a:endParaRPr lang="en-US" sz="3200" dirty="0"/>
          </a:p>
          <a:p>
            <a:pPr marL="457200" indent="-457200" algn="just">
              <a:lnSpc>
                <a:spcPct val="150000"/>
              </a:lnSpc>
              <a:buFont typeface="Arial" panose="020B0604020202020204" pitchFamily="34" charset="0"/>
              <a:buChar char="•"/>
            </a:pPr>
            <a:r>
              <a:rPr lang="en-US" sz="3200" dirty="0"/>
              <a:t>N</a:t>
            </a:r>
            <a:r>
              <a:rPr lang="vi-VN" sz="3200" dirty="0"/>
              <a:t>ên phối hợp 3 – 5 loại rau lá, rau củ để cung cấp đa dạng các vitamin và chất khoáng cho cơ thể. </a:t>
            </a:r>
            <a:endParaRPr lang="en-US" sz="3200" dirty="0"/>
          </a:p>
          <a:p>
            <a:pPr marL="457200" indent="-457200" algn="just">
              <a:lnSpc>
                <a:spcPct val="150000"/>
              </a:lnSpc>
              <a:buFont typeface="Arial" panose="020B0604020202020204" pitchFamily="34" charset="0"/>
              <a:buChar char="•"/>
            </a:pPr>
            <a:endParaRPr lang="en-US" sz="3200" dirty="0" smtClean="0"/>
          </a:p>
        </p:txBody>
      </p:sp>
      <p:pic>
        <p:nvPicPr>
          <p:cNvPr id="11" name="Picture 10"/>
          <p:cNvPicPr>
            <a:picLocks noChangeAspect="1"/>
          </p:cNvPicPr>
          <p:nvPr/>
        </p:nvPicPr>
        <p:blipFill>
          <a:blip r:embed="rId4"/>
          <a:stretch>
            <a:fillRect/>
          </a:stretch>
        </p:blipFill>
        <p:spPr>
          <a:xfrm>
            <a:off x="59175" y="5061170"/>
            <a:ext cx="14227619" cy="3210560"/>
          </a:xfrm>
          <a:prstGeom prst="rect">
            <a:avLst/>
          </a:prstGeom>
        </p:spPr>
      </p:pic>
      <p:sp>
        <p:nvSpPr>
          <p:cNvPr id="9" name="TextBox 8"/>
          <p:cNvSpPr txBox="1"/>
          <p:nvPr/>
        </p:nvSpPr>
        <p:spPr>
          <a:xfrm>
            <a:off x="5919884" y="3566614"/>
            <a:ext cx="13266962" cy="739754"/>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3200" dirty="0" smtClean="0"/>
              <a:t>12</a:t>
            </a:r>
            <a:r>
              <a:rPr lang="vi-VN" sz="3200" dirty="0" smtClean="0"/>
              <a:t>-</a:t>
            </a:r>
            <a:r>
              <a:rPr lang="en-US" sz="3200" dirty="0" smtClean="0"/>
              <a:t>19</a:t>
            </a:r>
            <a:r>
              <a:rPr lang="vi-VN" sz="3200" dirty="0" smtClean="0"/>
              <a:t> tuổi: </a:t>
            </a:r>
            <a:r>
              <a:rPr lang="en-US" sz="3200" dirty="0" smtClean="0"/>
              <a:t>3-4</a:t>
            </a:r>
            <a:r>
              <a:rPr lang="vi-VN" sz="3200" dirty="0" smtClean="0"/>
              <a:t> </a:t>
            </a:r>
            <a:r>
              <a:rPr lang="vi-VN" sz="3200" dirty="0"/>
              <a:t>đơn vị </a:t>
            </a:r>
            <a:r>
              <a:rPr lang="en-US" sz="3200" dirty="0" err="1" smtClean="0"/>
              <a:t>ăn</a:t>
            </a:r>
            <a:endParaRPr lang="en-US" sz="3200" dirty="0" smtClean="0"/>
          </a:p>
        </p:txBody>
      </p:sp>
      <p:sp>
        <p:nvSpPr>
          <p:cNvPr id="10"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4"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5894301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Title 1">
            <a:extLst>
              <a:ext uri="{FF2B5EF4-FFF2-40B4-BE49-F238E27FC236}">
                <a16:creationId xmlns:a16="http://schemas.microsoft.com/office/drawing/2014/main" id="{D53BEDAC-A5A4-4B24-A2D5-77EF48CB18AF}"/>
              </a:ext>
            </a:extLst>
          </p:cNvPr>
          <p:cNvSpPr txBox="1">
            <a:spLocks/>
          </p:cNvSpPr>
          <p:nvPr/>
        </p:nvSpPr>
        <p:spPr>
          <a:xfrm>
            <a:off x="341021" y="1900500"/>
            <a:ext cx="12060916" cy="1028496"/>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2: Rau </a:t>
            </a:r>
            <a:r>
              <a:rPr lang="en-US" sz="3600" dirty="0" err="1">
                <a:solidFill>
                  <a:schemeClr val="tx1"/>
                </a:solidFill>
              </a:rPr>
              <a:t>lá</a:t>
            </a:r>
            <a:r>
              <a:rPr lang="en-US" sz="3600" dirty="0">
                <a:solidFill>
                  <a:schemeClr val="tx1"/>
                </a:solidFill>
              </a:rPr>
              <a:t>, </a:t>
            </a:r>
            <a:r>
              <a:rPr lang="en-US" sz="3600" dirty="0" err="1">
                <a:solidFill>
                  <a:schemeClr val="tx1"/>
                </a:solidFill>
              </a:rPr>
              <a:t>rau</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chín</a:t>
            </a:r>
            <a:endParaRPr lang="en-US" sz="3600" dirty="0">
              <a:solidFill>
                <a:schemeClr val="tx1"/>
              </a:solidFill>
            </a:endParaRPr>
          </a:p>
        </p:txBody>
      </p:sp>
      <p:pic>
        <p:nvPicPr>
          <p:cNvPr id="3" name="Picture 2"/>
          <p:cNvPicPr>
            <a:picLocks noChangeAspect="1"/>
          </p:cNvPicPr>
          <p:nvPr/>
        </p:nvPicPr>
        <p:blipFill>
          <a:blip r:embed="rId4"/>
          <a:stretch>
            <a:fillRect/>
          </a:stretch>
        </p:blipFill>
        <p:spPr>
          <a:xfrm>
            <a:off x="24241" y="6794500"/>
            <a:ext cx="14227619" cy="2895599"/>
          </a:xfrm>
          <a:prstGeom prst="rect">
            <a:avLst/>
          </a:prstGeom>
        </p:spPr>
      </p:pic>
      <p:sp>
        <p:nvSpPr>
          <p:cNvPr id="11" name="Rounded Rectangle 10"/>
          <p:cNvSpPr/>
          <p:nvPr/>
        </p:nvSpPr>
        <p:spPr>
          <a:xfrm>
            <a:off x="360053" y="3645493"/>
            <a:ext cx="6635248" cy="2408579"/>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lnSpc>
                <a:spcPct val="150000"/>
              </a:lnSpc>
              <a:defRPr/>
            </a:pPr>
            <a:r>
              <a:rPr lang="en-US" sz="3200" b="1" dirty="0" err="1">
                <a:solidFill>
                  <a:schemeClr val="bg1"/>
                </a:solidFill>
                <a:latin typeface="Arial" pitchFamily="34" charset="0"/>
                <a:cs typeface="Arial" pitchFamily="34" charset="0"/>
              </a:rPr>
              <a:t>Ví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dụ</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Trẻ</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nữ</a:t>
            </a:r>
            <a:r>
              <a:rPr lang="en-US" sz="3200" b="1" dirty="0" smtClean="0">
                <a:solidFill>
                  <a:schemeClr val="bg1"/>
                </a:solidFill>
                <a:latin typeface="Arial" pitchFamily="34" charset="0"/>
                <a:cs typeface="Arial" pitchFamily="34" charset="0"/>
              </a:rPr>
              <a:t>, </a:t>
            </a:r>
            <a:r>
              <a:rPr lang="en-US" sz="3200" b="1" dirty="0">
                <a:solidFill>
                  <a:schemeClr val="bg1"/>
                </a:solidFill>
                <a:latin typeface="Arial" pitchFamily="34" charset="0"/>
                <a:cs typeface="Arial" pitchFamily="34" charset="0"/>
              </a:rPr>
              <a:t>12 </a:t>
            </a:r>
            <a:r>
              <a:rPr lang="en-US" sz="3200" b="1" dirty="0" err="1">
                <a:solidFill>
                  <a:schemeClr val="bg1"/>
                </a:solidFill>
                <a:latin typeface="Arial" pitchFamily="34" charset="0"/>
                <a:cs typeface="Arial" pitchFamily="34" charset="0"/>
              </a:rPr>
              <a:t>tuổi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cần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ăn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bao</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nhiêu</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rau</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trong</a:t>
            </a:r>
            <a:r>
              <a:rPr lang="en-US" sz="3200" b="1" dirty="0" smtClean="0">
                <a:solidFill>
                  <a:schemeClr val="bg1"/>
                </a:solidFill>
                <a:latin typeface="Arial" pitchFamily="34" charset="0"/>
                <a:cs typeface="Arial" pitchFamily="34" charset="0"/>
              </a:rPr>
              <a:t> 1 </a:t>
            </a:r>
            <a:r>
              <a:rPr lang="en-US" sz="3200" b="1" dirty="0" err="1" smtClean="0">
                <a:solidFill>
                  <a:schemeClr val="bg1"/>
                </a:solidFill>
                <a:latin typeface="Arial" pitchFamily="34" charset="0"/>
                <a:cs typeface="Arial" pitchFamily="34" charset="0"/>
              </a:rPr>
              <a:t>ngày</a:t>
            </a:r>
            <a:r>
              <a:rPr lang="en-US" sz="3200" b="1" dirty="0" smtClean="0">
                <a:solidFill>
                  <a:schemeClr val="bg1"/>
                </a:solidFill>
                <a:latin typeface="Arial" pitchFamily="34" charset="0"/>
                <a:cs typeface="Arial" pitchFamily="34" charset="0"/>
              </a:rPr>
              <a:t>? </a:t>
            </a:r>
            <a:endParaRPr lang="en-US" sz="3200" b="1" dirty="0">
              <a:solidFill>
                <a:schemeClr val="bg1"/>
              </a:solidFill>
              <a:latin typeface="Arial" pitchFamily="34" charset="0"/>
              <a:cs typeface="Arial" pitchFamily="34" charset="0"/>
            </a:endParaRPr>
          </a:p>
        </p:txBody>
      </p:sp>
      <p:sp>
        <p:nvSpPr>
          <p:cNvPr id="13" name="Rounded Rectangular Callout 12"/>
          <p:cNvSpPr/>
          <p:nvPr/>
        </p:nvSpPr>
        <p:spPr>
          <a:xfrm>
            <a:off x="8271669" y="3545650"/>
            <a:ext cx="5385207" cy="2608263"/>
          </a:xfrm>
          <a:prstGeom prst="wedgeRoundRectCallout">
            <a:avLst>
              <a:gd name="adj1" fmla="val 11353"/>
              <a:gd name="adj2" fmla="val -83136"/>
              <a:gd name="adj3" fmla="val 16667"/>
            </a:avLst>
          </a:prstGeom>
        </p:spPr>
        <p:style>
          <a:lnRef idx="3">
            <a:schemeClr val="lt1"/>
          </a:lnRef>
          <a:fillRef idx="1">
            <a:schemeClr val="accent3"/>
          </a:fillRef>
          <a:effectRef idx="1">
            <a:schemeClr val="accent3"/>
          </a:effectRef>
          <a:fontRef idx="minor">
            <a:schemeClr val="lt1"/>
          </a:fontRef>
        </p:style>
        <p:txBody>
          <a:bodyPr anchor="ctr"/>
          <a:lstStyle/>
          <a:p>
            <a:pPr>
              <a:lnSpc>
                <a:spcPct val="150000"/>
              </a:lnSpc>
              <a:defRPr/>
            </a:pPr>
            <a:r>
              <a:rPr lang="en-US" sz="3200" b="1" dirty="0" err="1">
                <a:solidFill>
                  <a:schemeClr val="bg1"/>
                </a:solidFill>
                <a:latin typeface="Arial" panose="020B0604020202020204" pitchFamily="34" charset="0"/>
                <a:cs typeface="Arial" panose="020B0604020202020204" pitchFamily="34" charset="0"/>
              </a:rPr>
              <a:t>Sáng</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½ </a:t>
            </a:r>
            <a:r>
              <a:rPr lang="en-US" sz="3200" b="1" dirty="0" err="1" smtClean="0">
                <a:solidFill>
                  <a:schemeClr val="bg1"/>
                </a:solidFill>
                <a:latin typeface="Arial" panose="020B0604020202020204" pitchFamily="34" charset="0"/>
                <a:cs typeface="Arial" panose="020B0604020202020204" pitchFamily="34" charset="0"/>
              </a:rPr>
              <a:t>quả</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cà</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chua</a:t>
            </a:r>
            <a:endParaRPr lang="en-US" sz="3200" b="1" dirty="0">
              <a:solidFill>
                <a:schemeClr val="bg1"/>
              </a:solidFill>
              <a:latin typeface="Arial" panose="020B0604020202020204" pitchFamily="34" charset="0"/>
              <a:cs typeface="Arial" panose="020B0604020202020204" pitchFamily="34" charset="0"/>
            </a:endParaRPr>
          </a:p>
          <a:p>
            <a:pPr>
              <a:lnSpc>
                <a:spcPct val="150000"/>
              </a:lnSpc>
              <a:defRPr/>
            </a:pPr>
            <a:r>
              <a:rPr lang="en-US" sz="3200" b="1" dirty="0" err="1">
                <a:solidFill>
                  <a:schemeClr val="bg1"/>
                </a:solidFill>
                <a:latin typeface="Arial" panose="020B0604020202020204" pitchFamily="34" charset="0"/>
                <a:cs typeface="Arial" panose="020B0604020202020204" pitchFamily="34" charset="0"/>
              </a:rPr>
              <a:t>Trưa</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½ </a:t>
            </a:r>
            <a:r>
              <a:rPr lang="en-US" sz="3200" b="1" dirty="0" err="1" smtClean="0">
                <a:solidFill>
                  <a:schemeClr val="bg1"/>
                </a:solidFill>
                <a:latin typeface="Arial" panose="020B0604020202020204" pitchFamily="34" charset="0"/>
                <a:cs typeface="Arial" panose="020B0604020202020204" pitchFamily="34" charset="0"/>
              </a:rPr>
              <a:t>bát</a:t>
            </a:r>
            <a:r>
              <a:rPr lang="en-US" sz="3200" b="1" dirty="0" smtClean="0">
                <a:solidFill>
                  <a:schemeClr val="bg1"/>
                </a:solidFill>
                <a:latin typeface="Arial" panose="020B0604020202020204" pitchFamily="34" charset="0"/>
                <a:cs typeface="Arial" panose="020B0604020202020204" pitchFamily="34" charset="0"/>
              </a:rPr>
              <a:t> con </a:t>
            </a:r>
            <a:r>
              <a:rPr lang="en-US" sz="3200" b="1" dirty="0" err="1" smtClean="0">
                <a:solidFill>
                  <a:schemeClr val="bg1"/>
                </a:solidFill>
                <a:latin typeface="Arial" panose="020B0604020202020204" pitchFamily="34" charset="0"/>
                <a:cs typeface="Arial" panose="020B0604020202020204" pitchFamily="34" charset="0"/>
              </a:rPr>
              <a:t>rau</a:t>
            </a:r>
            <a:r>
              <a:rPr lang="en-US" sz="3200" b="1" dirty="0" smtClean="0">
                <a:solidFill>
                  <a:schemeClr val="bg1"/>
                </a:solidFill>
                <a:latin typeface="Arial" panose="020B0604020202020204" pitchFamily="34" charset="0"/>
                <a:cs typeface="Arial" panose="020B0604020202020204" pitchFamily="34" charset="0"/>
              </a:rPr>
              <a:t> </a:t>
            </a:r>
            <a:endParaRPr lang="en-US" sz="3200" b="1" dirty="0">
              <a:solidFill>
                <a:schemeClr val="bg1"/>
              </a:solidFill>
              <a:latin typeface="Arial" panose="020B0604020202020204" pitchFamily="34" charset="0"/>
              <a:cs typeface="Arial" panose="020B0604020202020204" pitchFamily="34" charset="0"/>
            </a:endParaRPr>
          </a:p>
          <a:p>
            <a:pPr>
              <a:lnSpc>
                <a:spcPct val="150000"/>
              </a:lnSpc>
              <a:defRPr/>
            </a:pPr>
            <a:r>
              <a:rPr lang="en-US" sz="3200" b="1" dirty="0" err="1">
                <a:solidFill>
                  <a:schemeClr val="bg1"/>
                </a:solidFill>
                <a:latin typeface="Arial" panose="020B0604020202020204" pitchFamily="34" charset="0"/>
                <a:cs typeface="Arial" panose="020B0604020202020204" pitchFamily="34" charset="0"/>
              </a:rPr>
              <a:t>Tối</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½ </a:t>
            </a:r>
            <a:r>
              <a:rPr lang="en-US" sz="3200" b="1" dirty="0" err="1" smtClean="0">
                <a:solidFill>
                  <a:schemeClr val="bg1"/>
                </a:solidFill>
                <a:latin typeface="Arial" panose="020B0604020202020204" pitchFamily="34" charset="0"/>
                <a:cs typeface="Arial" panose="020B0604020202020204" pitchFamily="34" charset="0"/>
              </a:rPr>
              <a:t>bát</a:t>
            </a:r>
            <a:r>
              <a:rPr lang="en-US" sz="3200" b="1" dirty="0" smtClean="0">
                <a:solidFill>
                  <a:schemeClr val="bg1"/>
                </a:solidFill>
                <a:latin typeface="Arial" panose="020B0604020202020204" pitchFamily="34" charset="0"/>
                <a:cs typeface="Arial" panose="020B0604020202020204" pitchFamily="34" charset="0"/>
              </a:rPr>
              <a:t> con </a:t>
            </a:r>
            <a:r>
              <a:rPr lang="en-US" sz="3200" b="1" dirty="0" err="1" smtClean="0">
                <a:solidFill>
                  <a:schemeClr val="bg1"/>
                </a:solidFill>
                <a:latin typeface="Arial" panose="020B0604020202020204" pitchFamily="34" charset="0"/>
                <a:cs typeface="Arial" panose="020B0604020202020204" pitchFamily="34" charset="0"/>
              </a:rPr>
              <a:t>rau</a:t>
            </a:r>
            <a:endParaRPr lang="en-US" sz="3200" b="1" dirty="0">
              <a:solidFill>
                <a:schemeClr val="bg1"/>
              </a:solidFill>
              <a:latin typeface="Arial" panose="020B0604020202020204" pitchFamily="34" charset="0"/>
              <a:cs typeface="Arial" panose="020B0604020202020204" pitchFamily="34" charset="0"/>
            </a:endParaRPr>
          </a:p>
        </p:txBody>
      </p:sp>
      <p:sp>
        <p:nvSpPr>
          <p:cNvPr id="12"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5"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45145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Title 1">
            <a:extLst>
              <a:ext uri="{FF2B5EF4-FFF2-40B4-BE49-F238E27FC236}">
                <a16:creationId xmlns:a16="http://schemas.microsoft.com/office/drawing/2014/main" id="{D53BEDAC-A5A4-4B24-A2D5-77EF48CB18AF}"/>
              </a:ext>
            </a:extLst>
          </p:cNvPr>
          <p:cNvSpPr txBox="1">
            <a:spLocks/>
          </p:cNvSpPr>
          <p:nvPr/>
        </p:nvSpPr>
        <p:spPr>
          <a:xfrm>
            <a:off x="346869" y="1316160"/>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smtClean="0">
                <a:solidFill>
                  <a:schemeClr val="tx1"/>
                </a:solidFill>
              </a:rPr>
              <a:t>Tầng 2: Rau lá, rau củ quả và quả chín</a:t>
            </a:r>
            <a:endParaRPr lang="en-US" sz="3600" dirty="0">
              <a:solidFill>
                <a:schemeClr val="tx1"/>
              </a:solidFill>
            </a:endParaRPr>
          </a:p>
        </p:txBody>
      </p:sp>
      <p:sp>
        <p:nvSpPr>
          <p:cNvPr id="11" name="Rounded Rectangle 10"/>
          <p:cNvSpPr/>
          <p:nvPr/>
        </p:nvSpPr>
        <p:spPr>
          <a:xfrm>
            <a:off x="727869" y="3119261"/>
            <a:ext cx="5181600" cy="2473872"/>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lnSpc>
                <a:spcPct val="150000"/>
              </a:lnSpc>
              <a:defRPr/>
            </a:pPr>
            <a:r>
              <a:rPr lang="en-US" sz="3200" b="1" dirty="0" err="1">
                <a:solidFill>
                  <a:schemeClr val="bg1"/>
                </a:solidFill>
                <a:latin typeface="Arial" pitchFamily="34" charset="0"/>
                <a:cs typeface="Arial" pitchFamily="34" charset="0"/>
              </a:rPr>
              <a:t>Ví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dụ</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Trẻ</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nam</a:t>
            </a:r>
            <a:r>
              <a:rPr lang="en-US" sz="3200" b="1" dirty="0" smtClean="0">
                <a:solidFill>
                  <a:schemeClr val="bg1"/>
                </a:solidFill>
                <a:latin typeface="Arial" pitchFamily="34" charset="0"/>
                <a:cs typeface="Arial" pitchFamily="34" charset="0"/>
              </a:rPr>
              <a:t>, 14 </a:t>
            </a:r>
            <a:r>
              <a:rPr lang="en-US" sz="3200" b="1" dirty="0" err="1">
                <a:solidFill>
                  <a:schemeClr val="bg1"/>
                </a:solidFill>
                <a:latin typeface="Arial" pitchFamily="34" charset="0"/>
                <a:cs typeface="Arial" pitchFamily="34" charset="0"/>
              </a:rPr>
              <a:t>tuổi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cần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ăn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bao</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nhiêu</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rau</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trong</a:t>
            </a:r>
            <a:r>
              <a:rPr lang="en-US" sz="3200" b="1" dirty="0" smtClean="0">
                <a:solidFill>
                  <a:schemeClr val="bg1"/>
                </a:solidFill>
                <a:latin typeface="Arial" pitchFamily="34" charset="0"/>
                <a:cs typeface="Arial" pitchFamily="34" charset="0"/>
              </a:rPr>
              <a:t> 1 </a:t>
            </a:r>
            <a:r>
              <a:rPr lang="en-US" sz="3200" b="1" dirty="0" err="1" smtClean="0">
                <a:solidFill>
                  <a:schemeClr val="bg1"/>
                </a:solidFill>
                <a:latin typeface="Arial" pitchFamily="34" charset="0"/>
                <a:cs typeface="Arial" pitchFamily="34" charset="0"/>
              </a:rPr>
              <a:t>ngày</a:t>
            </a:r>
            <a:r>
              <a:rPr lang="en-US" sz="3200" b="1" dirty="0" smtClean="0">
                <a:solidFill>
                  <a:schemeClr val="bg1"/>
                </a:solidFill>
                <a:latin typeface="Arial" pitchFamily="34" charset="0"/>
                <a:cs typeface="Arial" pitchFamily="34" charset="0"/>
              </a:rPr>
              <a:t>? </a:t>
            </a:r>
            <a:endParaRPr lang="en-US" sz="3200" b="1" dirty="0">
              <a:solidFill>
                <a:schemeClr val="bg1"/>
              </a:solidFill>
              <a:latin typeface="Arial" pitchFamily="34" charset="0"/>
              <a:cs typeface="Arial" pitchFamily="34" charset="0"/>
            </a:endParaRPr>
          </a:p>
        </p:txBody>
      </p:sp>
      <p:sp>
        <p:nvSpPr>
          <p:cNvPr id="13" name="Rounded Rectangular Callout 12"/>
          <p:cNvSpPr/>
          <p:nvPr/>
        </p:nvSpPr>
        <p:spPr>
          <a:xfrm>
            <a:off x="7890669" y="3052065"/>
            <a:ext cx="5257800" cy="2608263"/>
          </a:xfrm>
          <a:prstGeom prst="wedgeRoundRectCallout">
            <a:avLst>
              <a:gd name="adj1" fmla="val 11353"/>
              <a:gd name="adj2" fmla="val -83136"/>
              <a:gd name="adj3" fmla="val 16667"/>
            </a:avLst>
          </a:prstGeom>
        </p:spPr>
        <p:style>
          <a:lnRef idx="3">
            <a:schemeClr val="lt1"/>
          </a:lnRef>
          <a:fillRef idx="1">
            <a:schemeClr val="accent5"/>
          </a:fillRef>
          <a:effectRef idx="1">
            <a:schemeClr val="accent5"/>
          </a:effectRef>
          <a:fontRef idx="minor">
            <a:schemeClr val="lt1"/>
          </a:fontRef>
        </p:style>
        <p:txBody>
          <a:bodyPr anchor="ctr"/>
          <a:lstStyle/>
          <a:p>
            <a:pPr>
              <a:defRPr/>
            </a:pPr>
            <a:r>
              <a:rPr lang="en-US" sz="3200" b="1" dirty="0" err="1">
                <a:solidFill>
                  <a:schemeClr val="bg1"/>
                </a:solidFill>
                <a:latin typeface="Arial" panose="020B0604020202020204" pitchFamily="34" charset="0"/>
                <a:cs typeface="Arial" panose="020B0604020202020204" pitchFamily="34" charset="0"/>
              </a:rPr>
              <a:t>Sáng</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½ </a:t>
            </a:r>
            <a:r>
              <a:rPr lang="en-US" sz="3200" b="1" dirty="0" err="1" smtClean="0">
                <a:solidFill>
                  <a:schemeClr val="bg1"/>
                </a:solidFill>
                <a:latin typeface="Arial" panose="020B0604020202020204" pitchFamily="34" charset="0"/>
                <a:cs typeface="Arial" panose="020B0604020202020204" pitchFamily="34" charset="0"/>
              </a:rPr>
              <a:t>quả</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dưa</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chuột</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Trưa</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1 </a:t>
            </a:r>
            <a:r>
              <a:rPr lang="en-US" sz="3200" b="1" dirty="0" err="1" smtClean="0">
                <a:solidFill>
                  <a:schemeClr val="bg1"/>
                </a:solidFill>
                <a:latin typeface="Arial" panose="020B0604020202020204" pitchFamily="34" charset="0"/>
                <a:cs typeface="Arial" panose="020B0604020202020204" pitchFamily="34" charset="0"/>
              </a:rPr>
              <a:t>bát</a:t>
            </a:r>
            <a:r>
              <a:rPr lang="en-US" sz="3200" b="1" dirty="0" smtClean="0">
                <a:solidFill>
                  <a:schemeClr val="bg1"/>
                </a:solidFill>
                <a:latin typeface="Arial" panose="020B0604020202020204" pitchFamily="34" charset="0"/>
                <a:cs typeface="Arial" panose="020B0604020202020204" pitchFamily="34" charset="0"/>
              </a:rPr>
              <a:t> con </a:t>
            </a:r>
            <a:r>
              <a:rPr lang="en-US" sz="3200" b="1" dirty="0" err="1" smtClean="0">
                <a:solidFill>
                  <a:schemeClr val="bg1"/>
                </a:solidFill>
                <a:latin typeface="Arial" panose="020B0604020202020204" pitchFamily="34" charset="0"/>
                <a:cs typeface="Arial" panose="020B0604020202020204" pitchFamily="34" charset="0"/>
              </a:rPr>
              <a:t>rau</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Tối</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½ </a:t>
            </a:r>
            <a:r>
              <a:rPr lang="en-US" sz="3200" b="1" dirty="0" err="1" smtClean="0">
                <a:solidFill>
                  <a:schemeClr val="bg1"/>
                </a:solidFill>
                <a:latin typeface="Arial" panose="020B0604020202020204" pitchFamily="34" charset="0"/>
                <a:cs typeface="Arial" panose="020B0604020202020204" pitchFamily="34" charset="0"/>
              </a:rPr>
              <a:t>bát</a:t>
            </a:r>
            <a:r>
              <a:rPr lang="en-US" sz="3200" b="1" dirty="0" smtClean="0">
                <a:solidFill>
                  <a:schemeClr val="bg1"/>
                </a:solidFill>
                <a:latin typeface="Arial" panose="020B0604020202020204" pitchFamily="34" charset="0"/>
                <a:cs typeface="Arial" panose="020B0604020202020204" pitchFamily="34" charset="0"/>
              </a:rPr>
              <a:t> con </a:t>
            </a:r>
            <a:r>
              <a:rPr lang="en-US" sz="3200" b="1" dirty="0" err="1" smtClean="0">
                <a:solidFill>
                  <a:schemeClr val="bg1"/>
                </a:solidFill>
                <a:latin typeface="Arial" panose="020B0604020202020204" pitchFamily="34" charset="0"/>
                <a:cs typeface="Arial" panose="020B0604020202020204" pitchFamily="34" charset="0"/>
              </a:rPr>
              <a:t>rau</a:t>
            </a:r>
            <a:endParaRPr lang="en-US" sz="3200" b="1"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24241" y="6794500"/>
            <a:ext cx="14227619" cy="2895599"/>
          </a:xfrm>
          <a:prstGeom prst="rect">
            <a:avLst/>
          </a:prstGeom>
        </p:spPr>
      </p:pic>
      <p:sp>
        <p:nvSpPr>
          <p:cNvPr id="15"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6"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5698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Title 1">
            <a:extLst>
              <a:ext uri="{FF2B5EF4-FFF2-40B4-BE49-F238E27FC236}">
                <a16:creationId xmlns:a16="http://schemas.microsoft.com/office/drawing/2014/main" id="{D53BEDAC-A5A4-4B24-A2D5-77EF48CB18AF}"/>
              </a:ext>
            </a:extLst>
          </p:cNvPr>
          <p:cNvSpPr txBox="1">
            <a:spLocks/>
          </p:cNvSpPr>
          <p:nvPr/>
        </p:nvSpPr>
        <p:spPr>
          <a:xfrm>
            <a:off x="440563" y="1523360"/>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2: Rau </a:t>
            </a:r>
            <a:r>
              <a:rPr lang="en-US" sz="3600" dirty="0" err="1">
                <a:solidFill>
                  <a:schemeClr val="tx1"/>
                </a:solidFill>
              </a:rPr>
              <a:t>lá</a:t>
            </a:r>
            <a:r>
              <a:rPr lang="en-US" sz="3600" dirty="0">
                <a:solidFill>
                  <a:schemeClr val="tx1"/>
                </a:solidFill>
              </a:rPr>
              <a:t>, </a:t>
            </a:r>
            <a:r>
              <a:rPr lang="en-US" sz="3600" dirty="0" err="1">
                <a:solidFill>
                  <a:schemeClr val="tx1"/>
                </a:solidFill>
              </a:rPr>
              <a:t>rau</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chín</a:t>
            </a:r>
            <a:endParaRPr lang="en-US" sz="3600" dirty="0">
              <a:solidFill>
                <a:schemeClr val="tx1"/>
              </a:solidFill>
            </a:endParaRPr>
          </a:p>
        </p:txBody>
      </p:sp>
      <p:sp>
        <p:nvSpPr>
          <p:cNvPr id="12" name="TextBox 11"/>
          <p:cNvSpPr txBox="1"/>
          <p:nvPr/>
        </p:nvSpPr>
        <p:spPr>
          <a:xfrm>
            <a:off x="440563" y="2888304"/>
            <a:ext cx="13318128" cy="2031325"/>
          </a:xfrm>
          <a:prstGeom prst="rect">
            <a:avLst/>
          </a:prstGeom>
          <a:noFill/>
        </p:spPr>
        <p:txBody>
          <a:bodyPr wrap="square" rtlCol="0">
            <a:spAutoFit/>
          </a:bodyPr>
          <a:lstStyle/>
          <a:p>
            <a:pPr algn="just">
              <a:lnSpc>
                <a:spcPct val="150000"/>
              </a:lnSpc>
            </a:pPr>
            <a:r>
              <a:rPr lang="vi-VN" sz="2800" dirty="0" smtClean="0"/>
              <a:t>Cần </a:t>
            </a:r>
            <a:r>
              <a:rPr lang="vi-VN" sz="2800" dirty="0"/>
              <a:t>lưu ý là vitamin C sẽ bị mất mát khi rau bị dập nát. Vì thế, nên sử dụng rau tươi, tránh làm dập nát khi rửa, sơ chế xong thì nấu luôn và nấu xong ăn ngay là cách tốt </a:t>
            </a:r>
            <a:r>
              <a:rPr lang="vi-VN" sz="2800" dirty="0" smtClean="0"/>
              <a:t>nh</a:t>
            </a:r>
            <a:r>
              <a:rPr lang="en-US" sz="2800" dirty="0" smtClean="0"/>
              <a:t>ấ</a:t>
            </a:r>
            <a:r>
              <a:rPr lang="vi-VN" sz="2800" dirty="0" smtClean="0"/>
              <a:t>t </a:t>
            </a:r>
            <a:r>
              <a:rPr lang="vi-VN" sz="2800" dirty="0"/>
              <a:t>để bảo toàn lượng vitamin C trong rau</a:t>
            </a:r>
            <a:r>
              <a:rPr lang="vi-VN" sz="2800" dirty="0" smtClean="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0869" y="5422900"/>
            <a:ext cx="10086464" cy="4520438"/>
          </a:xfrm>
          <a:prstGeom prst="rect">
            <a:avLst/>
          </a:prstGeom>
        </p:spPr>
      </p:pic>
      <p:sp>
        <p:nvSpPr>
          <p:cNvPr id="9" name="object 2"/>
          <p:cNvSpPr/>
          <p:nvPr/>
        </p:nvSpPr>
        <p:spPr>
          <a:xfrm>
            <a:off x="-14883" y="774617"/>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1" name="object 4"/>
          <p:cNvSpPr txBox="1"/>
          <p:nvPr/>
        </p:nvSpPr>
        <p:spPr>
          <a:xfrm>
            <a:off x="499453" y="774617"/>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21823371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3" name="TextBox 2"/>
          <p:cNvSpPr txBox="1"/>
          <p:nvPr/>
        </p:nvSpPr>
        <p:spPr>
          <a:xfrm>
            <a:off x="441880" y="2510764"/>
            <a:ext cx="12809762" cy="2677656"/>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pPr>
            <a:r>
              <a:rPr lang="vi-VN" sz="2800" dirty="0"/>
              <a:t>Vai trò</a:t>
            </a:r>
            <a:r>
              <a:rPr lang="vi-VN" sz="2800" dirty="0" smtClean="0"/>
              <a:t>:</a:t>
            </a:r>
            <a:r>
              <a:rPr lang="en-US" sz="2800" dirty="0" smtClean="0"/>
              <a:t> </a:t>
            </a:r>
            <a:r>
              <a:rPr lang="en-US" sz="2800" dirty="0" err="1" smtClean="0"/>
              <a:t>Quả</a:t>
            </a:r>
            <a:r>
              <a:rPr lang="en-US" sz="2800" dirty="0" smtClean="0"/>
              <a:t> </a:t>
            </a:r>
            <a:r>
              <a:rPr lang="en-US" sz="2800" dirty="0" err="1" smtClean="0"/>
              <a:t>chín</a:t>
            </a:r>
            <a:r>
              <a:rPr lang="en-US" sz="2800" dirty="0" smtClean="0"/>
              <a:t> </a:t>
            </a:r>
            <a:r>
              <a:rPr lang="en-US" sz="2800" dirty="0" err="1" smtClean="0"/>
              <a:t>có</a:t>
            </a:r>
            <a:r>
              <a:rPr lang="en-US" sz="2800" dirty="0" smtClean="0"/>
              <a:t> </a:t>
            </a:r>
            <a:r>
              <a:rPr lang="en-US" sz="2800" dirty="0" err="1" smtClean="0"/>
              <a:t>nhiều</a:t>
            </a:r>
            <a:r>
              <a:rPr lang="en-US" sz="2800" dirty="0" smtClean="0"/>
              <a:t> acid </a:t>
            </a:r>
            <a:r>
              <a:rPr lang="en-US" sz="2800" dirty="0" err="1" smtClean="0"/>
              <a:t>hữu</a:t>
            </a:r>
            <a:r>
              <a:rPr lang="en-US" sz="2800" dirty="0" smtClean="0"/>
              <a:t> </a:t>
            </a:r>
            <a:r>
              <a:rPr lang="en-US" sz="2800" dirty="0" err="1" smtClean="0"/>
              <a:t>cơ</a:t>
            </a:r>
            <a:r>
              <a:rPr lang="en-US" sz="2800" dirty="0" smtClean="0"/>
              <a:t> </a:t>
            </a:r>
            <a:r>
              <a:rPr lang="en-US" sz="2800" dirty="0" err="1" smtClean="0"/>
              <a:t>và</a:t>
            </a:r>
            <a:r>
              <a:rPr lang="en-US" sz="2800" dirty="0" smtClean="0"/>
              <a:t> pectin (</a:t>
            </a:r>
            <a:r>
              <a:rPr lang="en-US" sz="2800" dirty="0" err="1" smtClean="0"/>
              <a:t>chất</a:t>
            </a:r>
            <a:r>
              <a:rPr lang="en-US" sz="2800" dirty="0" smtClean="0"/>
              <a:t> </a:t>
            </a:r>
            <a:r>
              <a:rPr lang="en-US" sz="2800" dirty="0" err="1" smtClean="0"/>
              <a:t>xơ</a:t>
            </a:r>
            <a:r>
              <a:rPr lang="en-US" sz="2800" dirty="0" smtClean="0"/>
              <a:t> </a:t>
            </a:r>
            <a:r>
              <a:rPr lang="en-US" sz="2800" dirty="0" err="1" smtClean="0"/>
              <a:t>hòa</a:t>
            </a:r>
            <a:r>
              <a:rPr lang="en-US" sz="2800" dirty="0" smtClean="0"/>
              <a:t> tan) </a:t>
            </a:r>
            <a:r>
              <a:rPr lang="en-US" sz="2800" dirty="0" err="1" smtClean="0"/>
              <a:t>hơn</a:t>
            </a:r>
            <a:r>
              <a:rPr lang="en-US" sz="2800" dirty="0" smtClean="0"/>
              <a:t> </a:t>
            </a:r>
            <a:r>
              <a:rPr lang="en-US" sz="2800" dirty="0" err="1" smtClean="0"/>
              <a:t>rau</a:t>
            </a:r>
            <a:r>
              <a:rPr lang="en-US" sz="2800" dirty="0" smtClean="0"/>
              <a:t>. </a:t>
            </a:r>
            <a:r>
              <a:rPr lang="en-US" sz="2800" dirty="0" err="1" smtClean="0"/>
              <a:t>Quả</a:t>
            </a:r>
            <a:r>
              <a:rPr lang="en-US" sz="2800" dirty="0" smtClean="0"/>
              <a:t> </a:t>
            </a:r>
            <a:r>
              <a:rPr lang="en-US" sz="2800" dirty="0" err="1" smtClean="0"/>
              <a:t>ngọt</a:t>
            </a:r>
            <a:r>
              <a:rPr lang="en-US" sz="2800" dirty="0" smtClean="0"/>
              <a:t> </a:t>
            </a:r>
            <a:r>
              <a:rPr lang="en-US" sz="2800" dirty="0" err="1" smtClean="0"/>
              <a:t>có</a:t>
            </a:r>
            <a:r>
              <a:rPr lang="en-US" sz="2800" dirty="0" smtClean="0"/>
              <a:t> </a:t>
            </a:r>
            <a:r>
              <a:rPr lang="en-US" sz="2800" dirty="0" err="1" smtClean="0"/>
              <a:t>chứa</a:t>
            </a:r>
            <a:r>
              <a:rPr lang="en-US" sz="2800" dirty="0" smtClean="0"/>
              <a:t> </a:t>
            </a:r>
            <a:r>
              <a:rPr lang="en-US" sz="2800" dirty="0" err="1" smtClean="0"/>
              <a:t>đường</a:t>
            </a:r>
            <a:r>
              <a:rPr lang="en-US" sz="2800" dirty="0" smtClean="0"/>
              <a:t> </a:t>
            </a:r>
            <a:r>
              <a:rPr lang="en-US" sz="2800" dirty="0" err="1" smtClean="0"/>
              <a:t>như</a:t>
            </a:r>
            <a:r>
              <a:rPr lang="en-US" sz="2800" dirty="0" smtClean="0"/>
              <a:t> fructose, glucose </a:t>
            </a:r>
            <a:r>
              <a:rPr lang="en-US" sz="2800" dirty="0" err="1" smtClean="0"/>
              <a:t>và</a:t>
            </a:r>
            <a:r>
              <a:rPr lang="en-US" sz="2800" dirty="0" smtClean="0"/>
              <a:t> </a:t>
            </a:r>
            <a:r>
              <a:rPr lang="en-US" sz="2800" dirty="0" err="1" smtClean="0"/>
              <a:t>saccarose</a:t>
            </a:r>
            <a:r>
              <a:rPr lang="en-US" sz="2800" dirty="0" smtClean="0"/>
              <a:t>. </a:t>
            </a:r>
            <a:r>
              <a:rPr lang="en-US" sz="2800" dirty="0" err="1" smtClean="0"/>
              <a:t>Là</a:t>
            </a:r>
            <a:r>
              <a:rPr lang="en-US" sz="2800" dirty="0" smtClean="0"/>
              <a:t> </a:t>
            </a:r>
            <a:r>
              <a:rPr lang="en-US" sz="2800" dirty="0" err="1" smtClean="0"/>
              <a:t>nguồn</a:t>
            </a:r>
            <a:r>
              <a:rPr lang="en-US" sz="2800" dirty="0" smtClean="0"/>
              <a:t> </a:t>
            </a:r>
            <a:r>
              <a:rPr lang="en-US" sz="2800" dirty="0" err="1" smtClean="0"/>
              <a:t>cung</a:t>
            </a:r>
            <a:r>
              <a:rPr lang="en-US" sz="2800" dirty="0" smtClean="0"/>
              <a:t> </a:t>
            </a:r>
            <a:r>
              <a:rPr lang="en-US" sz="2800" dirty="0" err="1" smtClean="0"/>
              <a:t>cấp</a:t>
            </a:r>
            <a:r>
              <a:rPr lang="en-US" sz="2800" dirty="0" smtClean="0"/>
              <a:t> vitamin C </a:t>
            </a:r>
            <a:r>
              <a:rPr lang="en-US" sz="2800" dirty="0" err="1" smtClean="0"/>
              <a:t>nguyên</a:t>
            </a:r>
            <a:r>
              <a:rPr lang="en-US" sz="2800" dirty="0" smtClean="0"/>
              <a:t> </a:t>
            </a:r>
            <a:r>
              <a:rPr lang="en-US" sz="2800" dirty="0" err="1" smtClean="0"/>
              <a:t>vẹn</a:t>
            </a:r>
            <a:r>
              <a:rPr lang="en-US" sz="2800" dirty="0" smtClean="0"/>
              <a:t>, </a:t>
            </a:r>
            <a:r>
              <a:rPr lang="en-US" sz="2800" dirty="0" err="1" smtClean="0"/>
              <a:t>không</a:t>
            </a:r>
            <a:r>
              <a:rPr lang="en-US" sz="2800" dirty="0" smtClean="0"/>
              <a:t> </a:t>
            </a:r>
            <a:r>
              <a:rPr lang="en-US" sz="2800" dirty="0" err="1" smtClean="0"/>
              <a:t>bị</a:t>
            </a:r>
            <a:r>
              <a:rPr lang="en-US" sz="2800" dirty="0" smtClean="0"/>
              <a:t> </a:t>
            </a:r>
            <a:r>
              <a:rPr lang="en-US" sz="2800" dirty="0" err="1" smtClean="0"/>
              <a:t>phá</a:t>
            </a:r>
            <a:r>
              <a:rPr lang="en-US" sz="2800" dirty="0" smtClean="0"/>
              <a:t> </a:t>
            </a:r>
            <a:r>
              <a:rPr lang="en-US" sz="2800" dirty="0" err="1" smtClean="0"/>
              <a:t>hủy</a:t>
            </a:r>
            <a:r>
              <a:rPr lang="en-US" sz="2800" dirty="0" smtClean="0"/>
              <a:t> do </a:t>
            </a:r>
            <a:r>
              <a:rPr lang="en-US" sz="2800" dirty="0" err="1" smtClean="0"/>
              <a:t>chế</a:t>
            </a:r>
            <a:r>
              <a:rPr lang="en-US" sz="2800" dirty="0" smtClean="0"/>
              <a:t> </a:t>
            </a:r>
            <a:r>
              <a:rPr lang="en-US" sz="2800" dirty="0" err="1" smtClean="0"/>
              <a:t>biến</a:t>
            </a:r>
            <a:r>
              <a:rPr lang="en-US" sz="2800" dirty="0" smtClean="0"/>
              <a:t>.  </a:t>
            </a:r>
            <a:r>
              <a:rPr lang="en-US" sz="2800" dirty="0" err="1" smtClean="0"/>
              <a:t>Các</a:t>
            </a:r>
            <a:r>
              <a:rPr lang="en-US" sz="2800" dirty="0" smtClean="0"/>
              <a:t> </a:t>
            </a:r>
            <a:r>
              <a:rPr lang="en-US" sz="2800" dirty="0" err="1" smtClean="0"/>
              <a:t>loại</a:t>
            </a:r>
            <a:r>
              <a:rPr lang="en-US" sz="2800" dirty="0" smtClean="0"/>
              <a:t> </a:t>
            </a:r>
            <a:r>
              <a:rPr lang="en-US" sz="2800" dirty="0" err="1" smtClean="0"/>
              <a:t>quả</a:t>
            </a:r>
            <a:r>
              <a:rPr lang="en-US" sz="2800" dirty="0" smtClean="0"/>
              <a:t> </a:t>
            </a:r>
            <a:r>
              <a:rPr lang="en-US" sz="2800" dirty="0" err="1" smtClean="0"/>
              <a:t>có</a:t>
            </a:r>
            <a:r>
              <a:rPr lang="en-US" sz="2800" dirty="0" smtClean="0"/>
              <a:t> </a:t>
            </a:r>
            <a:r>
              <a:rPr lang="en-US" sz="2800" dirty="0" err="1" smtClean="0"/>
              <a:t>nhiều</a:t>
            </a:r>
            <a:r>
              <a:rPr lang="en-US" sz="2800" dirty="0" smtClean="0"/>
              <a:t> </a:t>
            </a:r>
            <a:r>
              <a:rPr lang="en-US" sz="2800" dirty="0" err="1" smtClean="0"/>
              <a:t>tiền</a:t>
            </a:r>
            <a:r>
              <a:rPr lang="en-US" sz="2800" dirty="0" smtClean="0"/>
              <a:t> vitamin A, kali, vitamin B </a:t>
            </a:r>
            <a:r>
              <a:rPr lang="en-US" sz="2800" dirty="0" err="1" smtClean="0"/>
              <a:t>và</a:t>
            </a:r>
            <a:r>
              <a:rPr lang="en-US" sz="2800" dirty="0" smtClean="0"/>
              <a:t> acid folic</a:t>
            </a:r>
          </a:p>
        </p:txBody>
      </p:sp>
      <p:sp>
        <p:nvSpPr>
          <p:cNvPr id="16" name="Title 1">
            <a:extLst>
              <a:ext uri="{FF2B5EF4-FFF2-40B4-BE49-F238E27FC236}">
                <a16:creationId xmlns:a16="http://schemas.microsoft.com/office/drawing/2014/main" id="{D53BEDAC-A5A4-4B24-A2D5-77EF48CB18AF}"/>
              </a:ext>
            </a:extLst>
          </p:cNvPr>
          <p:cNvSpPr txBox="1">
            <a:spLocks/>
          </p:cNvSpPr>
          <p:nvPr/>
        </p:nvSpPr>
        <p:spPr>
          <a:xfrm>
            <a:off x="441880" y="1323546"/>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2: Rau </a:t>
            </a:r>
            <a:r>
              <a:rPr lang="en-US" sz="3600" dirty="0" err="1">
                <a:solidFill>
                  <a:schemeClr val="tx1"/>
                </a:solidFill>
              </a:rPr>
              <a:t>lá</a:t>
            </a:r>
            <a:r>
              <a:rPr lang="en-US" sz="3600" dirty="0">
                <a:solidFill>
                  <a:schemeClr val="tx1"/>
                </a:solidFill>
              </a:rPr>
              <a:t>, </a:t>
            </a:r>
            <a:r>
              <a:rPr lang="en-US" sz="3600" dirty="0" err="1">
                <a:solidFill>
                  <a:schemeClr val="tx1"/>
                </a:solidFill>
              </a:rPr>
              <a:t>rau</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chín</a:t>
            </a:r>
            <a:endParaRPr lang="en-US" sz="3600" dirty="0">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869" y="5074327"/>
            <a:ext cx="8860455" cy="4972151"/>
          </a:xfrm>
          <a:prstGeom prst="rect">
            <a:avLst/>
          </a:prstGeom>
        </p:spPr>
      </p:pic>
      <p:sp>
        <p:nvSpPr>
          <p:cNvPr id="11" name="object 2"/>
          <p:cNvSpPr/>
          <p:nvPr/>
        </p:nvSpPr>
        <p:spPr>
          <a:xfrm>
            <a:off x="-14883" y="774617"/>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2" name="object 4"/>
          <p:cNvSpPr txBox="1"/>
          <p:nvPr/>
        </p:nvSpPr>
        <p:spPr>
          <a:xfrm>
            <a:off x="499453" y="774617"/>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25278499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Title 1">
            <a:extLst>
              <a:ext uri="{FF2B5EF4-FFF2-40B4-BE49-F238E27FC236}">
                <a16:creationId xmlns:a16="http://schemas.microsoft.com/office/drawing/2014/main" id="{D53BEDAC-A5A4-4B24-A2D5-77EF48CB18AF}"/>
              </a:ext>
            </a:extLst>
          </p:cNvPr>
          <p:cNvSpPr txBox="1">
            <a:spLocks/>
          </p:cNvSpPr>
          <p:nvPr/>
        </p:nvSpPr>
        <p:spPr>
          <a:xfrm>
            <a:off x="341021" y="1507917"/>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2: Rau </a:t>
            </a:r>
            <a:r>
              <a:rPr lang="en-US" sz="3600" dirty="0" err="1">
                <a:solidFill>
                  <a:schemeClr val="tx1"/>
                </a:solidFill>
              </a:rPr>
              <a:t>lá</a:t>
            </a:r>
            <a:r>
              <a:rPr lang="en-US" sz="3600" dirty="0">
                <a:solidFill>
                  <a:schemeClr val="tx1"/>
                </a:solidFill>
              </a:rPr>
              <a:t>, </a:t>
            </a:r>
            <a:r>
              <a:rPr lang="en-US" sz="3600" dirty="0" err="1">
                <a:solidFill>
                  <a:schemeClr val="tx1"/>
                </a:solidFill>
              </a:rPr>
              <a:t>rau</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chín</a:t>
            </a:r>
            <a:endParaRPr lang="en-US" sz="3600" dirty="0">
              <a:solidFill>
                <a:schemeClr val="tx1"/>
              </a:solidFill>
            </a:endParaRPr>
          </a:p>
        </p:txBody>
      </p:sp>
      <p:sp>
        <p:nvSpPr>
          <p:cNvPr id="12" name="TextBox 11"/>
          <p:cNvSpPr txBox="1"/>
          <p:nvPr/>
        </p:nvSpPr>
        <p:spPr>
          <a:xfrm>
            <a:off x="341021" y="2757530"/>
            <a:ext cx="6711448" cy="6555641"/>
          </a:xfrm>
          <a:prstGeom prst="rect">
            <a:avLst/>
          </a:prstGeom>
          <a:noFill/>
        </p:spPr>
        <p:txBody>
          <a:bodyPr wrap="square" rtlCol="0">
            <a:spAutoFit/>
          </a:bodyPr>
          <a:lstStyle/>
          <a:p>
            <a:pPr algn="just">
              <a:lnSpc>
                <a:spcPct val="150000"/>
              </a:lnSpc>
            </a:pPr>
            <a:r>
              <a:rPr lang="en-US" sz="2800" dirty="0" smtClean="0"/>
              <a:t>01 </a:t>
            </a:r>
            <a:r>
              <a:rPr lang="en-US" sz="2800" dirty="0" err="1" smtClean="0"/>
              <a:t>đơn</a:t>
            </a:r>
            <a:r>
              <a:rPr lang="en-US" sz="2800" dirty="0" smtClean="0"/>
              <a:t> </a:t>
            </a:r>
            <a:r>
              <a:rPr lang="en-US" sz="2800" dirty="0" err="1" smtClean="0"/>
              <a:t>vị</a:t>
            </a:r>
            <a:r>
              <a:rPr lang="en-US" sz="2800" dirty="0" smtClean="0"/>
              <a:t> </a:t>
            </a:r>
            <a:r>
              <a:rPr lang="en-US" sz="2800" dirty="0" err="1" smtClean="0"/>
              <a:t>ăn</a:t>
            </a:r>
            <a:r>
              <a:rPr lang="en-US" sz="2800" dirty="0" smtClean="0"/>
              <a:t> </a:t>
            </a:r>
            <a:r>
              <a:rPr lang="en-US" sz="2800" dirty="0" err="1" smtClean="0"/>
              <a:t>quả</a:t>
            </a:r>
            <a:r>
              <a:rPr lang="en-US" sz="2800" dirty="0" smtClean="0"/>
              <a:t> </a:t>
            </a:r>
            <a:r>
              <a:rPr lang="en-US" sz="2800" dirty="0" err="1" smtClean="0"/>
              <a:t>chín</a:t>
            </a:r>
            <a:r>
              <a:rPr lang="en-US" sz="2800" dirty="0" smtClean="0"/>
              <a:t> </a:t>
            </a:r>
            <a:r>
              <a:rPr lang="en-US" sz="2800" dirty="0" err="1" smtClean="0"/>
              <a:t>bằng</a:t>
            </a:r>
            <a:r>
              <a:rPr lang="en-US" sz="2800" dirty="0" smtClean="0"/>
              <a:t> 80g </a:t>
            </a:r>
            <a:r>
              <a:rPr lang="en-US" sz="2800" dirty="0" err="1" smtClean="0"/>
              <a:t>trái</a:t>
            </a:r>
            <a:r>
              <a:rPr lang="en-US" sz="2800" dirty="0" smtClean="0"/>
              <a:t> </a:t>
            </a:r>
            <a:r>
              <a:rPr lang="en-US" sz="2800" dirty="0" err="1" smtClean="0"/>
              <a:t>cây</a:t>
            </a:r>
            <a:r>
              <a:rPr lang="en-US" sz="2800" dirty="0" smtClean="0"/>
              <a:t>/</a:t>
            </a:r>
            <a:r>
              <a:rPr lang="en-US" sz="2800" dirty="0" err="1" smtClean="0"/>
              <a:t>quả</a:t>
            </a:r>
            <a:r>
              <a:rPr lang="en-US" sz="2800" dirty="0" smtClean="0"/>
              <a:t> </a:t>
            </a:r>
            <a:r>
              <a:rPr lang="en-US" sz="2800" dirty="0" err="1" smtClean="0"/>
              <a:t>chín</a:t>
            </a:r>
            <a:r>
              <a:rPr lang="en-US" sz="2800" dirty="0" smtClean="0"/>
              <a:t>, </a:t>
            </a:r>
            <a:r>
              <a:rPr lang="en-US" sz="2800" dirty="0" err="1" smtClean="0"/>
              <a:t>tương</a:t>
            </a:r>
            <a:r>
              <a:rPr lang="en-US" sz="2800" dirty="0" smtClean="0"/>
              <a:t> </a:t>
            </a:r>
            <a:r>
              <a:rPr lang="en-US" sz="2800" dirty="0" err="1" smtClean="0"/>
              <a:t>đương</a:t>
            </a:r>
            <a:r>
              <a:rPr lang="en-US" sz="2800" dirty="0" smtClean="0"/>
              <a:t> </a:t>
            </a:r>
            <a:r>
              <a:rPr lang="en-US" sz="2800" dirty="0" err="1" smtClean="0"/>
              <a:t>với</a:t>
            </a:r>
            <a:r>
              <a:rPr lang="en-US" sz="2800" dirty="0" smtClean="0"/>
              <a:t>: </a:t>
            </a:r>
          </a:p>
          <a:p>
            <a:pPr marL="457200" indent="-457200" algn="just">
              <a:lnSpc>
                <a:spcPct val="150000"/>
              </a:lnSpc>
              <a:buFont typeface="Wingdings" panose="05000000000000000000" pitchFamily="2" charset="2"/>
              <a:buChar char="ü"/>
            </a:pPr>
            <a:r>
              <a:rPr lang="en-US" sz="2800" dirty="0" smtClean="0"/>
              <a:t>1 </a:t>
            </a:r>
            <a:r>
              <a:rPr lang="en-US" sz="2800" dirty="0" err="1" smtClean="0"/>
              <a:t>quả</a:t>
            </a:r>
            <a:r>
              <a:rPr lang="en-US" sz="2800" dirty="0" smtClean="0"/>
              <a:t> </a:t>
            </a:r>
            <a:r>
              <a:rPr lang="en-US" sz="2800" dirty="0" err="1" smtClean="0"/>
              <a:t>táo</a:t>
            </a:r>
            <a:r>
              <a:rPr lang="en-US" sz="2800" dirty="0" smtClean="0"/>
              <a:t> </a:t>
            </a:r>
            <a:r>
              <a:rPr lang="en-US" sz="2800" dirty="0" err="1" smtClean="0"/>
              <a:t>tây</a:t>
            </a:r>
            <a:r>
              <a:rPr lang="en-US" sz="2800" dirty="0" smtClean="0"/>
              <a:t> </a:t>
            </a:r>
            <a:r>
              <a:rPr lang="en-US" sz="2800" dirty="0" err="1" smtClean="0"/>
              <a:t>cỡ</a:t>
            </a:r>
            <a:r>
              <a:rPr lang="en-US" sz="2800" dirty="0" smtClean="0"/>
              <a:t> </a:t>
            </a:r>
            <a:r>
              <a:rPr lang="en-US" sz="2800" dirty="0" err="1" smtClean="0"/>
              <a:t>nhỏ</a:t>
            </a:r>
            <a:endParaRPr lang="en-US" sz="2800" dirty="0" smtClean="0"/>
          </a:p>
          <a:p>
            <a:pPr marL="457200" indent="-457200" algn="just">
              <a:lnSpc>
                <a:spcPct val="150000"/>
              </a:lnSpc>
              <a:buFont typeface="Wingdings" panose="05000000000000000000" pitchFamily="2" charset="2"/>
              <a:buChar char="ü"/>
            </a:pPr>
            <a:r>
              <a:rPr lang="en-US" sz="2800" dirty="0" smtClean="0"/>
              <a:t>2 </a:t>
            </a:r>
            <a:r>
              <a:rPr lang="en-US" sz="2800" dirty="0" err="1" smtClean="0"/>
              <a:t>quả</a:t>
            </a:r>
            <a:r>
              <a:rPr lang="en-US" sz="2800" dirty="0" smtClean="0"/>
              <a:t> </a:t>
            </a:r>
            <a:r>
              <a:rPr lang="en-US" sz="2800" dirty="0" err="1" smtClean="0"/>
              <a:t>chuối</a:t>
            </a:r>
            <a:r>
              <a:rPr lang="en-US" sz="2800" dirty="0" smtClean="0"/>
              <a:t> </a:t>
            </a:r>
            <a:r>
              <a:rPr lang="en-US" sz="2800" dirty="0" err="1" smtClean="0"/>
              <a:t>tây</a:t>
            </a:r>
            <a:r>
              <a:rPr lang="en-US" sz="2800" dirty="0" smtClean="0"/>
              <a:t> </a:t>
            </a:r>
            <a:r>
              <a:rPr lang="en-US" sz="2800" dirty="0" err="1" smtClean="0"/>
              <a:t>cỡ</a:t>
            </a:r>
            <a:r>
              <a:rPr lang="en-US" sz="2800" dirty="0" smtClean="0"/>
              <a:t> </a:t>
            </a:r>
            <a:r>
              <a:rPr lang="en-US" sz="2800" dirty="0" err="1" smtClean="0"/>
              <a:t>nhỏ</a:t>
            </a:r>
            <a:endParaRPr lang="en-US" sz="2800" dirty="0" smtClean="0"/>
          </a:p>
          <a:p>
            <a:pPr marL="457200" indent="-457200" algn="just">
              <a:lnSpc>
                <a:spcPct val="150000"/>
              </a:lnSpc>
              <a:buFont typeface="Wingdings" panose="05000000000000000000" pitchFamily="2" charset="2"/>
              <a:buChar char="ü"/>
            </a:pPr>
            <a:r>
              <a:rPr lang="en-US" sz="2800" dirty="0" smtClean="0"/>
              <a:t>1 </a:t>
            </a:r>
            <a:r>
              <a:rPr lang="en-US" sz="2800" dirty="0" err="1" smtClean="0"/>
              <a:t>múi</a:t>
            </a:r>
            <a:r>
              <a:rPr lang="en-US" sz="2800" dirty="0" smtClean="0"/>
              <a:t> </a:t>
            </a:r>
            <a:r>
              <a:rPr lang="en-US" sz="2800" dirty="0" err="1" smtClean="0"/>
              <a:t>bưởi</a:t>
            </a:r>
            <a:r>
              <a:rPr lang="en-US" sz="2800" dirty="0" smtClean="0"/>
              <a:t> to</a:t>
            </a:r>
          </a:p>
          <a:p>
            <a:pPr marL="457200" indent="-457200" algn="just">
              <a:lnSpc>
                <a:spcPct val="150000"/>
              </a:lnSpc>
              <a:buFont typeface="Wingdings" panose="05000000000000000000" pitchFamily="2" charset="2"/>
              <a:buChar char="ü"/>
            </a:pPr>
            <a:r>
              <a:rPr lang="en-US" sz="2800" dirty="0" smtClean="0"/>
              <a:t>1 </a:t>
            </a:r>
            <a:r>
              <a:rPr lang="en-US" sz="2800" dirty="0" err="1" smtClean="0"/>
              <a:t>quả</a:t>
            </a:r>
            <a:r>
              <a:rPr lang="en-US" sz="2800" dirty="0" smtClean="0"/>
              <a:t> </a:t>
            </a:r>
            <a:r>
              <a:rPr lang="en-US" sz="2800" dirty="0" err="1" smtClean="0"/>
              <a:t>hồng</a:t>
            </a:r>
            <a:r>
              <a:rPr lang="en-US" sz="2800" dirty="0" smtClean="0"/>
              <a:t> </a:t>
            </a:r>
            <a:r>
              <a:rPr lang="en-US" sz="2800" dirty="0" err="1" smtClean="0"/>
              <a:t>xiêm</a:t>
            </a:r>
            <a:r>
              <a:rPr lang="en-US" sz="2800" dirty="0" smtClean="0"/>
              <a:t> </a:t>
            </a:r>
            <a:r>
              <a:rPr lang="en-US" sz="2800" dirty="0" err="1" smtClean="0"/>
              <a:t>cỡ</a:t>
            </a:r>
            <a:r>
              <a:rPr lang="en-US" sz="2800" dirty="0" smtClean="0"/>
              <a:t> </a:t>
            </a:r>
            <a:r>
              <a:rPr lang="en-US" sz="2800" dirty="0" err="1" smtClean="0"/>
              <a:t>nhỏ</a:t>
            </a:r>
            <a:endParaRPr lang="en-US" sz="2800" dirty="0" smtClean="0"/>
          </a:p>
          <a:p>
            <a:pPr marL="457200" indent="-457200" algn="just">
              <a:lnSpc>
                <a:spcPct val="150000"/>
              </a:lnSpc>
              <a:buFont typeface="Wingdings" panose="05000000000000000000" pitchFamily="2" charset="2"/>
              <a:buChar char="ü"/>
            </a:pPr>
            <a:r>
              <a:rPr lang="en-US" sz="2800" dirty="0" smtClean="0"/>
              <a:t>8 </a:t>
            </a:r>
            <a:r>
              <a:rPr lang="en-US" sz="2800" dirty="0" err="1" smtClean="0"/>
              <a:t>quả</a:t>
            </a:r>
            <a:r>
              <a:rPr lang="en-US" sz="2800" dirty="0" smtClean="0"/>
              <a:t> </a:t>
            </a:r>
            <a:r>
              <a:rPr lang="en-US" sz="2800" dirty="0" err="1" smtClean="0"/>
              <a:t>nho</a:t>
            </a:r>
            <a:r>
              <a:rPr lang="en-US" sz="2800" dirty="0" smtClean="0"/>
              <a:t> </a:t>
            </a:r>
            <a:r>
              <a:rPr lang="en-US" sz="2800" dirty="0" err="1" smtClean="0"/>
              <a:t>ngọt</a:t>
            </a:r>
            <a:endParaRPr lang="en-US" sz="2800" dirty="0" smtClean="0"/>
          </a:p>
          <a:p>
            <a:pPr marL="457200" indent="-457200" algn="just">
              <a:lnSpc>
                <a:spcPct val="150000"/>
              </a:lnSpc>
              <a:buFont typeface="Wingdings" panose="05000000000000000000" pitchFamily="2" charset="2"/>
              <a:buChar char="ü"/>
            </a:pPr>
            <a:r>
              <a:rPr lang="en-US" sz="2800" dirty="0" smtClean="0"/>
              <a:t>¼ </a:t>
            </a:r>
            <a:r>
              <a:rPr lang="en-US" sz="2800" dirty="0" err="1" smtClean="0"/>
              <a:t>quả</a:t>
            </a:r>
            <a:r>
              <a:rPr lang="en-US" sz="2800" dirty="0" smtClean="0"/>
              <a:t> </a:t>
            </a:r>
            <a:r>
              <a:rPr lang="en-US" sz="2800" dirty="0" err="1" smtClean="0"/>
              <a:t>dứa</a:t>
            </a:r>
            <a:r>
              <a:rPr lang="en-US" sz="2800" dirty="0" smtClean="0"/>
              <a:t> </a:t>
            </a:r>
            <a:r>
              <a:rPr lang="en-US" sz="2800" dirty="0" err="1" smtClean="0"/>
              <a:t>cỡ</a:t>
            </a:r>
            <a:r>
              <a:rPr lang="en-US" sz="2800" dirty="0" smtClean="0"/>
              <a:t> </a:t>
            </a:r>
            <a:r>
              <a:rPr lang="en-US" sz="2800" dirty="0" err="1" smtClean="0"/>
              <a:t>trung</a:t>
            </a:r>
            <a:r>
              <a:rPr lang="en-US" sz="2800" dirty="0" smtClean="0"/>
              <a:t> </a:t>
            </a:r>
            <a:r>
              <a:rPr lang="en-US" sz="2800" dirty="0" err="1" smtClean="0"/>
              <a:t>bình</a:t>
            </a:r>
            <a:endParaRPr lang="en-US" sz="2800" dirty="0" smtClean="0"/>
          </a:p>
          <a:p>
            <a:pPr marL="457200" indent="-457200" algn="just">
              <a:lnSpc>
                <a:spcPct val="150000"/>
              </a:lnSpc>
              <a:buFont typeface="Wingdings" panose="05000000000000000000" pitchFamily="2" charset="2"/>
              <a:buChar char="ü"/>
            </a:pPr>
            <a:endParaRPr lang="en-US" sz="2800" dirty="0" smtClean="0"/>
          </a:p>
          <a:p>
            <a:pPr algn="just">
              <a:lnSpc>
                <a:spcPct val="150000"/>
              </a:lnSpc>
            </a:pPr>
            <a:r>
              <a:rPr lang="en-US" sz="2800" dirty="0" smtClean="0"/>
              <a:t> </a:t>
            </a:r>
            <a:endParaRPr lang="vi-VN" sz="2800"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278" y="3870336"/>
            <a:ext cx="7620000" cy="5089868"/>
          </a:xfrm>
          <a:prstGeom prst="rect">
            <a:avLst/>
          </a:prstGeom>
        </p:spPr>
      </p:pic>
      <p:sp>
        <p:nvSpPr>
          <p:cNvPr id="9" name="object 2"/>
          <p:cNvSpPr/>
          <p:nvPr/>
        </p:nvSpPr>
        <p:spPr>
          <a:xfrm>
            <a:off x="-14883" y="850817"/>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1" name="object 4"/>
          <p:cNvSpPr txBox="1"/>
          <p:nvPr/>
        </p:nvSpPr>
        <p:spPr>
          <a:xfrm>
            <a:off x="499453" y="850817"/>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41940383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Title 1">
            <a:extLst>
              <a:ext uri="{FF2B5EF4-FFF2-40B4-BE49-F238E27FC236}">
                <a16:creationId xmlns:a16="http://schemas.microsoft.com/office/drawing/2014/main" id="{D53BEDAC-A5A4-4B24-A2D5-77EF48CB18AF}"/>
              </a:ext>
            </a:extLst>
          </p:cNvPr>
          <p:cNvSpPr txBox="1">
            <a:spLocks/>
          </p:cNvSpPr>
          <p:nvPr/>
        </p:nvSpPr>
        <p:spPr>
          <a:xfrm>
            <a:off x="320337" y="1350161"/>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2: Rau </a:t>
            </a:r>
            <a:r>
              <a:rPr lang="en-US" sz="3600" dirty="0" err="1">
                <a:solidFill>
                  <a:schemeClr val="tx1"/>
                </a:solidFill>
              </a:rPr>
              <a:t>lá</a:t>
            </a:r>
            <a:r>
              <a:rPr lang="en-US" sz="3600" dirty="0">
                <a:solidFill>
                  <a:schemeClr val="tx1"/>
                </a:solidFill>
              </a:rPr>
              <a:t>, </a:t>
            </a:r>
            <a:r>
              <a:rPr lang="en-US" sz="3600" dirty="0" err="1">
                <a:solidFill>
                  <a:schemeClr val="tx1"/>
                </a:solidFill>
              </a:rPr>
              <a:t>rau</a:t>
            </a:r>
            <a:r>
              <a:rPr lang="en-US" sz="3600" dirty="0">
                <a:solidFill>
                  <a:schemeClr val="tx1"/>
                </a:solidFill>
              </a:rPr>
              <a:t> </a:t>
            </a:r>
            <a:r>
              <a:rPr lang="en-US" sz="3600" dirty="0" err="1">
                <a:solidFill>
                  <a:schemeClr val="tx1"/>
                </a:solidFill>
              </a:rPr>
              <a:t>củ</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chín</a:t>
            </a:r>
            <a:endParaRPr lang="en-US" sz="3600" dirty="0">
              <a:solidFill>
                <a:schemeClr val="tx1"/>
              </a:solidFill>
            </a:endParaRPr>
          </a:p>
        </p:txBody>
      </p:sp>
      <p:pic>
        <p:nvPicPr>
          <p:cNvPr id="5" name="Picture 4"/>
          <p:cNvPicPr>
            <a:picLocks noChangeAspect="1"/>
          </p:cNvPicPr>
          <p:nvPr/>
        </p:nvPicPr>
        <p:blipFill>
          <a:blip r:embed="rId4"/>
          <a:stretch>
            <a:fillRect/>
          </a:stretch>
        </p:blipFill>
        <p:spPr>
          <a:xfrm>
            <a:off x="0" y="5041900"/>
            <a:ext cx="14227619" cy="2841140"/>
          </a:xfrm>
          <a:prstGeom prst="rect">
            <a:avLst/>
          </a:prstGeom>
        </p:spPr>
      </p:pic>
      <p:sp>
        <p:nvSpPr>
          <p:cNvPr id="12" name="TextBox 11"/>
          <p:cNvSpPr txBox="1"/>
          <p:nvPr/>
        </p:nvSpPr>
        <p:spPr>
          <a:xfrm>
            <a:off x="341021" y="2382940"/>
            <a:ext cx="13318128" cy="7478970"/>
          </a:xfrm>
          <a:prstGeom prst="rect">
            <a:avLst/>
          </a:prstGeom>
          <a:noFill/>
        </p:spPr>
        <p:txBody>
          <a:bodyPr wrap="square" rtlCol="0">
            <a:spAutoFit/>
          </a:bodyPr>
          <a:lstStyle/>
          <a:p>
            <a:pPr algn="just">
              <a:lnSpc>
                <a:spcPct val="150000"/>
              </a:lnSpc>
            </a:pPr>
            <a:r>
              <a:rPr lang="vi-VN" sz="3200" dirty="0" smtClean="0"/>
              <a:t>Trung bình số lượng đơn vị ăn</a:t>
            </a:r>
            <a:r>
              <a:rPr lang="en-US" sz="3200" dirty="0" smtClean="0"/>
              <a:t> </a:t>
            </a:r>
            <a:r>
              <a:rPr lang="en-US" sz="3200" b="1" dirty="0" err="1" smtClean="0"/>
              <a:t>trái</a:t>
            </a:r>
            <a:r>
              <a:rPr lang="en-US" sz="3200" b="1" dirty="0" smtClean="0"/>
              <a:t> </a:t>
            </a:r>
            <a:r>
              <a:rPr lang="en-US" sz="3200" b="1" dirty="0" err="1" smtClean="0"/>
              <a:t>cây</a:t>
            </a:r>
            <a:r>
              <a:rPr lang="en-US" sz="3200" b="1" dirty="0" smtClean="0"/>
              <a:t>/</a:t>
            </a:r>
            <a:r>
              <a:rPr lang="en-US" sz="3200" b="1" dirty="0" err="1" smtClean="0"/>
              <a:t>quả</a:t>
            </a:r>
            <a:r>
              <a:rPr lang="en-US" sz="3200" b="1" dirty="0" smtClean="0"/>
              <a:t> </a:t>
            </a:r>
            <a:r>
              <a:rPr lang="en-US" sz="3200" b="1" dirty="0" err="1" smtClean="0"/>
              <a:t>chín</a:t>
            </a:r>
            <a:r>
              <a:rPr lang="vi-VN" sz="3200" b="1" dirty="0" smtClean="0"/>
              <a:t> </a:t>
            </a:r>
            <a:r>
              <a:rPr lang="vi-VN" sz="3200" dirty="0" smtClean="0"/>
              <a:t>theo độ tuổi như </a:t>
            </a:r>
            <a:r>
              <a:rPr lang="en-US" sz="3200" dirty="0" err="1" smtClean="0"/>
              <a:t>sau</a:t>
            </a:r>
            <a:r>
              <a:rPr lang="en-US" sz="3200" dirty="0" smtClean="0"/>
              <a:t>: </a:t>
            </a:r>
          </a:p>
          <a:p>
            <a:pPr marL="457200" indent="-457200" algn="just">
              <a:lnSpc>
                <a:spcPct val="150000"/>
              </a:lnSpc>
              <a:buFont typeface="Arial" panose="020B0604020202020204" pitchFamily="34" charset="0"/>
              <a:buChar char="•"/>
            </a:pPr>
            <a:r>
              <a:rPr lang="en-US" sz="3200" dirty="0" smtClean="0"/>
              <a:t>3-5 </a:t>
            </a:r>
            <a:r>
              <a:rPr lang="en-US" sz="3200" dirty="0" err="1" smtClean="0"/>
              <a:t>tuổi</a:t>
            </a:r>
            <a:r>
              <a:rPr lang="en-US" sz="3200" dirty="0" smtClean="0"/>
              <a:t>: 2 </a:t>
            </a:r>
            <a:r>
              <a:rPr lang="en-US" sz="3200" dirty="0" err="1" smtClean="0"/>
              <a:t>đơn</a:t>
            </a:r>
            <a:r>
              <a:rPr lang="en-US" sz="3200" dirty="0" smtClean="0"/>
              <a:t> </a:t>
            </a:r>
            <a:r>
              <a:rPr lang="en-US" sz="3200" dirty="0" err="1" smtClean="0"/>
              <a:t>vị</a:t>
            </a:r>
            <a:r>
              <a:rPr lang="en-US" sz="3200" dirty="0" smtClean="0"/>
              <a:t> </a:t>
            </a:r>
            <a:r>
              <a:rPr lang="en-US" sz="3200" dirty="0" err="1" smtClean="0"/>
              <a:t>ăn</a:t>
            </a:r>
            <a:endParaRPr lang="en-US" sz="3200" dirty="0" smtClean="0"/>
          </a:p>
          <a:p>
            <a:pPr marL="457200" indent="-457200" algn="just">
              <a:lnSpc>
                <a:spcPct val="150000"/>
              </a:lnSpc>
              <a:buFont typeface="Arial" panose="020B0604020202020204" pitchFamily="34" charset="0"/>
              <a:buChar char="•"/>
            </a:pPr>
            <a:r>
              <a:rPr lang="vi-VN" sz="3200" dirty="0" smtClean="0"/>
              <a:t>6-</a:t>
            </a:r>
            <a:r>
              <a:rPr lang="en-US" sz="3200" dirty="0" smtClean="0"/>
              <a:t>11</a:t>
            </a:r>
            <a:r>
              <a:rPr lang="vi-VN" sz="3200" dirty="0" smtClean="0"/>
              <a:t> tuổi: </a:t>
            </a:r>
            <a:r>
              <a:rPr lang="en-US" sz="3200" dirty="0" smtClean="0"/>
              <a:t>1,5 – 2,5</a:t>
            </a:r>
            <a:r>
              <a:rPr lang="vi-VN" sz="3200" dirty="0" smtClean="0"/>
              <a:t> đơn vị </a:t>
            </a:r>
            <a:r>
              <a:rPr lang="en-US" sz="3200" dirty="0" err="1" smtClean="0"/>
              <a:t>ăn</a:t>
            </a:r>
            <a:r>
              <a:rPr lang="en-US" sz="3200" dirty="0" smtClean="0"/>
              <a:t> </a:t>
            </a:r>
          </a:p>
          <a:p>
            <a:pPr marL="457200" indent="-457200" algn="just">
              <a:lnSpc>
                <a:spcPct val="150000"/>
              </a:lnSpc>
              <a:buFont typeface="Arial" panose="020B0604020202020204" pitchFamily="34" charset="0"/>
              <a:buChar char="•"/>
            </a:pPr>
            <a:endParaRPr lang="en-US" sz="3200" dirty="0"/>
          </a:p>
          <a:p>
            <a:pPr marL="457200" indent="-457200" algn="just">
              <a:lnSpc>
                <a:spcPct val="150000"/>
              </a:lnSpc>
              <a:buFont typeface="Arial" panose="020B0604020202020204" pitchFamily="34" charset="0"/>
              <a:buChar char="•"/>
            </a:pPr>
            <a:endParaRPr lang="en-US" sz="3200" dirty="0" smtClean="0"/>
          </a:p>
          <a:p>
            <a:pPr marL="457200" indent="-457200" algn="just">
              <a:lnSpc>
                <a:spcPct val="150000"/>
              </a:lnSpc>
              <a:buFont typeface="Arial" panose="020B0604020202020204" pitchFamily="34" charset="0"/>
              <a:buChar char="•"/>
            </a:pPr>
            <a:endParaRPr lang="en-US" sz="3200" dirty="0"/>
          </a:p>
          <a:p>
            <a:pPr marL="457200" indent="-457200" algn="just">
              <a:lnSpc>
                <a:spcPct val="150000"/>
              </a:lnSpc>
              <a:buFont typeface="Arial" panose="020B0604020202020204" pitchFamily="34" charset="0"/>
              <a:buChar char="•"/>
            </a:pPr>
            <a:endParaRPr lang="en-US" sz="3200" dirty="0" smtClean="0"/>
          </a:p>
          <a:p>
            <a:pPr marL="457200" indent="-457200" algn="just">
              <a:lnSpc>
                <a:spcPct val="150000"/>
              </a:lnSpc>
              <a:buFont typeface="Arial" panose="020B0604020202020204" pitchFamily="34" charset="0"/>
              <a:buChar char="•"/>
            </a:pPr>
            <a:endParaRPr lang="en-US" sz="3200" dirty="0" smtClean="0"/>
          </a:p>
          <a:p>
            <a:pPr marL="457200" indent="-457200" algn="just">
              <a:lnSpc>
                <a:spcPct val="150000"/>
              </a:lnSpc>
              <a:buFont typeface="Arial" panose="020B0604020202020204" pitchFamily="34" charset="0"/>
              <a:buChar char="•"/>
            </a:pPr>
            <a:r>
              <a:rPr lang="en-US" sz="3200" dirty="0" smtClean="0"/>
              <a:t>N</a:t>
            </a:r>
            <a:r>
              <a:rPr lang="vi-VN" sz="3200" dirty="0"/>
              <a:t>ên phối hợp </a:t>
            </a:r>
            <a:r>
              <a:rPr lang="en-US" sz="3200" dirty="0" err="1"/>
              <a:t>các</a:t>
            </a:r>
            <a:r>
              <a:rPr lang="en-US" sz="3200" dirty="0"/>
              <a:t> </a:t>
            </a:r>
            <a:r>
              <a:rPr lang="en-US" sz="3200" dirty="0" err="1"/>
              <a:t>loại</a:t>
            </a:r>
            <a:r>
              <a:rPr lang="en-US" sz="3200" dirty="0"/>
              <a:t> </a:t>
            </a:r>
            <a:r>
              <a:rPr lang="en-US" sz="3200" dirty="0" err="1"/>
              <a:t>quả</a:t>
            </a:r>
            <a:r>
              <a:rPr lang="en-US" sz="3200" dirty="0"/>
              <a:t> </a:t>
            </a:r>
            <a:r>
              <a:rPr lang="en-US" sz="3200" dirty="0" err="1"/>
              <a:t>chín</a:t>
            </a:r>
            <a:r>
              <a:rPr lang="en-US" sz="3200" dirty="0"/>
              <a:t> </a:t>
            </a:r>
            <a:r>
              <a:rPr lang="vi-VN" sz="3200" dirty="0"/>
              <a:t>để cung cấp đa dạng các vitamin và chất khoáng cho cơ thể.</a:t>
            </a:r>
            <a:endParaRPr lang="en-US" sz="3200" dirty="0"/>
          </a:p>
        </p:txBody>
      </p:sp>
      <p:sp>
        <p:nvSpPr>
          <p:cNvPr id="11" name="TextBox 10"/>
          <p:cNvSpPr txBox="1"/>
          <p:nvPr/>
        </p:nvSpPr>
        <p:spPr>
          <a:xfrm>
            <a:off x="6508392" y="3381879"/>
            <a:ext cx="13266962" cy="739754"/>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3200" dirty="0"/>
              <a:t>12</a:t>
            </a:r>
            <a:r>
              <a:rPr lang="vi-VN" sz="3200" dirty="0"/>
              <a:t>-</a:t>
            </a:r>
            <a:r>
              <a:rPr lang="en-US" sz="3200" dirty="0" smtClean="0"/>
              <a:t>19</a:t>
            </a:r>
            <a:r>
              <a:rPr lang="vi-VN" sz="3200" dirty="0" smtClean="0"/>
              <a:t> </a:t>
            </a:r>
            <a:r>
              <a:rPr lang="vi-VN" sz="3200" dirty="0"/>
              <a:t>tuổi: </a:t>
            </a:r>
            <a:r>
              <a:rPr lang="en-US" sz="3200" dirty="0"/>
              <a:t>3</a:t>
            </a:r>
            <a:r>
              <a:rPr lang="vi-VN" sz="3200" dirty="0"/>
              <a:t> đơn vị </a:t>
            </a:r>
            <a:r>
              <a:rPr lang="en-US" sz="3200" dirty="0" err="1"/>
              <a:t>ăn</a:t>
            </a:r>
            <a:endParaRPr lang="en-US" sz="3200" dirty="0"/>
          </a:p>
        </p:txBody>
      </p:sp>
      <p:sp>
        <p:nvSpPr>
          <p:cNvPr id="13"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5"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42155732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Title 1">
            <a:extLst>
              <a:ext uri="{FF2B5EF4-FFF2-40B4-BE49-F238E27FC236}">
                <a16:creationId xmlns:a16="http://schemas.microsoft.com/office/drawing/2014/main" id="{D53BEDAC-A5A4-4B24-A2D5-77EF48CB18AF}"/>
              </a:ext>
            </a:extLst>
          </p:cNvPr>
          <p:cNvSpPr txBox="1">
            <a:spLocks/>
          </p:cNvSpPr>
          <p:nvPr/>
        </p:nvSpPr>
        <p:spPr>
          <a:xfrm>
            <a:off x="514336" y="1492014"/>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smtClean="0">
                <a:solidFill>
                  <a:schemeClr val="tx1"/>
                </a:solidFill>
              </a:rPr>
              <a:t>Tầng</a:t>
            </a:r>
            <a:r>
              <a:rPr lang="en-US" sz="3600" dirty="0" smtClean="0">
                <a:solidFill>
                  <a:schemeClr val="tx1"/>
                </a:solidFill>
              </a:rPr>
              <a:t> 2: Rau </a:t>
            </a:r>
            <a:r>
              <a:rPr lang="en-US" sz="3600" dirty="0" err="1" smtClean="0">
                <a:solidFill>
                  <a:schemeClr val="tx1"/>
                </a:solidFill>
              </a:rPr>
              <a:t>lá</a:t>
            </a:r>
            <a:r>
              <a:rPr lang="en-US" sz="3600" dirty="0" smtClean="0">
                <a:solidFill>
                  <a:schemeClr val="tx1"/>
                </a:solidFill>
              </a:rPr>
              <a:t>, </a:t>
            </a:r>
            <a:r>
              <a:rPr lang="en-US" sz="3600" dirty="0" err="1" smtClean="0">
                <a:solidFill>
                  <a:schemeClr val="tx1"/>
                </a:solidFill>
              </a:rPr>
              <a:t>rau</a:t>
            </a:r>
            <a:r>
              <a:rPr lang="en-US" sz="3600" dirty="0" smtClean="0">
                <a:solidFill>
                  <a:schemeClr val="tx1"/>
                </a:solidFill>
              </a:rPr>
              <a:t> </a:t>
            </a:r>
            <a:r>
              <a:rPr lang="en-US" sz="3600" dirty="0" err="1" smtClean="0">
                <a:solidFill>
                  <a:schemeClr val="tx1"/>
                </a:solidFill>
              </a:rPr>
              <a:t>củ</a:t>
            </a:r>
            <a:r>
              <a:rPr lang="en-US" sz="3600" dirty="0" smtClean="0">
                <a:solidFill>
                  <a:schemeClr val="tx1"/>
                </a:solidFill>
              </a:rPr>
              <a:t> </a:t>
            </a:r>
            <a:r>
              <a:rPr lang="en-US" sz="3600" dirty="0" err="1" smtClean="0">
                <a:solidFill>
                  <a:schemeClr val="tx1"/>
                </a:solidFill>
              </a:rPr>
              <a:t>quả</a:t>
            </a:r>
            <a:r>
              <a:rPr lang="en-US" sz="3600" dirty="0" smtClean="0">
                <a:solidFill>
                  <a:schemeClr val="tx1"/>
                </a:solidFill>
              </a:rPr>
              <a:t> </a:t>
            </a:r>
            <a:r>
              <a:rPr lang="en-US" sz="3600" dirty="0" err="1" smtClean="0">
                <a:solidFill>
                  <a:schemeClr val="tx1"/>
                </a:solidFill>
              </a:rPr>
              <a:t>và</a:t>
            </a:r>
            <a:r>
              <a:rPr lang="en-US" sz="3600" dirty="0" smtClean="0">
                <a:solidFill>
                  <a:schemeClr val="tx1"/>
                </a:solidFill>
              </a:rPr>
              <a:t> </a:t>
            </a:r>
            <a:r>
              <a:rPr lang="en-US" sz="3600" dirty="0" err="1" smtClean="0">
                <a:solidFill>
                  <a:schemeClr val="tx1"/>
                </a:solidFill>
              </a:rPr>
              <a:t>quả</a:t>
            </a:r>
            <a:r>
              <a:rPr lang="en-US" sz="3600" dirty="0" smtClean="0">
                <a:solidFill>
                  <a:schemeClr val="tx1"/>
                </a:solidFill>
              </a:rPr>
              <a:t> </a:t>
            </a:r>
            <a:r>
              <a:rPr lang="en-US" sz="3600" dirty="0" err="1" smtClean="0">
                <a:solidFill>
                  <a:schemeClr val="tx1"/>
                </a:solidFill>
              </a:rPr>
              <a:t>chín</a:t>
            </a:r>
            <a:endParaRPr lang="en-US" sz="3600" dirty="0">
              <a:solidFill>
                <a:schemeClr val="tx1"/>
              </a:solidFill>
            </a:endParaRPr>
          </a:p>
        </p:txBody>
      </p:sp>
      <p:pic>
        <p:nvPicPr>
          <p:cNvPr id="5" name="Picture 4"/>
          <p:cNvPicPr>
            <a:picLocks noChangeAspect="1"/>
          </p:cNvPicPr>
          <p:nvPr/>
        </p:nvPicPr>
        <p:blipFill>
          <a:blip r:embed="rId4"/>
          <a:stretch>
            <a:fillRect/>
          </a:stretch>
        </p:blipFill>
        <p:spPr>
          <a:xfrm>
            <a:off x="24241" y="6668450"/>
            <a:ext cx="14665492" cy="2841140"/>
          </a:xfrm>
          <a:prstGeom prst="rect">
            <a:avLst/>
          </a:prstGeom>
        </p:spPr>
      </p:pic>
      <p:sp>
        <p:nvSpPr>
          <p:cNvPr id="11" name="Rounded Rectangle 10"/>
          <p:cNvSpPr/>
          <p:nvPr/>
        </p:nvSpPr>
        <p:spPr>
          <a:xfrm>
            <a:off x="727869" y="2859850"/>
            <a:ext cx="5181600" cy="3127087"/>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lnSpc>
                <a:spcPct val="150000"/>
              </a:lnSpc>
              <a:defRPr/>
            </a:pPr>
            <a:r>
              <a:rPr lang="en-US" sz="3200" b="1" dirty="0" err="1">
                <a:solidFill>
                  <a:schemeClr val="bg1"/>
                </a:solidFill>
                <a:latin typeface="Arial" pitchFamily="34" charset="0"/>
                <a:cs typeface="Arial" pitchFamily="34" charset="0"/>
              </a:rPr>
              <a:t>Ví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dụ</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Trẻ</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nữ</a:t>
            </a:r>
            <a:r>
              <a:rPr lang="en-US" sz="3200" b="1" dirty="0" smtClean="0">
                <a:solidFill>
                  <a:schemeClr val="bg1"/>
                </a:solidFill>
                <a:latin typeface="Arial" pitchFamily="34" charset="0"/>
                <a:cs typeface="Arial" pitchFamily="34" charset="0"/>
              </a:rPr>
              <a:t>, </a:t>
            </a:r>
            <a:r>
              <a:rPr lang="en-US" sz="3200" b="1" dirty="0">
                <a:solidFill>
                  <a:schemeClr val="bg1"/>
                </a:solidFill>
                <a:latin typeface="Arial" pitchFamily="34" charset="0"/>
                <a:cs typeface="Arial" pitchFamily="34" charset="0"/>
              </a:rPr>
              <a:t>12 </a:t>
            </a:r>
            <a:r>
              <a:rPr lang="en-US" sz="3200" b="1" dirty="0" err="1">
                <a:solidFill>
                  <a:schemeClr val="bg1"/>
                </a:solidFill>
                <a:latin typeface="Arial" pitchFamily="34" charset="0"/>
                <a:cs typeface="Arial" pitchFamily="34" charset="0"/>
              </a:rPr>
              <a:t>tuổi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cần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ăn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bao</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nhiêu</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quả</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chín</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trong</a:t>
            </a:r>
            <a:r>
              <a:rPr lang="en-US" sz="3200" b="1" dirty="0" smtClean="0">
                <a:solidFill>
                  <a:schemeClr val="bg1"/>
                </a:solidFill>
                <a:latin typeface="Arial" pitchFamily="34" charset="0"/>
                <a:cs typeface="Arial" pitchFamily="34" charset="0"/>
              </a:rPr>
              <a:t> 1 </a:t>
            </a:r>
            <a:r>
              <a:rPr lang="en-US" sz="3200" b="1" dirty="0" err="1" smtClean="0">
                <a:solidFill>
                  <a:schemeClr val="bg1"/>
                </a:solidFill>
                <a:latin typeface="Arial" pitchFamily="34" charset="0"/>
                <a:cs typeface="Arial" pitchFamily="34" charset="0"/>
              </a:rPr>
              <a:t>ngày</a:t>
            </a:r>
            <a:r>
              <a:rPr lang="en-US" sz="3200" b="1" dirty="0" smtClean="0">
                <a:solidFill>
                  <a:schemeClr val="bg1"/>
                </a:solidFill>
                <a:latin typeface="Arial" pitchFamily="34" charset="0"/>
                <a:cs typeface="Arial" pitchFamily="34" charset="0"/>
              </a:rPr>
              <a:t>? </a:t>
            </a:r>
            <a:endParaRPr lang="en-US" sz="3200" b="1" dirty="0">
              <a:solidFill>
                <a:schemeClr val="bg1"/>
              </a:solidFill>
              <a:latin typeface="Arial" pitchFamily="34" charset="0"/>
              <a:cs typeface="Arial" pitchFamily="34" charset="0"/>
            </a:endParaRPr>
          </a:p>
        </p:txBody>
      </p:sp>
      <p:sp>
        <p:nvSpPr>
          <p:cNvPr id="13" name="Rounded Rectangular Callout 12"/>
          <p:cNvSpPr/>
          <p:nvPr/>
        </p:nvSpPr>
        <p:spPr>
          <a:xfrm>
            <a:off x="7966869" y="3119261"/>
            <a:ext cx="4105275" cy="2608263"/>
          </a:xfrm>
          <a:prstGeom prst="wedgeRoundRectCallout">
            <a:avLst>
              <a:gd name="adj1" fmla="val 11353"/>
              <a:gd name="adj2" fmla="val -83136"/>
              <a:gd name="adj3" fmla="val 16667"/>
            </a:avLst>
          </a:prstGeom>
        </p:spPr>
        <p:style>
          <a:lnRef idx="3">
            <a:schemeClr val="lt1"/>
          </a:lnRef>
          <a:fillRef idx="1">
            <a:schemeClr val="accent6"/>
          </a:fillRef>
          <a:effectRef idx="1">
            <a:schemeClr val="accent6"/>
          </a:effectRef>
          <a:fontRef idx="minor">
            <a:schemeClr val="lt1"/>
          </a:fontRef>
        </p:style>
        <p:txBody>
          <a:bodyPr anchor="ctr"/>
          <a:lstStyle/>
          <a:p>
            <a:pPr>
              <a:defRPr/>
            </a:pPr>
            <a:r>
              <a:rPr lang="en-US" sz="3200" b="1" dirty="0" err="1">
                <a:solidFill>
                  <a:schemeClr val="bg1"/>
                </a:solidFill>
                <a:latin typeface="Arial" panose="020B0604020202020204" pitchFamily="34" charset="0"/>
                <a:cs typeface="Arial" panose="020B0604020202020204" pitchFamily="34" charset="0"/>
              </a:rPr>
              <a:t>Sáng</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1 </a:t>
            </a:r>
            <a:r>
              <a:rPr lang="en-US" sz="3200" b="1" dirty="0" err="1" smtClean="0">
                <a:solidFill>
                  <a:schemeClr val="bg1"/>
                </a:solidFill>
                <a:latin typeface="Arial" panose="020B0604020202020204" pitchFamily="34" charset="0"/>
                <a:cs typeface="Arial" panose="020B0604020202020204" pitchFamily="34" charset="0"/>
              </a:rPr>
              <a:t>múi</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bưởi</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Trưa</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2 </a:t>
            </a:r>
            <a:r>
              <a:rPr lang="en-US" sz="3200" b="1" dirty="0" err="1" smtClean="0">
                <a:solidFill>
                  <a:schemeClr val="bg1"/>
                </a:solidFill>
                <a:latin typeface="Arial" panose="020B0604020202020204" pitchFamily="34" charset="0"/>
                <a:cs typeface="Arial" panose="020B0604020202020204" pitchFamily="34" charset="0"/>
              </a:rPr>
              <a:t>quả</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chuối</a:t>
            </a:r>
            <a:endParaRPr lang="en-US" sz="3200" b="1" dirty="0" smtClean="0">
              <a:solidFill>
                <a:schemeClr val="bg1"/>
              </a:solidFill>
              <a:latin typeface="Arial" panose="020B0604020202020204" pitchFamily="34" charset="0"/>
              <a:cs typeface="Arial" panose="020B0604020202020204" pitchFamily="34" charset="0"/>
            </a:endParaRPr>
          </a:p>
          <a:p>
            <a:pPr>
              <a:defRPr/>
            </a:pPr>
            <a:r>
              <a:rPr lang="en-US" sz="3200" b="1" dirty="0">
                <a:solidFill>
                  <a:schemeClr val="bg1"/>
                </a:solidFill>
                <a:latin typeface="Arial" panose="020B0604020202020204" pitchFamily="34" charset="0"/>
                <a:cs typeface="Arial" panose="020B0604020202020204" pitchFamily="34" charset="0"/>
              </a:rPr>
              <a:t>(</a:t>
            </a:r>
            <a:r>
              <a:rPr lang="en-US" sz="3200" b="1" dirty="0" err="1">
                <a:solidFill>
                  <a:schemeClr val="bg1"/>
                </a:solidFill>
                <a:latin typeface="Arial" panose="020B0604020202020204" pitchFamily="34" charset="0"/>
                <a:cs typeface="Arial" panose="020B0604020202020204" pitchFamily="34" charset="0"/>
              </a:rPr>
              <a:t>quả</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nhỏ</a:t>
            </a:r>
            <a:r>
              <a:rPr lang="en-US" sz="3200" b="1" dirty="0">
                <a:solidFill>
                  <a:schemeClr val="bg1"/>
                </a:solidFill>
                <a:latin typeface="Arial" panose="020B0604020202020204" pitchFamily="34" charset="0"/>
                <a:cs typeface="Arial" panose="020B0604020202020204" pitchFamily="34" charset="0"/>
              </a:rPr>
              <a:t>)</a:t>
            </a:r>
          </a:p>
          <a:p>
            <a:pPr>
              <a:defRPr/>
            </a:pPr>
            <a:r>
              <a:rPr lang="en-US" sz="3200" b="1" dirty="0" err="1">
                <a:solidFill>
                  <a:schemeClr val="bg1"/>
                </a:solidFill>
                <a:latin typeface="Arial" panose="020B0604020202020204" pitchFamily="34" charset="0"/>
                <a:cs typeface="Arial" panose="020B0604020202020204" pitchFamily="34" charset="0"/>
              </a:rPr>
              <a:t>Tối</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1 </a:t>
            </a:r>
            <a:r>
              <a:rPr lang="en-US" sz="3200" b="1" dirty="0" err="1" smtClean="0">
                <a:solidFill>
                  <a:schemeClr val="bg1"/>
                </a:solidFill>
                <a:latin typeface="Arial" panose="020B0604020202020204" pitchFamily="34" charset="0"/>
                <a:cs typeface="Arial" panose="020B0604020202020204" pitchFamily="34" charset="0"/>
              </a:rPr>
              <a:t>quả</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táo</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nhỏ</a:t>
            </a:r>
            <a:endParaRPr lang="en-US" sz="3200" b="1" dirty="0">
              <a:solidFill>
                <a:schemeClr val="bg1"/>
              </a:solidFill>
              <a:latin typeface="Arial" panose="020B0604020202020204" pitchFamily="34" charset="0"/>
              <a:cs typeface="Arial" panose="020B0604020202020204" pitchFamily="34" charset="0"/>
            </a:endParaRPr>
          </a:p>
        </p:txBody>
      </p:sp>
      <p:sp>
        <p:nvSpPr>
          <p:cNvPr id="12"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5"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69158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Title 1">
            <a:extLst>
              <a:ext uri="{FF2B5EF4-FFF2-40B4-BE49-F238E27FC236}">
                <a16:creationId xmlns:a16="http://schemas.microsoft.com/office/drawing/2014/main" id="{D53BEDAC-A5A4-4B24-A2D5-77EF48CB18AF}"/>
              </a:ext>
            </a:extLst>
          </p:cNvPr>
          <p:cNvSpPr txBox="1">
            <a:spLocks/>
          </p:cNvSpPr>
          <p:nvPr/>
        </p:nvSpPr>
        <p:spPr>
          <a:xfrm>
            <a:off x="465322" y="1516674"/>
            <a:ext cx="12060916" cy="149455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smtClean="0">
                <a:solidFill>
                  <a:schemeClr val="tx1"/>
                </a:solidFill>
              </a:rPr>
              <a:t>Tầng</a:t>
            </a:r>
            <a:r>
              <a:rPr lang="en-US" sz="3600" dirty="0" smtClean="0">
                <a:solidFill>
                  <a:schemeClr val="tx1"/>
                </a:solidFill>
              </a:rPr>
              <a:t> 2: Rau </a:t>
            </a:r>
            <a:r>
              <a:rPr lang="en-US" sz="3600" dirty="0" err="1" smtClean="0">
                <a:solidFill>
                  <a:schemeClr val="tx1"/>
                </a:solidFill>
              </a:rPr>
              <a:t>lá</a:t>
            </a:r>
            <a:r>
              <a:rPr lang="en-US" sz="3600" dirty="0" smtClean="0">
                <a:solidFill>
                  <a:schemeClr val="tx1"/>
                </a:solidFill>
              </a:rPr>
              <a:t>, </a:t>
            </a:r>
            <a:r>
              <a:rPr lang="en-US" sz="3600" dirty="0" err="1" smtClean="0">
                <a:solidFill>
                  <a:schemeClr val="tx1"/>
                </a:solidFill>
              </a:rPr>
              <a:t>rau</a:t>
            </a:r>
            <a:r>
              <a:rPr lang="en-US" sz="3600" dirty="0" smtClean="0">
                <a:solidFill>
                  <a:schemeClr val="tx1"/>
                </a:solidFill>
              </a:rPr>
              <a:t> </a:t>
            </a:r>
            <a:r>
              <a:rPr lang="en-US" sz="3600" dirty="0" err="1" smtClean="0">
                <a:solidFill>
                  <a:schemeClr val="tx1"/>
                </a:solidFill>
              </a:rPr>
              <a:t>củ</a:t>
            </a:r>
            <a:r>
              <a:rPr lang="en-US" sz="3600" dirty="0" smtClean="0">
                <a:solidFill>
                  <a:schemeClr val="tx1"/>
                </a:solidFill>
              </a:rPr>
              <a:t> </a:t>
            </a:r>
            <a:r>
              <a:rPr lang="en-US" sz="3600" dirty="0" err="1" smtClean="0">
                <a:solidFill>
                  <a:schemeClr val="tx1"/>
                </a:solidFill>
              </a:rPr>
              <a:t>quả</a:t>
            </a:r>
            <a:r>
              <a:rPr lang="en-US" sz="3600" dirty="0" smtClean="0">
                <a:solidFill>
                  <a:schemeClr val="tx1"/>
                </a:solidFill>
              </a:rPr>
              <a:t> </a:t>
            </a:r>
            <a:r>
              <a:rPr lang="en-US" sz="3600" dirty="0" err="1" smtClean="0">
                <a:solidFill>
                  <a:schemeClr val="tx1"/>
                </a:solidFill>
              </a:rPr>
              <a:t>và</a:t>
            </a:r>
            <a:r>
              <a:rPr lang="en-US" sz="3600" dirty="0" smtClean="0">
                <a:solidFill>
                  <a:schemeClr val="tx1"/>
                </a:solidFill>
              </a:rPr>
              <a:t> </a:t>
            </a:r>
            <a:r>
              <a:rPr lang="en-US" sz="3600" dirty="0" err="1" smtClean="0">
                <a:solidFill>
                  <a:schemeClr val="tx1"/>
                </a:solidFill>
              </a:rPr>
              <a:t>quả</a:t>
            </a:r>
            <a:r>
              <a:rPr lang="en-US" sz="3600" dirty="0" smtClean="0">
                <a:solidFill>
                  <a:schemeClr val="tx1"/>
                </a:solidFill>
              </a:rPr>
              <a:t> </a:t>
            </a:r>
            <a:r>
              <a:rPr lang="en-US" sz="3600" dirty="0" err="1" smtClean="0">
                <a:solidFill>
                  <a:schemeClr val="tx1"/>
                </a:solidFill>
              </a:rPr>
              <a:t>chín</a:t>
            </a:r>
            <a:endParaRPr lang="en-US" sz="3600" dirty="0">
              <a:solidFill>
                <a:schemeClr val="tx1"/>
              </a:solidFill>
            </a:endParaRPr>
          </a:p>
        </p:txBody>
      </p:sp>
      <p:pic>
        <p:nvPicPr>
          <p:cNvPr id="5" name="Picture 4"/>
          <p:cNvPicPr>
            <a:picLocks noChangeAspect="1"/>
          </p:cNvPicPr>
          <p:nvPr/>
        </p:nvPicPr>
        <p:blipFill>
          <a:blip r:embed="rId4"/>
          <a:stretch>
            <a:fillRect/>
          </a:stretch>
        </p:blipFill>
        <p:spPr>
          <a:xfrm>
            <a:off x="24241" y="6668450"/>
            <a:ext cx="14665492" cy="2841140"/>
          </a:xfrm>
          <a:prstGeom prst="rect">
            <a:avLst/>
          </a:prstGeom>
        </p:spPr>
      </p:pic>
      <p:sp>
        <p:nvSpPr>
          <p:cNvPr id="11" name="Rounded Rectangle 10"/>
          <p:cNvSpPr/>
          <p:nvPr/>
        </p:nvSpPr>
        <p:spPr>
          <a:xfrm>
            <a:off x="727869" y="2859850"/>
            <a:ext cx="5181600" cy="3127087"/>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lnSpc>
                <a:spcPct val="150000"/>
              </a:lnSpc>
              <a:defRPr/>
            </a:pPr>
            <a:r>
              <a:rPr lang="en-US" sz="3200" b="1" dirty="0" err="1">
                <a:solidFill>
                  <a:schemeClr val="bg1"/>
                </a:solidFill>
                <a:latin typeface="Arial" pitchFamily="34" charset="0"/>
                <a:cs typeface="Arial" pitchFamily="34" charset="0"/>
              </a:rPr>
              <a:t>Ví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dụ</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Trẻ</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nam</a:t>
            </a:r>
            <a:r>
              <a:rPr lang="en-US" sz="3200" b="1" dirty="0" smtClean="0">
                <a:solidFill>
                  <a:schemeClr val="bg1"/>
                </a:solidFill>
                <a:latin typeface="Arial" pitchFamily="34" charset="0"/>
                <a:cs typeface="Arial" pitchFamily="34" charset="0"/>
              </a:rPr>
              <a:t>, 14 </a:t>
            </a:r>
            <a:r>
              <a:rPr lang="en-US" sz="3200" b="1" dirty="0" err="1">
                <a:solidFill>
                  <a:schemeClr val="bg1"/>
                </a:solidFill>
                <a:latin typeface="Arial" pitchFamily="34" charset="0"/>
                <a:cs typeface="Arial" pitchFamily="34" charset="0"/>
              </a:rPr>
              <a:t>tuổi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cần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ăn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bao</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nhiêu</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quả</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chín</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trong</a:t>
            </a:r>
            <a:r>
              <a:rPr lang="en-US" sz="3200" b="1" dirty="0" smtClean="0">
                <a:solidFill>
                  <a:schemeClr val="bg1"/>
                </a:solidFill>
                <a:latin typeface="Arial" pitchFamily="34" charset="0"/>
                <a:cs typeface="Arial" pitchFamily="34" charset="0"/>
              </a:rPr>
              <a:t> 1 </a:t>
            </a:r>
            <a:r>
              <a:rPr lang="en-US" sz="3200" b="1" dirty="0" err="1" smtClean="0">
                <a:solidFill>
                  <a:schemeClr val="bg1"/>
                </a:solidFill>
                <a:latin typeface="Arial" pitchFamily="34" charset="0"/>
                <a:cs typeface="Arial" pitchFamily="34" charset="0"/>
              </a:rPr>
              <a:t>ngày</a:t>
            </a:r>
            <a:r>
              <a:rPr lang="en-US" sz="3200" b="1" dirty="0" smtClean="0">
                <a:solidFill>
                  <a:schemeClr val="bg1"/>
                </a:solidFill>
                <a:latin typeface="Arial" pitchFamily="34" charset="0"/>
                <a:cs typeface="Arial" pitchFamily="34" charset="0"/>
              </a:rPr>
              <a:t>? </a:t>
            </a:r>
            <a:endParaRPr lang="en-US" sz="3200" b="1" dirty="0">
              <a:solidFill>
                <a:schemeClr val="bg1"/>
              </a:solidFill>
              <a:latin typeface="Arial" pitchFamily="34" charset="0"/>
              <a:cs typeface="Arial" pitchFamily="34" charset="0"/>
            </a:endParaRPr>
          </a:p>
        </p:txBody>
      </p:sp>
      <p:sp>
        <p:nvSpPr>
          <p:cNvPr id="13" name="Rounded Rectangular Callout 12"/>
          <p:cNvSpPr/>
          <p:nvPr/>
        </p:nvSpPr>
        <p:spPr>
          <a:xfrm>
            <a:off x="7966869" y="3119261"/>
            <a:ext cx="4105275" cy="2608263"/>
          </a:xfrm>
          <a:prstGeom prst="wedgeRoundRectCallout">
            <a:avLst>
              <a:gd name="adj1" fmla="val 11353"/>
              <a:gd name="adj2" fmla="val -83136"/>
              <a:gd name="adj3" fmla="val 16667"/>
            </a:avLst>
          </a:prstGeom>
        </p:spPr>
        <p:style>
          <a:lnRef idx="3">
            <a:schemeClr val="lt1"/>
          </a:lnRef>
          <a:fillRef idx="1">
            <a:schemeClr val="accent5"/>
          </a:fillRef>
          <a:effectRef idx="1">
            <a:schemeClr val="accent5"/>
          </a:effectRef>
          <a:fontRef idx="minor">
            <a:schemeClr val="lt1"/>
          </a:fontRef>
        </p:style>
        <p:txBody>
          <a:bodyPr anchor="ctr"/>
          <a:lstStyle/>
          <a:p>
            <a:pPr>
              <a:defRPr/>
            </a:pPr>
            <a:r>
              <a:rPr lang="en-US" sz="3200" b="1" dirty="0" err="1">
                <a:solidFill>
                  <a:schemeClr val="bg1"/>
                </a:solidFill>
                <a:latin typeface="Arial" panose="020B0604020202020204" pitchFamily="34" charset="0"/>
                <a:cs typeface="Arial" panose="020B0604020202020204" pitchFamily="34" charset="0"/>
              </a:rPr>
              <a:t>Sáng</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1 </a:t>
            </a:r>
            <a:r>
              <a:rPr lang="en-US" sz="3200" b="1" dirty="0" err="1" smtClean="0">
                <a:solidFill>
                  <a:schemeClr val="bg1"/>
                </a:solidFill>
                <a:latin typeface="Arial" panose="020B0604020202020204" pitchFamily="34" charset="0"/>
                <a:cs typeface="Arial" panose="020B0604020202020204" pitchFamily="34" charset="0"/>
              </a:rPr>
              <a:t>múi</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bưởi</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Trưa</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2 </a:t>
            </a:r>
            <a:r>
              <a:rPr lang="en-US" sz="3200" b="1" dirty="0" err="1" smtClean="0">
                <a:solidFill>
                  <a:schemeClr val="bg1"/>
                </a:solidFill>
                <a:latin typeface="Arial" panose="020B0604020202020204" pitchFamily="34" charset="0"/>
                <a:cs typeface="Arial" panose="020B0604020202020204" pitchFamily="34" charset="0"/>
              </a:rPr>
              <a:t>quả</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chuối</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quả</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nhỏ</a:t>
            </a:r>
            <a:r>
              <a:rPr lang="en-US" sz="3200" b="1" dirty="0" smtClean="0">
                <a:solidFill>
                  <a:schemeClr val="bg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Tối</a:t>
            </a:r>
            <a:r>
              <a:rPr lang="en-US" sz="3200" b="1" dirty="0">
                <a:solidFill>
                  <a:schemeClr val="bg1"/>
                </a:solidFill>
                <a:latin typeface="Arial" panose="020B0604020202020204" pitchFamily="34" charset="0"/>
                <a:cs typeface="Arial" panose="020B0604020202020204" pitchFamily="34" charset="0"/>
              </a:rPr>
              <a:t>: 8</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quả</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nho</a:t>
            </a:r>
            <a:endParaRPr lang="en-US" sz="3200" b="1" dirty="0">
              <a:solidFill>
                <a:schemeClr val="bg1"/>
              </a:solidFill>
              <a:latin typeface="Arial" panose="020B0604020202020204" pitchFamily="34" charset="0"/>
              <a:cs typeface="Arial" panose="020B0604020202020204" pitchFamily="34" charset="0"/>
            </a:endParaRPr>
          </a:p>
        </p:txBody>
      </p:sp>
      <p:sp>
        <p:nvSpPr>
          <p:cNvPr id="12"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5"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4336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5058" y="914133"/>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9" name="object 4"/>
          <p:cNvSpPr txBox="1"/>
          <p:nvPr/>
        </p:nvSpPr>
        <p:spPr>
          <a:xfrm>
            <a:off x="519394" y="990333"/>
            <a:ext cx="5486246" cy="625171"/>
          </a:xfrm>
          <a:prstGeom prst="rect">
            <a:avLst/>
          </a:prstGeom>
        </p:spPr>
        <p:txBody>
          <a:bodyPr vert="horz" wrap="square" lIns="0" tIns="9525" rIns="0" bIns="0" rtlCol="0">
            <a:spAutoFit/>
          </a:bodyPr>
          <a:lstStyle/>
          <a:p>
            <a:pPr marL="9525">
              <a:spcBef>
                <a:spcPts val="75"/>
              </a:spcBef>
            </a:pPr>
            <a:r>
              <a:rPr lang="en-US" sz="4000" b="1" dirty="0">
                <a:solidFill>
                  <a:schemeClr val="bg1"/>
                </a:solidFill>
                <a:cs typeface="Source Sans Pro Light"/>
              </a:rPr>
              <a:t>NỘI DUNG BÀI HỌC</a:t>
            </a:r>
            <a:endParaRPr sz="4000" b="1" dirty="0">
              <a:solidFill>
                <a:schemeClr val="bg1"/>
              </a:solidFill>
              <a:cs typeface="Source Sans Pro Light"/>
            </a:endParaRPr>
          </a:p>
        </p:txBody>
      </p:sp>
      <p:pic>
        <p:nvPicPr>
          <p:cNvPr id="3" name="Picture 2"/>
          <p:cNvPicPr>
            <a:picLocks noChangeAspect="1"/>
          </p:cNvPicPr>
          <p:nvPr/>
        </p:nvPicPr>
        <p:blipFill>
          <a:blip r:embed="rId4"/>
          <a:stretch>
            <a:fillRect/>
          </a:stretch>
        </p:blipFill>
        <p:spPr>
          <a:xfrm>
            <a:off x="270669" y="1972683"/>
            <a:ext cx="13660352" cy="7769191"/>
          </a:xfrm>
          <a:prstGeom prst="rect">
            <a:avLst/>
          </a:prstGeom>
        </p:spPr>
      </p:pic>
    </p:spTree>
    <p:extLst>
      <p:ext uri="{BB962C8B-B14F-4D97-AF65-F5344CB8AC3E}">
        <p14:creationId xmlns:p14="http://schemas.microsoft.com/office/powerpoint/2010/main" val="12544471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AC0F37A3-F0D3-4368-B897-8A98308ED0FE}"/>
              </a:ext>
            </a:extLst>
          </p:cNvPr>
          <p:cNvSpPr txBox="1">
            <a:spLocks/>
          </p:cNvSpPr>
          <p:nvPr/>
        </p:nvSpPr>
        <p:spPr>
          <a:xfrm>
            <a:off x="1731284" y="944115"/>
            <a:ext cx="13365695" cy="1457020"/>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3: </a:t>
            </a:r>
            <a:r>
              <a:rPr lang="en-US" sz="3600" dirty="0" err="1">
                <a:solidFill>
                  <a:schemeClr val="tx1"/>
                </a:solidFill>
              </a:rPr>
              <a:t>Thịt</a:t>
            </a:r>
            <a:r>
              <a:rPr lang="en-US" sz="3600" dirty="0">
                <a:solidFill>
                  <a:schemeClr val="tx1"/>
                </a:solidFill>
              </a:rPr>
              <a:t>, </a:t>
            </a:r>
            <a:r>
              <a:rPr lang="en-US" sz="3600" dirty="0" err="1">
                <a:solidFill>
                  <a:schemeClr val="tx1"/>
                </a:solidFill>
              </a:rPr>
              <a:t>thủy</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trứng</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hạt</a:t>
            </a:r>
            <a:r>
              <a:rPr lang="en-US" sz="3600" dirty="0">
                <a:solidFill>
                  <a:schemeClr val="tx1"/>
                </a:solidFill>
              </a:rPr>
              <a:t> </a:t>
            </a:r>
            <a:r>
              <a:rPr lang="en-US" sz="3600" dirty="0" err="1">
                <a:solidFill>
                  <a:schemeClr val="tx1"/>
                </a:solidFill>
              </a:rPr>
              <a:t>giàu</a:t>
            </a:r>
            <a:r>
              <a:rPr lang="en-US" sz="3600" dirty="0">
                <a:solidFill>
                  <a:schemeClr val="tx1"/>
                </a:solidFill>
              </a:rPr>
              <a:t> </a:t>
            </a:r>
            <a:r>
              <a:rPr lang="en-US" sz="3600" dirty="0" err="1">
                <a:solidFill>
                  <a:schemeClr val="tx1"/>
                </a:solidFill>
              </a:rPr>
              <a:t>đạm</a:t>
            </a:r>
            <a:endParaRPr lang="en-US" sz="3600" dirty="0">
              <a:solidFill>
                <a:schemeClr val="tx1"/>
              </a:solidFill>
            </a:endParaRPr>
          </a:p>
        </p:txBody>
      </p:sp>
      <p:sp>
        <p:nvSpPr>
          <p:cNvPr id="10" name="TextBox 9"/>
          <p:cNvSpPr txBox="1"/>
          <p:nvPr/>
        </p:nvSpPr>
        <p:spPr>
          <a:xfrm>
            <a:off x="194469" y="1827493"/>
            <a:ext cx="13594809" cy="4616648"/>
          </a:xfrm>
          <a:prstGeom prst="rect">
            <a:avLst/>
          </a:prstGeom>
          <a:noFill/>
        </p:spPr>
        <p:txBody>
          <a:bodyPr wrap="square" rtlCol="0">
            <a:spAutoFit/>
          </a:bodyPr>
          <a:lstStyle/>
          <a:p>
            <a:pPr algn="just">
              <a:lnSpc>
                <a:spcPct val="150000"/>
              </a:lnSpc>
            </a:pPr>
            <a:r>
              <a:rPr lang="vi-VN" sz="2800" dirty="0"/>
              <a:t>Vai trò</a:t>
            </a:r>
            <a:r>
              <a:rPr lang="vi-VN" sz="2800" dirty="0" smtClean="0"/>
              <a:t>:</a:t>
            </a:r>
            <a:endParaRPr lang="en-US" sz="2800" dirty="0" smtClean="0"/>
          </a:p>
          <a:p>
            <a:pPr marL="457200" indent="-457200" algn="just">
              <a:lnSpc>
                <a:spcPct val="150000"/>
              </a:lnSpc>
              <a:buFont typeface="Wingdings" panose="05000000000000000000" pitchFamily="2" charset="2"/>
              <a:buChar char="v"/>
            </a:pPr>
            <a:r>
              <a:rPr lang="vi-VN" sz="2800" dirty="0" smtClean="0"/>
              <a:t>Thịt</a:t>
            </a:r>
            <a:r>
              <a:rPr lang="vi-VN" sz="2800" dirty="0"/>
              <a:t>, thủy sản, trứng là nguồn cung cấp protein (chất đạm) động vật cho cơ thể. Protein động vật có chứa nhiều acid amin cần thiết mà cơ thể không thể tự tổng hợp được ở tỷ lệ cân đối nên có giá trị sinh học cao. </a:t>
            </a:r>
            <a:endParaRPr lang="en-US" sz="2800" dirty="0" smtClean="0"/>
          </a:p>
          <a:p>
            <a:pPr marL="457200" indent="-457200" algn="just">
              <a:lnSpc>
                <a:spcPct val="150000"/>
              </a:lnSpc>
              <a:buFont typeface="Wingdings" panose="05000000000000000000" pitchFamily="2" charset="2"/>
              <a:buChar char="v"/>
            </a:pPr>
            <a:r>
              <a:rPr lang="vi-VN" sz="2800" dirty="0" smtClean="0"/>
              <a:t>Các </a:t>
            </a:r>
            <a:r>
              <a:rPr lang="vi-VN" sz="2800" dirty="0"/>
              <a:t>loại hạt giàu đạm như đậu, đỗ, lạc, vừng là nguồn cung cấp protein thực vật cho cơ thể. Protein thực vật thường thiếu hoặc ít các acid amin cần thiết hoặc có tỷ lệ không cân đối nhưng lại có lượng lysine khá tốt. </a:t>
            </a:r>
            <a:endParaRPr lang="en-US" sz="2800"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994" y="6615243"/>
            <a:ext cx="7038343" cy="346457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99857"/>
            <a:ext cx="7218994" cy="3579963"/>
          </a:xfrm>
          <a:prstGeom prst="rect">
            <a:avLst/>
          </a:prstGeom>
        </p:spPr>
      </p:pic>
      <p:sp>
        <p:nvSpPr>
          <p:cNvPr id="12" name="object 2"/>
          <p:cNvSpPr/>
          <p:nvPr/>
        </p:nvSpPr>
        <p:spPr>
          <a:xfrm>
            <a:off x="-110331" y="645671"/>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3" name="object 4"/>
          <p:cNvSpPr txBox="1"/>
          <p:nvPr/>
        </p:nvSpPr>
        <p:spPr>
          <a:xfrm>
            <a:off x="404005" y="645671"/>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9247369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AC0F37A3-F0D3-4368-B897-8A98308ED0FE}"/>
              </a:ext>
            </a:extLst>
          </p:cNvPr>
          <p:cNvSpPr txBox="1">
            <a:spLocks/>
          </p:cNvSpPr>
          <p:nvPr/>
        </p:nvSpPr>
        <p:spPr>
          <a:xfrm>
            <a:off x="423583" y="1251608"/>
            <a:ext cx="13365695" cy="1457020"/>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3: </a:t>
            </a:r>
            <a:r>
              <a:rPr lang="en-US" sz="3600" dirty="0" err="1">
                <a:solidFill>
                  <a:schemeClr val="tx1"/>
                </a:solidFill>
              </a:rPr>
              <a:t>Thịt</a:t>
            </a:r>
            <a:r>
              <a:rPr lang="en-US" sz="3600" dirty="0">
                <a:solidFill>
                  <a:schemeClr val="tx1"/>
                </a:solidFill>
              </a:rPr>
              <a:t>, </a:t>
            </a:r>
            <a:r>
              <a:rPr lang="en-US" sz="3600" dirty="0" err="1">
                <a:solidFill>
                  <a:schemeClr val="tx1"/>
                </a:solidFill>
              </a:rPr>
              <a:t>thủy</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trứng</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hạt</a:t>
            </a:r>
            <a:r>
              <a:rPr lang="en-US" sz="3600" dirty="0">
                <a:solidFill>
                  <a:schemeClr val="tx1"/>
                </a:solidFill>
              </a:rPr>
              <a:t> </a:t>
            </a:r>
            <a:r>
              <a:rPr lang="en-US" sz="3600" dirty="0" err="1">
                <a:solidFill>
                  <a:schemeClr val="tx1"/>
                </a:solidFill>
              </a:rPr>
              <a:t>giàu</a:t>
            </a:r>
            <a:r>
              <a:rPr lang="en-US" sz="3600" dirty="0">
                <a:solidFill>
                  <a:schemeClr val="tx1"/>
                </a:solidFill>
              </a:rPr>
              <a:t> </a:t>
            </a:r>
            <a:r>
              <a:rPr lang="en-US" sz="3600" dirty="0" err="1">
                <a:solidFill>
                  <a:schemeClr val="tx1"/>
                </a:solidFill>
              </a:rPr>
              <a:t>đạm</a:t>
            </a:r>
            <a:endParaRPr lang="en-US" sz="3600" dirty="0">
              <a:solidFill>
                <a:schemeClr val="tx1"/>
              </a:solidFill>
            </a:endParaRPr>
          </a:p>
        </p:txBody>
      </p:sp>
      <p:sp>
        <p:nvSpPr>
          <p:cNvPr id="10" name="TextBox 9"/>
          <p:cNvSpPr txBox="1"/>
          <p:nvPr/>
        </p:nvSpPr>
        <p:spPr>
          <a:xfrm>
            <a:off x="423583" y="2327110"/>
            <a:ext cx="13594809" cy="3323987"/>
          </a:xfrm>
          <a:prstGeom prst="rect">
            <a:avLst/>
          </a:prstGeom>
          <a:noFill/>
        </p:spPr>
        <p:txBody>
          <a:bodyPr wrap="square" rtlCol="0">
            <a:spAutoFit/>
          </a:bodyPr>
          <a:lstStyle/>
          <a:p>
            <a:pPr algn="just">
              <a:lnSpc>
                <a:spcPct val="150000"/>
              </a:lnSpc>
            </a:pPr>
            <a:r>
              <a:rPr lang="vi-VN" sz="2800" dirty="0"/>
              <a:t>Vai </a:t>
            </a:r>
            <a:r>
              <a:rPr lang="vi-VN" sz="2800" dirty="0" smtClean="0"/>
              <a:t>trò</a:t>
            </a:r>
            <a:r>
              <a:rPr lang="en-US" sz="2800" dirty="0" smtClean="0"/>
              <a:t> (</a:t>
            </a:r>
            <a:r>
              <a:rPr lang="en-US" sz="2800" dirty="0" err="1" smtClean="0"/>
              <a:t>tiếp</a:t>
            </a:r>
            <a:r>
              <a:rPr lang="en-US" sz="2800" dirty="0" smtClean="0"/>
              <a:t>)</a:t>
            </a:r>
            <a:r>
              <a:rPr lang="vi-VN" sz="2800" dirty="0" smtClean="0"/>
              <a:t>:</a:t>
            </a:r>
            <a:endParaRPr lang="en-US" sz="2800" dirty="0" smtClean="0"/>
          </a:p>
          <a:p>
            <a:pPr marL="457200" indent="-457200" algn="just">
              <a:lnSpc>
                <a:spcPct val="150000"/>
              </a:lnSpc>
              <a:buFont typeface="Wingdings" panose="05000000000000000000" pitchFamily="2" charset="2"/>
              <a:buChar char="v"/>
            </a:pPr>
            <a:r>
              <a:rPr lang="vi-VN" sz="2800" dirty="0"/>
              <a:t>Chế độ ăn thiếu protein, trẻ dễ bị suy dinh dưỡng protein năng lượng, giảm sức đề kháng cơ thể. </a:t>
            </a:r>
            <a:endParaRPr lang="en-US" sz="2800" dirty="0" smtClean="0"/>
          </a:p>
          <a:p>
            <a:pPr marL="457200" indent="-457200" algn="just">
              <a:lnSpc>
                <a:spcPct val="150000"/>
              </a:lnSpc>
              <a:buFont typeface="Wingdings" panose="05000000000000000000" pitchFamily="2" charset="2"/>
              <a:buChar char="v"/>
            </a:pPr>
            <a:r>
              <a:rPr lang="vi-VN" sz="2800" dirty="0" smtClean="0"/>
              <a:t>Chế </a:t>
            </a:r>
            <a:r>
              <a:rPr lang="vi-VN" sz="2800" dirty="0"/>
              <a:t>độ ăn thừa protein cũng không tốt vì gây gánh nặng cho gan, thận  và tăng đào </a:t>
            </a:r>
            <a:r>
              <a:rPr lang="vi-VN" sz="2800" dirty="0" smtClean="0"/>
              <a:t>thả</a:t>
            </a:r>
            <a:r>
              <a:rPr lang="en-US" sz="2800" dirty="0" err="1" smtClean="0"/>
              <a:t>i</a:t>
            </a:r>
            <a:r>
              <a:rPr lang="vi-VN" sz="2800" dirty="0" smtClean="0"/>
              <a:t> </a:t>
            </a:r>
            <a:r>
              <a:rPr lang="vi-VN" sz="2800" dirty="0"/>
              <a:t>canxi</a:t>
            </a:r>
            <a:endParaRPr lang="en-US" sz="2800" dirty="0" smtClean="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 y="5651500"/>
            <a:ext cx="7472982" cy="442872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592" y="5651500"/>
            <a:ext cx="6724268" cy="4428724"/>
          </a:xfrm>
          <a:prstGeom prst="rect">
            <a:avLst/>
          </a:prstGeom>
        </p:spPr>
      </p:pic>
      <p:sp>
        <p:nvSpPr>
          <p:cNvPr id="12" name="object 2"/>
          <p:cNvSpPr/>
          <p:nvPr/>
        </p:nvSpPr>
        <p:spPr>
          <a:xfrm>
            <a:off x="-14883" y="850817"/>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3" name="object 4"/>
          <p:cNvSpPr txBox="1"/>
          <p:nvPr/>
        </p:nvSpPr>
        <p:spPr>
          <a:xfrm>
            <a:off x="499453" y="850817"/>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7466538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AC0F37A3-F0D3-4368-B897-8A98308ED0FE}"/>
              </a:ext>
            </a:extLst>
          </p:cNvPr>
          <p:cNvSpPr txBox="1">
            <a:spLocks/>
          </p:cNvSpPr>
          <p:nvPr/>
        </p:nvSpPr>
        <p:spPr>
          <a:xfrm>
            <a:off x="423583" y="1581339"/>
            <a:ext cx="13365695" cy="1457020"/>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3: </a:t>
            </a:r>
            <a:r>
              <a:rPr lang="en-US" sz="3600" dirty="0" err="1">
                <a:solidFill>
                  <a:schemeClr val="tx1"/>
                </a:solidFill>
              </a:rPr>
              <a:t>Thịt</a:t>
            </a:r>
            <a:r>
              <a:rPr lang="en-US" sz="3600" dirty="0">
                <a:solidFill>
                  <a:schemeClr val="tx1"/>
                </a:solidFill>
              </a:rPr>
              <a:t>, </a:t>
            </a:r>
            <a:r>
              <a:rPr lang="en-US" sz="3600" dirty="0" err="1">
                <a:solidFill>
                  <a:schemeClr val="tx1"/>
                </a:solidFill>
              </a:rPr>
              <a:t>thủy</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trứng</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hạt</a:t>
            </a:r>
            <a:r>
              <a:rPr lang="en-US" sz="3600" dirty="0">
                <a:solidFill>
                  <a:schemeClr val="tx1"/>
                </a:solidFill>
              </a:rPr>
              <a:t> </a:t>
            </a:r>
            <a:r>
              <a:rPr lang="en-US" sz="3600" dirty="0" err="1">
                <a:solidFill>
                  <a:schemeClr val="tx1"/>
                </a:solidFill>
              </a:rPr>
              <a:t>giàu</a:t>
            </a:r>
            <a:r>
              <a:rPr lang="en-US" sz="3600" dirty="0">
                <a:solidFill>
                  <a:schemeClr val="tx1"/>
                </a:solidFill>
              </a:rPr>
              <a:t> </a:t>
            </a:r>
            <a:r>
              <a:rPr lang="en-US" sz="3600" dirty="0" err="1">
                <a:solidFill>
                  <a:schemeClr val="tx1"/>
                </a:solidFill>
              </a:rPr>
              <a:t>đạm</a:t>
            </a:r>
            <a:endParaRPr lang="en-US" sz="3600" dirty="0">
              <a:solidFill>
                <a:schemeClr val="tx1"/>
              </a:solidFill>
            </a:endParaRPr>
          </a:p>
        </p:txBody>
      </p:sp>
      <p:sp>
        <p:nvSpPr>
          <p:cNvPr id="10" name="TextBox 9"/>
          <p:cNvSpPr txBox="1"/>
          <p:nvPr/>
        </p:nvSpPr>
        <p:spPr>
          <a:xfrm>
            <a:off x="423583" y="2946666"/>
            <a:ext cx="13036048" cy="7848302"/>
          </a:xfrm>
          <a:prstGeom prst="rect">
            <a:avLst/>
          </a:prstGeom>
          <a:noFill/>
        </p:spPr>
        <p:txBody>
          <a:bodyPr wrap="square" rtlCol="0">
            <a:spAutoFit/>
          </a:bodyPr>
          <a:lstStyle/>
          <a:p>
            <a:pPr algn="just">
              <a:lnSpc>
                <a:spcPct val="150000"/>
              </a:lnSpc>
            </a:pPr>
            <a:r>
              <a:rPr lang="vi-VN" sz="2800" dirty="0" smtClean="0"/>
              <a:t>Một </a:t>
            </a:r>
            <a:r>
              <a:rPr lang="vi-VN" sz="2800" dirty="0"/>
              <a:t>đơn vị ăn thịt, thủy sản, trứng và các hạt giàu đạm cung cấp 7g protein tương đương:</a:t>
            </a:r>
          </a:p>
          <a:p>
            <a:pPr marL="457200" indent="-457200" algn="just">
              <a:lnSpc>
                <a:spcPct val="150000"/>
              </a:lnSpc>
              <a:buFont typeface="Wingdings" panose="05000000000000000000" pitchFamily="2" charset="2"/>
              <a:buChar char="ü"/>
            </a:pPr>
            <a:r>
              <a:rPr lang="vi-VN" sz="2800" dirty="0" smtClean="0"/>
              <a:t>4 </a:t>
            </a:r>
            <a:r>
              <a:rPr lang="vi-VN" sz="2800" dirty="0"/>
              <a:t>miếng thịt lợn nạc có trọng lượng bằng 38g.</a:t>
            </a:r>
          </a:p>
          <a:p>
            <a:pPr marL="457200" indent="-457200" algn="just">
              <a:lnSpc>
                <a:spcPct val="150000"/>
              </a:lnSpc>
              <a:buFont typeface="Wingdings" panose="05000000000000000000" pitchFamily="2" charset="2"/>
              <a:buChar char="ü"/>
            </a:pPr>
            <a:r>
              <a:rPr lang="vi-VN" sz="2800" dirty="0"/>
              <a:t> 8 miếng thịt bò thái mỏng có trọng lượng bằng 34g.</a:t>
            </a:r>
          </a:p>
          <a:p>
            <a:pPr marL="457200" indent="-457200" algn="just">
              <a:lnSpc>
                <a:spcPct val="150000"/>
              </a:lnSpc>
              <a:buFont typeface="Wingdings" panose="05000000000000000000" pitchFamily="2" charset="2"/>
              <a:buChar char="ü"/>
            </a:pPr>
            <a:r>
              <a:rPr lang="vi-VN" sz="2800" dirty="0"/>
              <a:t> Thịt gà cả xương có trọng lượng bằng 71g.</a:t>
            </a:r>
          </a:p>
          <a:p>
            <a:pPr marL="457200" indent="-457200" algn="just">
              <a:lnSpc>
                <a:spcPct val="150000"/>
              </a:lnSpc>
              <a:buFont typeface="Wingdings" panose="05000000000000000000" pitchFamily="2" charset="2"/>
              <a:buChar char="ü"/>
            </a:pPr>
            <a:r>
              <a:rPr lang="vi-VN" sz="2800" dirty="0"/>
              <a:t> 1 bìa đậu phụ có trọng lượng bằng 65g.</a:t>
            </a:r>
          </a:p>
          <a:p>
            <a:pPr marL="457200" indent="-457200" algn="just">
              <a:lnSpc>
                <a:spcPct val="150000"/>
              </a:lnSpc>
              <a:buFont typeface="Wingdings" panose="05000000000000000000" pitchFamily="2" charset="2"/>
              <a:buChar char="ü"/>
            </a:pPr>
            <a:r>
              <a:rPr lang="vi-VN" sz="2800" dirty="0"/>
              <a:t> 3 con tôm biển sống có trọng lượng bằng 87g.</a:t>
            </a:r>
          </a:p>
          <a:p>
            <a:pPr marL="457200" indent="-457200" algn="just">
              <a:lnSpc>
                <a:spcPct val="150000"/>
              </a:lnSpc>
              <a:buFont typeface="Wingdings" panose="05000000000000000000" pitchFamily="2" charset="2"/>
              <a:buChar char="ü"/>
            </a:pPr>
            <a:r>
              <a:rPr lang="vi-VN" sz="2800" dirty="0"/>
              <a:t> Cá đã bỏ xương có trọng lượng bằng 44g.</a:t>
            </a:r>
          </a:p>
          <a:p>
            <a:pPr marL="457200" indent="-457200" algn="just">
              <a:lnSpc>
                <a:spcPct val="150000"/>
              </a:lnSpc>
              <a:buFont typeface="Wingdings" panose="05000000000000000000" pitchFamily="2" charset="2"/>
              <a:buChar char="ü"/>
            </a:pPr>
            <a:r>
              <a:rPr lang="vi-VN" sz="2800" dirty="0"/>
              <a:t> 5 thìa cà phê đầy muối vừng có trọng lượng bằng 30g.</a:t>
            </a:r>
          </a:p>
          <a:p>
            <a:pPr marL="457200" indent="-457200" algn="just">
              <a:lnSpc>
                <a:spcPct val="150000"/>
              </a:lnSpc>
              <a:buFont typeface="Wingdings" panose="05000000000000000000" pitchFamily="2" charset="2"/>
              <a:buChar char="ü"/>
            </a:pPr>
            <a:r>
              <a:rPr lang="vi-VN" sz="2800" dirty="0"/>
              <a:t> 1 quả trứng gà có trọng lượng bằng 55g, 1 quả trứng vịt cỡ trung bình có trọng lượng bằng 60g, 5 quả trứng chim cút có trọng lượng bằng 60g.</a:t>
            </a:r>
          </a:p>
          <a:p>
            <a:pPr algn="just">
              <a:lnSpc>
                <a:spcPct val="150000"/>
              </a:lnSpc>
            </a:pPr>
            <a:endParaRPr lang="vi-VN" sz="2800" dirty="0" smtClean="0"/>
          </a:p>
        </p:txBody>
      </p:sp>
      <p:sp>
        <p:nvSpPr>
          <p:cNvPr id="11" name="object 2"/>
          <p:cNvSpPr/>
          <p:nvPr/>
        </p:nvSpPr>
        <p:spPr>
          <a:xfrm>
            <a:off x="-14883" y="850817"/>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2" name="object 4"/>
          <p:cNvSpPr txBox="1"/>
          <p:nvPr/>
        </p:nvSpPr>
        <p:spPr>
          <a:xfrm>
            <a:off x="499453" y="850817"/>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4283467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AC0F37A3-F0D3-4368-B897-8A98308ED0FE}"/>
              </a:ext>
            </a:extLst>
          </p:cNvPr>
          <p:cNvSpPr txBox="1">
            <a:spLocks/>
          </p:cNvSpPr>
          <p:nvPr/>
        </p:nvSpPr>
        <p:spPr>
          <a:xfrm>
            <a:off x="24241" y="1117641"/>
            <a:ext cx="13365695" cy="1457020"/>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3: </a:t>
            </a:r>
            <a:r>
              <a:rPr lang="en-US" sz="3600" dirty="0" err="1">
                <a:solidFill>
                  <a:schemeClr val="tx1"/>
                </a:solidFill>
              </a:rPr>
              <a:t>Thịt</a:t>
            </a:r>
            <a:r>
              <a:rPr lang="en-US" sz="3600" dirty="0">
                <a:solidFill>
                  <a:schemeClr val="tx1"/>
                </a:solidFill>
              </a:rPr>
              <a:t>, </a:t>
            </a:r>
            <a:r>
              <a:rPr lang="en-US" sz="3600" dirty="0" err="1">
                <a:solidFill>
                  <a:schemeClr val="tx1"/>
                </a:solidFill>
              </a:rPr>
              <a:t>thủy</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trứng</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hạt</a:t>
            </a:r>
            <a:r>
              <a:rPr lang="en-US" sz="3600" dirty="0">
                <a:solidFill>
                  <a:schemeClr val="tx1"/>
                </a:solidFill>
              </a:rPr>
              <a:t> </a:t>
            </a:r>
            <a:r>
              <a:rPr lang="en-US" sz="3600" dirty="0" err="1">
                <a:solidFill>
                  <a:schemeClr val="tx1"/>
                </a:solidFill>
              </a:rPr>
              <a:t>giàu</a:t>
            </a:r>
            <a:r>
              <a:rPr lang="en-US" sz="3600" dirty="0">
                <a:solidFill>
                  <a:schemeClr val="tx1"/>
                </a:solidFill>
              </a:rPr>
              <a:t> </a:t>
            </a:r>
            <a:r>
              <a:rPr lang="en-US" sz="3600" dirty="0" err="1">
                <a:solidFill>
                  <a:schemeClr val="tx1"/>
                </a:solidFill>
              </a:rPr>
              <a:t>đạm</a:t>
            </a:r>
            <a:endParaRPr lang="en-US" sz="3600" dirty="0">
              <a:solidFill>
                <a:schemeClr val="tx1"/>
              </a:solidFill>
            </a:endParaRPr>
          </a:p>
        </p:txBody>
      </p:sp>
      <p:sp>
        <p:nvSpPr>
          <p:cNvPr id="10" name="TextBox 9"/>
          <p:cNvSpPr txBox="1"/>
          <p:nvPr/>
        </p:nvSpPr>
        <p:spPr>
          <a:xfrm>
            <a:off x="83416" y="2182616"/>
            <a:ext cx="14227619" cy="7478970"/>
          </a:xfrm>
          <a:prstGeom prst="rect">
            <a:avLst/>
          </a:prstGeom>
          <a:noFill/>
        </p:spPr>
        <p:txBody>
          <a:bodyPr wrap="square" rtlCol="0">
            <a:spAutoFit/>
          </a:bodyPr>
          <a:lstStyle/>
          <a:p>
            <a:pPr algn="just">
              <a:lnSpc>
                <a:spcPct val="150000"/>
              </a:lnSpc>
            </a:pPr>
            <a:r>
              <a:rPr lang="vi-VN" sz="3200" dirty="0" smtClean="0"/>
              <a:t>Trung bình số lượng đơn vị ăn theo độ tuổi như </a:t>
            </a:r>
            <a:r>
              <a:rPr lang="en-US" sz="3200" dirty="0" err="1" smtClean="0"/>
              <a:t>sau</a:t>
            </a:r>
            <a:r>
              <a:rPr lang="en-US" sz="3200" dirty="0" smtClean="0"/>
              <a:t>: </a:t>
            </a:r>
          </a:p>
          <a:p>
            <a:pPr marL="457200" indent="-457200" algn="just">
              <a:lnSpc>
                <a:spcPct val="150000"/>
              </a:lnSpc>
              <a:buFont typeface="Arial" panose="020B0604020202020204" pitchFamily="34" charset="0"/>
              <a:buChar char="•"/>
            </a:pPr>
            <a:r>
              <a:rPr lang="vi-VN" sz="3200" dirty="0"/>
              <a:t>3-5 tuổi: 3,5 đơn vị ăn</a:t>
            </a:r>
          </a:p>
          <a:p>
            <a:pPr marL="457200" indent="-457200" algn="just">
              <a:lnSpc>
                <a:spcPct val="150000"/>
              </a:lnSpc>
              <a:buFont typeface="Arial" panose="020B0604020202020204" pitchFamily="34" charset="0"/>
              <a:buChar char="•"/>
            </a:pPr>
            <a:r>
              <a:rPr lang="vi-VN" sz="3200" dirty="0" smtClean="0"/>
              <a:t>6-</a:t>
            </a:r>
            <a:r>
              <a:rPr lang="en-US" sz="3200" dirty="0" smtClean="0"/>
              <a:t>11</a:t>
            </a:r>
            <a:r>
              <a:rPr lang="vi-VN" sz="3200" dirty="0" smtClean="0"/>
              <a:t> tuổi:</a:t>
            </a:r>
            <a:r>
              <a:rPr lang="en-US" sz="3200" dirty="0" smtClean="0"/>
              <a:t> 4 – 6</a:t>
            </a:r>
            <a:r>
              <a:rPr lang="vi-VN" sz="3200" dirty="0" smtClean="0"/>
              <a:t> đơn vị </a:t>
            </a:r>
            <a:r>
              <a:rPr lang="en-US" sz="3200" dirty="0" err="1" smtClean="0"/>
              <a:t>ăn</a:t>
            </a:r>
            <a:r>
              <a:rPr lang="en-US" sz="3200" dirty="0" smtClean="0"/>
              <a:t> </a:t>
            </a:r>
          </a:p>
          <a:p>
            <a:pPr marL="457200" indent="-457200" algn="just">
              <a:lnSpc>
                <a:spcPct val="150000"/>
              </a:lnSpc>
              <a:buFont typeface="Arial" panose="020B0604020202020204" pitchFamily="34" charset="0"/>
              <a:buChar char="•"/>
            </a:pPr>
            <a:endParaRPr lang="en-US" sz="3200" dirty="0"/>
          </a:p>
          <a:p>
            <a:pPr marL="457200" indent="-457200" algn="just">
              <a:lnSpc>
                <a:spcPct val="150000"/>
              </a:lnSpc>
              <a:buFont typeface="Arial" panose="020B0604020202020204" pitchFamily="34" charset="0"/>
              <a:buChar char="•"/>
            </a:pPr>
            <a:endParaRPr lang="en-US" sz="3200" dirty="0" smtClean="0"/>
          </a:p>
          <a:p>
            <a:pPr marL="457200" indent="-457200" algn="just">
              <a:lnSpc>
                <a:spcPct val="150000"/>
              </a:lnSpc>
              <a:buFont typeface="Arial" panose="020B0604020202020204" pitchFamily="34" charset="0"/>
              <a:buChar char="•"/>
            </a:pPr>
            <a:endParaRPr lang="en-US" sz="3200" dirty="0"/>
          </a:p>
          <a:p>
            <a:pPr algn="just">
              <a:lnSpc>
                <a:spcPct val="150000"/>
              </a:lnSpc>
            </a:pPr>
            <a:endParaRPr lang="en-US" sz="3200" dirty="0"/>
          </a:p>
          <a:p>
            <a:pPr marL="457200" indent="-457200" algn="just">
              <a:lnSpc>
                <a:spcPct val="150000"/>
              </a:lnSpc>
              <a:buFont typeface="Arial" panose="020B0604020202020204" pitchFamily="34" charset="0"/>
              <a:buChar char="•"/>
            </a:pPr>
            <a:endParaRPr lang="en-US" sz="3200" dirty="0"/>
          </a:p>
          <a:p>
            <a:pPr algn="just">
              <a:lnSpc>
                <a:spcPct val="150000"/>
              </a:lnSpc>
            </a:pPr>
            <a:endParaRPr lang="en-US" sz="3200" dirty="0" smtClean="0"/>
          </a:p>
          <a:p>
            <a:pPr marL="457200" indent="-457200" algn="just">
              <a:lnSpc>
                <a:spcPct val="150000"/>
              </a:lnSpc>
              <a:buFont typeface="Arial" panose="020B0604020202020204" pitchFamily="34" charset="0"/>
              <a:buChar char="•"/>
            </a:pPr>
            <a:r>
              <a:rPr lang="en-US" sz="3200" dirty="0" err="1" smtClean="0"/>
              <a:t>Cần</a:t>
            </a:r>
            <a:r>
              <a:rPr lang="en-US" sz="3200" dirty="0" smtClean="0"/>
              <a:t> </a:t>
            </a:r>
            <a:r>
              <a:rPr lang="vi-VN" sz="3200" b="1" dirty="0"/>
              <a:t>phối hợp </a:t>
            </a:r>
            <a:r>
              <a:rPr lang="vi-VN" sz="3200" dirty="0"/>
              <a:t>giữa thực phẩm cung cấp protein </a:t>
            </a:r>
            <a:r>
              <a:rPr lang="vi-VN" sz="3200" b="1" dirty="0">
                <a:solidFill>
                  <a:schemeClr val="accent6">
                    <a:lumMod val="75000"/>
                  </a:schemeClr>
                </a:solidFill>
              </a:rPr>
              <a:t>động vật và thực </a:t>
            </a:r>
            <a:r>
              <a:rPr lang="vi-VN" sz="3200" b="1" dirty="0" smtClean="0">
                <a:solidFill>
                  <a:schemeClr val="accent6">
                    <a:lumMod val="75000"/>
                  </a:schemeClr>
                </a:solidFill>
              </a:rPr>
              <a:t>vật</a:t>
            </a:r>
            <a:endParaRPr lang="en-US" sz="3200" b="1" dirty="0" smtClean="0">
              <a:solidFill>
                <a:schemeClr val="accent6">
                  <a:lumMod val="75000"/>
                </a:schemeClr>
              </a:solidFill>
            </a:endParaRPr>
          </a:p>
        </p:txBody>
      </p:sp>
      <p:pic>
        <p:nvPicPr>
          <p:cNvPr id="3" name="Picture 2"/>
          <p:cNvPicPr>
            <a:picLocks noChangeAspect="1"/>
          </p:cNvPicPr>
          <p:nvPr/>
        </p:nvPicPr>
        <p:blipFill>
          <a:blip r:embed="rId4"/>
          <a:stretch>
            <a:fillRect/>
          </a:stretch>
        </p:blipFill>
        <p:spPr>
          <a:xfrm>
            <a:off x="499453" y="4755953"/>
            <a:ext cx="13037253" cy="3791148"/>
          </a:xfrm>
          <a:prstGeom prst="rect">
            <a:avLst/>
          </a:prstGeom>
        </p:spPr>
      </p:pic>
      <p:sp>
        <p:nvSpPr>
          <p:cNvPr id="11" name="TextBox 10"/>
          <p:cNvSpPr txBox="1"/>
          <p:nvPr/>
        </p:nvSpPr>
        <p:spPr>
          <a:xfrm>
            <a:off x="5757069" y="2823174"/>
            <a:ext cx="13266962" cy="1569660"/>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3200" dirty="0"/>
              <a:t>12</a:t>
            </a:r>
            <a:r>
              <a:rPr lang="vi-VN" sz="3200" dirty="0"/>
              <a:t>-</a:t>
            </a:r>
            <a:r>
              <a:rPr lang="en-US" sz="3200" dirty="0"/>
              <a:t>14</a:t>
            </a:r>
            <a:r>
              <a:rPr lang="vi-VN" sz="3200" dirty="0"/>
              <a:t> tuổi: </a:t>
            </a:r>
            <a:r>
              <a:rPr lang="en-US" sz="3200" dirty="0"/>
              <a:t>5 – 7 </a:t>
            </a:r>
            <a:r>
              <a:rPr lang="vi-VN" sz="3200" dirty="0"/>
              <a:t>đơn vị </a:t>
            </a:r>
            <a:r>
              <a:rPr lang="en-US" sz="3200" dirty="0" err="1" smtClean="0"/>
              <a:t>ăn</a:t>
            </a:r>
            <a:endParaRPr lang="en-US" sz="3200" dirty="0" smtClean="0"/>
          </a:p>
          <a:p>
            <a:pPr marL="457200" indent="-457200" algn="just">
              <a:lnSpc>
                <a:spcPct val="150000"/>
              </a:lnSpc>
              <a:buFont typeface="Arial" panose="020B0604020202020204" pitchFamily="34" charset="0"/>
              <a:buChar char="•"/>
            </a:pPr>
            <a:r>
              <a:rPr lang="vi-VN" sz="3200" dirty="0"/>
              <a:t>1</a:t>
            </a:r>
            <a:r>
              <a:rPr lang="en-US" sz="3200" dirty="0"/>
              <a:t>5</a:t>
            </a:r>
            <a:r>
              <a:rPr lang="vi-VN" sz="3200" dirty="0"/>
              <a:t>-1</a:t>
            </a:r>
            <a:r>
              <a:rPr lang="en-US" sz="3200" dirty="0"/>
              <a:t>9</a:t>
            </a:r>
            <a:r>
              <a:rPr lang="vi-VN" sz="3200" dirty="0"/>
              <a:t> tuổi: </a:t>
            </a:r>
            <a:r>
              <a:rPr lang="en-US" sz="3200" dirty="0"/>
              <a:t>6 – 8 </a:t>
            </a:r>
            <a:r>
              <a:rPr lang="vi-VN" sz="3200" dirty="0"/>
              <a:t>đơn vị </a:t>
            </a:r>
            <a:r>
              <a:rPr lang="en-US" sz="3200" dirty="0" err="1" smtClean="0"/>
              <a:t>ăn</a:t>
            </a:r>
            <a:endParaRPr lang="vi-VN" sz="3200" dirty="0"/>
          </a:p>
        </p:txBody>
      </p:sp>
      <p:sp>
        <p:nvSpPr>
          <p:cNvPr id="12" name="object 2"/>
          <p:cNvSpPr/>
          <p:nvPr/>
        </p:nvSpPr>
        <p:spPr>
          <a:xfrm>
            <a:off x="0" y="7747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5" name="object 4"/>
          <p:cNvSpPr txBox="1"/>
          <p:nvPr/>
        </p:nvSpPr>
        <p:spPr>
          <a:xfrm>
            <a:off x="514336" y="7747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29907928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AC0F37A3-F0D3-4368-B897-8A98308ED0FE}"/>
              </a:ext>
            </a:extLst>
          </p:cNvPr>
          <p:cNvSpPr txBox="1">
            <a:spLocks/>
          </p:cNvSpPr>
          <p:nvPr/>
        </p:nvSpPr>
        <p:spPr>
          <a:xfrm>
            <a:off x="270669" y="1233965"/>
            <a:ext cx="13365695" cy="1457020"/>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smtClean="0">
                <a:solidFill>
                  <a:schemeClr val="tx1"/>
                </a:solidFill>
              </a:rPr>
              <a:t>Tầng 3: Thịt, thủy sản, trứng và hạt giàu đạm</a:t>
            </a:r>
            <a:endParaRPr lang="en-US" sz="3600" dirty="0">
              <a:solidFill>
                <a:schemeClr val="tx1"/>
              </a:solidFill>
            </a:endParaRPr>
          </a:p>
        </p:txBody>
      </p:sp>
      <p:sp>
        <p:nvSpPr>
          <p:cNvPr id="11" name="Rounded Rectangle 10"/>
          <p:cNvSpPr/>
          <p:nvPr/>
        </p:nvSpPr>
        <p:spPr>
          <a:xfrm>
            <a:off x="290326" y="2654896"/>
            <a:ext cx="5486400" cy="2109651"/>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en-US" sz="3200" b="1" dirty="0" err="1">
                <a:solidFill>
                  <a:schemeClr val="bg1"/>
                </a:solidFill>
                <a:latin typeface="Arial" pitchFamily="34" charset="0"/>
                <a:cs typeface="Arial" pitchFamily="34" charset="0"/>
              </a:rPr>
              <a:t>Ví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dụ</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Trẻ</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nữ</a:t>
            </a:r>
            <a:r>
              <a:rPr lang="en-US" sz="3200" b="1" dirty="0" smtClean="0">
                <a:solidFill>
                  <a:schemeClr val="bg1"/>
                </a:solidFill>
                <a:latin typeface="Arial" pitchFamily="34" charset="0"/>
                <a:cs typeface="Arial" pitchFamily="34" charset="0"/>
              </a:rPr>
              <a:t>, </a:t>
            </a:r>
            <a:r>
              <a:rPr lang="en-US" sz="3200" b="1" dirty="0">
                <a:solidFill>
                  <a:schemeClr val="bg1"/>
                </a:solidFill>
                <a:latin typeface="Arial" pitchFamily="34" charset="0"/>
                <a:cs typeface="Arial" pitchFamily="34" charset="0"/>
              </a:rPr>
              <a:t>12 </a:t>
            </a:r>
            <a:r>
              <a:rPr lang="en-US" sz="3200" b="1" dirty="0" err="1">
                <a:solidFill>
                  <a:schemeClr val="bg1"/>
                </a:solidFill>
                <a:latin typeface="Arial" pitchFamily="34" charset="0"/>
                <a:cs typeface="Arial" pitchFamily="34" charset="0"/>
              </a:rPr>
              <a:t>tuổi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cần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ăn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bao</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nhiêu</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thịt</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cá</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trong</a:t>
            </a:r>
            <a:r>
              <a:rPr lang="en-US" sz="3200" b="1" dirty="0" smtClean="0">
                <a:solidFill>
                  <a:schemeClr val="bg1"/>
                </a:solidFill>
                <a:latin typeface="Arial" pitchFamily="34" charset="0"/>
                <a:cs typeface="Arial" pitchFamily="34" charset="0"/>
              </a:rPr>
              <a:t> 1 </a:t>
            </a:r>
            <a:r>
              <a:rPr lang="en-US" sz="3200" b="1" dirty="0" err="1" smtClean="0">
                <a:solidFill>
                  <a:schemeClr val="bg1"/>
                </a:solidFill>
                <a:latin typeface="Arial" pitchFamily="34" charset="0"/>
                <a:cs typeface="Arial" pitchFamily="34" charset="0"/>
              </a:rPr>
              <a:t>ngày</a:t>
            </a:r>
            <a:r>
              <a:rPr lang="en-US" sz="3200" b="1" dirty="0" smtClean="0">
                <a:solidFill>
                  <a:schemeClr val="bg1"/>
                </a:solidFill>
                <a:latin typeface="Arial" pitchFamily="34" charset="0"/>
                <a:cs typeface="Arial" pitchFamily="34" charset="0"/>
              </a:rPr>
              <a:t>? </a:t>
            </a:r>
            <a:endParaRPr lang="en-US" sz="3200" b="1" dirty="0">
              <a:solidFill>
                <a:schemeClr val="bg1"/>
              </a:solidFill>
              <a:latin typeface="Arial" pitchFamily="34" charset="0"/>
              <a:cs typeface="Arial" pitchFamily="34" charset="0"/>
            </a:endParaRPr>
          </a:p>
        </p:txBody>
      </p:sp>
      <p:sp>
        <p:nvSpPr>
          <p:cNvPr id="12" name="Rounded Rectangular Callout 11"/>
          <p:cNvSpPr/>
          <p:nvPr/>
        </p:nvSpPr>
        <p:spPr>
          <a:xfrm>
            <a:off x="6575315" y="2303551"/>
            <a:ext cx="7041095" cy="2608263"/>
          </a:xfrm>
          <a:prstGeom prst="wedgeRoundRectCallout">
            <a:avLst>
              <a:gd name="adj1" fmla="val 11353"/>
              <a:gd name="adj2" fmla="val -83136"/>
              <a:gd name="adj3" fmla="val 16667"/>
            </a:avLst>
          </a:prstGeom>
        </p:spPr>
        <p:style>
          <a:lnRef idx="3">
            <a:schemeClr val="lt1"/>
          </a:lnRef>
          <a:fillRef idx="1">
            <a:schemeClr val="accent6"/>
          </a:fillRef>
          <a:effectRef idx="1">
            <a:schemeClr val="accent6"/>
          </a:effectRef>
          <a:fontRef idx="minor">
            <a:schemeClr val="lt1"/>
          </a:fontRef>
        </p:style>
        <p:txBody>
          <a:bodyPr anchor="ctr"/>
          <a:lstStyle/>
          <a:p>
            <a:pPr>
              <a:defRPr/>
            </a:pPr>
            <a:r>
              <a:rPr lang="en-US" sz="3200" b="1" dirty="0" err="1">
                <a:solidFill>
                  <a:schemeClr val="bg1"/>
                </a:solidFill>
                <a:latin typeface="Arial" panose="020B0604020202020204" pitchFamily="34" charset="0"/>
                <a:cs typeface="Arial" panose="020B0604020202020204" pitchFamily="34" charset="0"/>
              </a:rPr>
              <a:t>Sáng</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1 </a:t>
            </a:r>
            <a:r>
              <a:rPr lang="en-US" sz="3200" b="1" dirty="0" err="1" smtClean="0">
                <a:solidFill>
                  <a:schemeClr val="bg1"/>
                </a:solidFill>
                <a:latin typeface="Arial" panose="020B0604020202020204" pitchFamily="34" charset="0"/>
                <a:cs typeface="Arial" panose="020B0604020202020204" pitchFamily="34" charset="0"/>
              </a:rPr>
              <a:t>quả</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trứng</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gà</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Trưa</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2 </a:t>
            </a:r>
            <a:r>
              <a:rPr lang="en-US" sz="3200" b="1" dirty="0" err="1" smtClean="0">
                <a:solidFill>
                  <a:schemeClr val="bg1"/>
                </a:solidFill>
                <a:latin typeface="Arial" panose="020B0604020202020204" pitchFamily="34" charset="0"/>
                <a:cs typeface="Arial" panose="020B0604020202020204" pitchFamily="34" charset="0"/>
              </a:rPr>
              <a:t>miếng</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thịt</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gà</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luộc</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và</a:t>
            </a:r>
            <a:r>
              <a:rPr lang="en-US" sz="3200" b="1" dirty="0" smtClean="0">
                <a:solidFill>
                  <a:schemeClr val="bg1"/>
                </a:solidFill>
                <a:latin typeface="Arial" panose="020B0604020202020204" pitchFamily="34" charset="0"/>
                <a:cs typeface="Arial" panose="020B0604020202020204" pitchFamily="34" charset="0"/>
              </a:rPr>
              <a:t> 3 con </a:t>
            </a:r>
            <a:r>
              <a:rPr lang="en-US" sz="3200" b="1" dirty="0" err="1" smtClean="0">
                <a:solidFill>
                  <a:schemeClr val="bg1"/>
                </a:solidFill>
                <a:latin typeface="Arial" panose="020B0604020202020204" pitchFamily="34" charset="0"/>
                <a:cs typeface="Arial" panose="020B0604020202020204" pitchFamily="34" charset="0"/>
              </a:rPr>
              <a:t>tôm</a:t>
            </a:r>
            <a:endParaRPr lang="en-US" sz="3200" b="1" dirty="0">
              <a:solidFill>
                <a:schemeClr val="bg1"/>
              </a:solidFill>
              <a:latin typeface="Arial" panose="020B0604020202020204" pitchFamily="34" charset="0"/>
              <a:cs typeface="Arial" panose="020B0604020202020204" pitchFamily="34" charset="0"/>
            </a:endParaRPr>
          </a:p>
          <a:p>
            <a:pPr>
              <a:defRPr/>
            </a:pPr>
            <a:r>
              <a:rPr lang="en-US" sz="3200" b="1" dirty="0" err="1">
                <a:solidFill>
                  <a:schemeClr val="bg1"/>
                </a:solidFill>
                <a:latin typeface="Arial" panose="020B0604020202020204" pitchFamily="34" charset="0"/>
                <a:cs typeface="Arial" panose="020B0604020202020204" pitchFamily="34" charset="0"/>
              </a:rPr>
              <a:t>Tối</a:t>
            </a:r>
            <a:r>
              <a:rPr lang="en-US" sz="3200" b="1" dirty="0" smtClean="0">
                <a:solidFill>
                  <a:schemeClr val="bg1"/>
                </a:solidFill>
                <a:latin typeface="Arial" panose="020B0604020202020204" pitchFamily="34" charset="0"/>
                <a:cs typeface="Arial" panose="020B0604020202020204" pitchFamily="34" charset="0"/>
              </a:rPr>
              <a:t>: 4 </a:t>
            </a:r>
            <a:r>
              <a:rPr lang="en-US" sz="3200" b="1" dirty="0" err="1" smtClean="0">
                <a:solidFill>
                  <a:schemeClr val="bg1"/>
                </a:solidFill>
                <a:latin typeface="Arial" panose="020B0604020202020204" pitchFamily="34" charset="0"/>
                <a:cs typeface="Arial" panose="020B0604020202020204" pitchFamily="34" charset="0"/>
              </a:rPr>
              <a:t>miếng</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thịt</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lơn</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kho</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và</a:t>
            </a:r>
            <a:r>
              <a:rPr lang="en-US" sz="3200" b="1" dirty="0" smtClean="0">
                <a:solidFill>
                  <a:schemeClr val="bg1"/>
                </a:solidFill>
                <a:latin typeface="Arial" panose="020B0604020202020204" pitchFamily="34" charset="0"/>
                <a:cs typeface="Arial" panose="020B0604020202020204" pitchFamily="34" charset="0"/>
              </a:rPr>
              <a:t> ½ </a:t>
            </a:r>
            <a:r>
              <a:rPr lang="en-US" sz="3200" b="1" dirty="0" err="1" smtClean="0">
                <a:solidFill>
                  <a:schemeClr val="bg1"/>
                </a:solidFill>
                <a:latin typeface="Arial" panose="020B0604020202020204" pitchFamily="34" charset="0"/>
                <a:cs typeface="Arial" panose="020B0604020202020204" pitchFamily="34" charset="0"/>
              </a:rPr>
              <a:t>bìa</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đậu</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phụ</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rán</a:t>
            </a:r>
            <a:endParaRPr lang="en-US" sz="32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032668" y="5169909"/>
            <a:ext cx="12192001" cy="4621474"/>
          </a:xfrm>
          <a:prstGeom prst="rect">
            <a:avLst/>
          </a:prstGeom>
        </p:spPr>
      </p:pic>
      <p:sp>
        <p:nvSpPr>
          <p:cNvPr id="10"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5"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7766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AC0F37A3-F0D3-4368-B897-8A98308ED0FE}"/>
              </a:ext>
            </a:extLst>
          </p:cNvPr>
          <p:cNvSpPr txBox="1">
            <a:spLocks/>
          </p:cNvSpPr>
          <p:nvPr/>
        </p:nvSpPr>
        <p:spPr>
          <a:xfrm>
            <a:off x="270669" y="1233965"/>
            <a:ext cx="13365695" cy="1457020"/>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smtClean="0">
                <a:solidFill>
                  <a:schemeClr val="tx1"/>
                </a:solidFill>
              </a:rPr>
              <a:t>Tầng 3: Thịt, thủy sản, trứng và hạt giàu đạm</a:t>
            </a:r>
            <a:endParaRPr lang="en-US" sz="3600" dirty="0">
              <a:solidFill>
                <a:schemeClr val="tx1"/>
              </a:solidFill>
            </a:endParaRPr>
          </a:p>
        </p:txBody>
      </p:sp>
      <p:sp>
        <p:nvSpPr>
          <p:cNvPr id="11" name="Rounded Rectangle 10"/>
          <p:cNvSpPr/>
          <p:nvPr/>
        </p:nvSpPr>
        <p:spPr>
          <a:xfrm>
            <a:off x="290326" y="2654896"/>
            <a:ext cx="5486400" cy="2109651"/>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en-US" sz="3200" b="1" dirty="0" err="1">
                <a:solidFill>
                  <a:schemeClr val="bg1"/>
                </a:solidFill>
                <a:latin typeface="Arial" pitchFamily="34" charset="0"/>
                <a:cs typeface="Arial" pitchFamily="34" charset="0"/>
              </a:rPr>
              <a:t>Ví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dụ</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Trẻ</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nam</a:t>
            </a:r>
            <a:r>
              <a:rPr lang="en-US" sz="3200" b="1" dirty="0" smtClean="0">
                <a:solidFill>
                  <a:schemeClr val="bg1"/>
                </a:solidFill>
                <a:latin typeface="Arial" pitchFamily="34" charset="0"/>
                <a:cs typeface="Arial" pitchFamily="34" charset="0"/>
              </a:rPr>
              <a:t>, 14 </a:t>
            </a:r>
            <a:r>
              <a:rPr lang="en-US" sz="3200" b="1" dirty="0" err="1">
                <a:solidFill>
                  <a:schemeClr val="bg1"/>
                </a:solidFill>
                <a:latin typeface="Arial" pitchFamily="34" charset="0"/>
                <a:cs typeface="Arial" pitchFamily="34" charset="0"/>
              </a:rPr>
              <a:t>tuổi</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cần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ăn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bao</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nhiêu</a:t>
            </a:r>
            <a:r>
              <a:rPr lang="en-US" sz="3200" b="1" dirty="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thịt</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cá</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trong</a:t>
            </a:r>
            <a:r>
              <a:rPr lang="en-US" sz="3200" b="1" dirty="0" smtClean="0">
                <a:solidFill>
                  <a:schemeClr val="bg1"/>
                </a:solidFill>
                <a:latin typeface="Arial" pitchFamily="34" charset="0"/>
                <a:cs typeface="Arial" pitchFamily="34" charset="0"/>
              </a:rPr>
              <a:t> 1 </a:t>
            </a:r>
            <a:r>
              <a:rPr lang="en-US" sz="3200" b="1" dirty="0" err="1" smtClean="0">
                <a:solidFill>
                  <a:schemeClr val="bg1"/>
                </a:solidFill>
                <a:latin typeface="Arial" pitchFamily="34" charset="0"/>
                <a:cs typeface="Arial" pitchFamily="34" charset="0"/>
              </a:rPr>
              <a:t>ngày</a:t>
            </a:r>
            <a:r>
              <a:rPr lang="en-US" sz="3200" b="1" dirty="0" smtClean="0">
                <a:solidFill>
                  <a:schemeClr val="bg1"/>
                </a:solidFill>
                <a:latin typeface="Arial" pitchFamily="34" charset="0"/>
                <a:cs typeface="Arial" pitchFamily="34" charset="0"/>
              </a:rPr>
              <a:t>? </a:t>
            </a:r>
            <a:endParaRPr lang="en-US" sz="3200" b="1" dirty="0">
              <a:solidFill>
                <a:schemeClr val="bg1"/>
              </a:solidFill>
              <a:latin typeface="Arial" pitchFamily="34" charset="0"/>
              <a:cs typeface="Arial" pitchFamily="34" charset="0"/>
            </a:endParaRPr>
          </a:p>
        </p:txBody>
      </p:sp>
      <p:sp>
        <p:nvSpPr>
          <p:cNvPr id="12" name="Rounded Rectangular Callout 11"/>
          <p:cNvSpPr/>
          <p:nvPr/>
        </p:nvSpPr>
        <p:spPr>
          <a:xfrm>
            <a:off x="6575315" y="2303551"/>
            <a:ext cx="7041095" cy="2608263"/>
          </a:xfrm>
          <a:prstGeom prst="wedgeRoundRectCallout">
            <a:avLst>
              <a:gd name="adj1" fmla="val 11353"/>
              <a:gd name="adj2" fmla="val -83136"/>
              <a:gd name="adj3" fmla="val 16667"/>
            </a:avLst>
          </a:prstGeom>
        </p:spPr>
        <p:style>
          <a:lnRef idx="3">
            <a:schemeClr val="lt1"/>
          </a:lnRef>
          <a:fillRef idx="1">
            <a:schemeClr val="accent1"/>
          </a:fillRef>
          <a:effectRef idx="1">
            <a:schemeClr val="accent1"/>
          </a:effectRef>
          <a:fontRef idx="minor">
            <a:schemeClr val="lt1"/>
          </a:fontRef>
        </p:style>
        <p:txBody>
          <a:bodyPr anchor="ctr"/>
          <a:lstStyle/>
          <a:p>
            <a:pPr>
              <a:defRPr/>
            </a:pPr>
            <a:r>
              <a:rPr lang="en-US" sz="3200" b="1" dirty="0" err="1">
                <a:solidFill>
                  <a:schemeClr val="bg1"/>
                </a:solidFill>
                <a:latin typeface="Arial" panose="020B0604020202020204" pitchFamily="34" charset="0"/>
                <a:cs typeface="Arial" panose="020B0604020202020204" pitchFamily="34" charset="0"/>
              </a:rPr>
              <a:t>Sáng</a:t>
            </a:r>
            <a:r>
              <a:rPr lang="en-US" sz="3200" b="1" dirty="0">
                <a:solidFill>
                  <a:schemeClr val="bg1"/>
                </a:solidFill>
                <a:latin typeface="Arial" panose="020B0604020202020204" pitchFamily="34" charset="0"/>
                <a:cs typeface="Arial" panose="020B0604020202020204" pitchFamily="34" charset="0"/>
              </a:rPr>
              <a:t>: 2 </a:t>
            </a:r>
            <a:r>
              <a:rPr lang="en-US" sz="3200" b="1" dirty="0" err="1">
                <a:solidFill>
                  <a:schemeClr val="bg1"/>
                </a:solidFill>
                <a:latin typeface="Arial" panose="020B0604020202020204" pitchFamily="34" charset="0"/>
                <a:cs typeface="Arial" panose="020B0604020202020204" pitchFamily="34" charset="0"/>
              </a:rPr>
              <a:t>miếng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thịt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gà</a:t>
            </a:r>
            <a:r>
              <a:rPr lang="en-US" sz="3200" b="1" dirty="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luộc</a:t>
            </a:r>
            <a:endParaRPr lang="en-US" sz="3200" b="1" dirty="0" smtClean="0">
              <a:solidFill>
                <a:schemeClr val="bg1"/>
              </a:solidFill>
              <a:latin typeface="Arial" panose="020B0604020202020204" pitchFamily="34" charset="0"/>
              <a:cs typeface="Arial" panose="020B0604020202020204" pitchFamily="34" charset="0"/>
            </a:endParaRPr>
          </a:p>
          <a:p>
            <a:pPr>
              <a:defRPr/>
            </a:pPr>
            <a:r>
              <a:rPr lang="en-US" sz="3200" b="1" dirty="0" err="1" smtClean="0">
                <a:solidFill>
                  <a:schemeClr val="bg1"/>
                </a:solidFill>
                <a:latin typeface="Arial" panose="020B0604020202020204" pitchFamily="34" charset="0"/>
                <a:cs typeface="Arial" panose="020B0604020202020204" pitchFamily="34" charset="0"/>
              </a:rPr>
              <a:t>Trưa</a:t>
            </a:r>
            <a:r>
              <a:rPr lang="en-US" sz="3200" b="1" dirty="0">
                <a:solidFill>
                  <a:schemeClr val="bg1"/>
                </a:solidFill>
                <a:latin typeface="Arial" panose="020B0604020202020204" pitchFamily="34" charset="0"/>
                <a:cs typeface="Arial" panose="020B0604020202020204" pitchFamily="34" charset="0"/>
              </a:rPr>
              <a:t>: 1 </a:t>
            </a:r>
            <a:r>
              <a:rPr lang="en-US" sz="3200" b="1" dirty="0" err="1">
                <a:solidFill>
                  <a:schemeClr val="bg1"/>
                </a:solidFill>
                <a:latin typeface="Arial" panose="020B0604020202020204" pitchFamily="34" charset="0"/>
                <a:cs typeface="Arial" panose="020B0604020202020204" pitchFamily="34" charset="0"/>
              </a:rPr>
              <a:t>quả</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trứng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smtClean="0">
                <a:solidFill>
                  <a:schemeClr val="bg1"/>
                </a:solidFill>
                <a:latin typeface="Arial" panose="020B0604020202020204" pitchFamily="34" charset="0"/>
                <a:cs typeface="Arial" panose="020B0604020202020204" pitchFamily="34" charset="0"/>
              </a:rPr>
              <a:t>6 con </a:t>
            </a:r>
            <a:r>
              <a:rPr lang="en-US" sz="3200" b="1" dirty="0" err="1" smtClean="0">
                <a:solidFill>
                  <a:schemeClr val="bg1"/>
                </a:solidFill>
                <a:latin typeface="Arial" panose="020B0604020202020204" pitchFamily="34" charset="0"/>
                <a:cs typeface="Arial" panose="020B0604020202020204" pitchFamily="34" charset="0"/>
              </a:rPr>
              <a:t>tôm</a:t>
            </a:r>
            <a:endParaRPr lang="en-US" sz="3200" b="1" dirty="0" smtClean="0">
              <a:solidFill>
                <a:schemeClr val="bg1"/>
              </a:solidFill>
              <a:latin typeface="Arial" panose="020B0604020202020204" pitchFamily="34" charset="0"/>
              <a:cs typeface="Arial" panose="020B0604020202020204" pitchFamily="34" charset="0"/>
            </a:endParaRPr>
          </a:p>
          <a:p>
            <a:pPr>
              <a:defRPr/>
            </a:pPr>
            <a:r>
              <a:rPr lang="en-US" sz="3200" b="1" dirty="0" err="1" smtClean="0">
                <a:solidFill>
                  <a:schemeClr val="bg1"/>
                </a:solidFill>
                <a:latin typeface="Arial" panose="020B0604020202020204" pitchFamily="34" charset="0"/>
                <a:cs typeface="Arial" panose="020B0604020202020204" pitchFamily="34" charset="0"/>
              </a:rPr>
              <a:t>Tối</a:t>
            </a:r>
            <a:r>
              <a:rPr lang="en-US" sz="3200" b="1" dirty="0" smtClean="0">
                <a:solidFill>
                  <a:schemeClr val="bg1"/>
                </a:solidFill>
                <a:latin typeface="Arial" panose="020B0604020202020204" pitchFamily="34" charset="0"/>
                <a:cs typeface="Arial" panose="020B0604020202020204" pitchFamily="34" charset="0"/>
              </a:rPr>
              <a:t>: 4 </a:t>
            </a:r>
            <a:r>
              <a:rPr lang="en-US" sz="3200" b="1" dirty="0" err="1" smtClean="0">
                <a:solidFill>
                  <a:schemeClr val="bg1"/>
                </a:solidFill>
                <a:latin typeface="Arial" panose="020B0604020202020204" pitchFamily="34" charset="0"/>
                <a:cs typeface="Arial" panose="020B0604020202020204" pitchFamily="34" charset="0"/>
              </a:rPr>
              <a:t>miếng</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thịt</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lơn</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kho</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và</a:t>
            </a:r>
            <a:r>
              <a:rPr lang="en-US" sz="3200" b="1" dirty="0" smtClean="0">
                <a:solidFill>
                  <a:schemeClr val="bg1"/>
                </a:solidFill>
                <a:latin typeface="Arial" panose="020B0604020202020204" pitchFamily="34" charset="0"/>
                <a:cs typeface="Arial" panose="020B0604020202020204" pitchFamily="34" charset="0"/>
              </a:rPr>
              <a:t> 1 </a:t>
            </a:r>
            <a:r>
              <a:rPr lang="en-US" sz="3200" b="1" dirty="0" err="1" smtClean="0">
                <a:solidFill>
                  <a:schemeClr val="bg1"/>
                </a:solidFill>
                <a:latin typeface="Arial" panose="020B0604020202020204" pitchFamily="34" charset="0"/>
                <a:cs typeface="Arial" panose="020B0604020202020204" pitchFamily="34" charset="0"/>
              </a:rPr>
              <a:t>bìa</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đậu</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phụ</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rán</a:t>
            </a:r>
            <a:endParaRPr lang="en-US" sz="32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032668" y="5169909"/>
            <a:ext cx="12192001" cy="4621474"/>
          </a:xfrm>
          <a:prstGeom prst="rect">
            <a:avLst/>
          </a:prstGeom>
        </p:spPr>
      </p:pic>
      <p:sp>
        <p:nvSpPr>
          <p:cNvPr id="10"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5"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9716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Title 1">
            <a:extLst>
              <a:ext uri="{FF2B5EF4-FFF2-40B4-BE49-F238E27FC236}">
                <a16:creationId xmlns:a16="http://schemas.microsoft.com/office/drawing/2014/main" id="{AC0F37A3-F0D3-4368-B897-8A98308ED0FE}"/>
              </a:ext>
            </a:extLst>
          </p:cNvPr>
          <p:cNvSpPr txBox="1">
            <a:spLocks/>
          </p:cNvSpPr>
          <p:nvPr/>
        </p:nvSpPr>
        <p:spPr>
          <a:xfrm>
            <a:off x="215971" y="1184218"/>
            <a:ext cx="9388473" cy="1666299"/>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4: </a:t>
            </a:r>
            <a:r>
              <a:rPr lang="en-US" sz="3600" dirty="0" err="1">
                <a:solidFill>
                  <a:schemeClr val="tx1"/>
                </a:solidFill>
              </a:rPr>
              <a:t>Sữa</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các</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sữa</a:t>
            </a:r>
            <a:endParaRPr lang="en-US" sz="3600" dirty="0">
              <a:solidFill>
                <a:schemeClr val="tx1"/>
              </a:solidFill>
            </a:endParaRPr>
          </a:p>
        </p:txBody>
      </p:sp>
      <p:pic>
        <p:nvPicPr>
          <p:cNvPr id="11"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7736" y="5800837"/>
            <a:ext cx="7370055" cy="4279387"/>
          </a:xfrm>
          <a:prstGeom prst="rect">
            <a:avLst/>
          </a:prstGeom>
        </p:spPr>
      </p:pic>
      <p:sp>
        <p:nvSpPr>
          <p:cNvPr id="12" name="TextBox 11"/>
          <p:cNvSpPr txBox="1"/>
          <p:nvPr/>
        </p:nvSpPr>
        <p:spPr>
          <a:xfrm>
            <a:off x="215971" y="2427704"/>
            <a:ext cx="13868400" cy="5909310"/>
          </a:xfrm>
          <a:prstGeom prst="rect">
            <a:avLst/>
          </a:prstGeom>
          <a:noFill/>
        </p:spPr>
        <p:txBody>
          <a:bodyPr wrap="square" rtlCol="0">
            <a:spAutoFit/>
          </a:bodyPr>
          <a:lstStyle/>
          <a:p>
            <a:pPr algn="just">
              <a:lnSpc>
                <a:spcPct val="150000"/>
              </a:lnSpc>
            </a:pPr>
            <a:r>
              <a:rPr lang="vi-VN" sz="2800" dirty="0"/>
              <a:t>Vai trò</a:t>
            </a:r>
            <a:r>
              <a:rPr lang="vi-VN" sz="2800" dirty="0" smtClean="0"/>
              <a:t>:</a:t>
            </a:r>
            <a:endParaRPr lang="en-US" sz="2800" dirty="0" smtClean="0"/>
          </a:p>
          <a:p>
            <a:pPr marL="457200" indent="-457200" algn="just">
              <a:lnSpc>
                <a:spcPct val="150000"/>
              </a:lnSpc>
              <a:buFont typeface="Wingdings" panose="05000000000000000000" pitchFamily="2" charset="2"/>
              <a:buChar char="v"/>
            </a:pPr>
            <a:r>
              <a:rPr lang="vi-VN" sz="2800" dirty="0"/>
              <a:t>Sữa là thực phẩm có giá trị dinh dưỡng cao, trong thành phần có đầy đủ các chất đạm, chất béo, đường, vitamin và chất khoáng giúp cơ thể phát triển, khỏe mạnh và phòng chống bệnh </a:t>
            </a:r>
            <a:r>
              <a:rPr lang="vi-VN" sz="2800" dirty="0" smtClean="0"/>
              <a:t>tật</a:t>
            </a:r>
            <a:endParaRPr lang="en-US" sz="2800" dirty="0" smtClean="0"/>
          </a:p>
          <a:p>
            <a:pPr marL="457200" indent="-457200" algn="just">
              <a:lnSpc>
                <a:spcPct val="150000"/>
              </a:lnSpc>
              <a:buFont typeface="Wingdings" panose="05000000000000000000" pitchFamily="2" charset="2"/>
              <a:buChar char="v"/>
            </a:pPr>
            <a:r>
              <a:rPr lang="en-US" sz="2800" dirty="0" err="1" smtClean="0"/>
              <a:t>Sữa</a:t>
            </a:r>
            <a:r>
              <a:rPr lang="en-US" sz="2800" dirty="0" smtClean="0"/>
              <a:t> </a:t>
            </a:r>
            <a:r>
              <a:rPr lang="en-US" sz="2800" dirty="0" err="1" smtClean="0"/>
              <a:t>chua</a:t>
            </a:r>
            <a:r>
              <a:rPr lang="en-US" sz="2800" dirty="0" smtClean="0"/>
              <a:t>: </a:t>
            </a:r>
            <a:r>
              <a:rPr lang="vi-VN" sz="2800" dirty="0" smtClean="0"/>
              <a:t>lượng </a:t>
            </a:r>
            <a:r>
              <a:rPr lang="vi-VN" sz="2800" dirty="0"/>
              <a:t>lớn các vi khuẩn có lợi giúp cân bằng hệ vi khuẩn đường ruột, bảo vệ hệ tiêu hóa, tăng cường hấp thu các chất dinh </a:t>
            </a:r>
            <a:r>
              <a:rPr lang="vi-VN" sz="2800" dirty="0" smtClean="0"/>
              <a:t>dưỡng</a:t>
            </a:r>
            <a:r>
              <a:rPr lang="en-US" sz="2800" dirty="0" smtClean="0"/>
              <a:t>; </a:t>
            </a:r>
            <a:r>
              <a:rPr lang="en-US" sz="2800" dirty="0" err="1" smtClean="0"/>
              <a:t>ít</a:t>
            </a:r>
            <a:r>
              <a:rPr lang="en-US" sz="2800" dirty="0" smtClean="0"/>
              <a:t> </a:t>
            </a:r>
            <a:r>
              <a:rPr lang="en-US" sz="2800" dirty="0" err="1" smtClean="0"/>
              <a:t>đường</a:t>
            </a:r>
            <a:r>
              <a:rPr lang="en-US" sz="2800" dirty="0" smtClean="0"/>
              <a:t> lactose </a:t>
            </a:r>
            <a:r>
              <a:rPr lang="vi-VN" sz="2800" dirty="0"/>
              <a:t>thích hợp cho người không dung nạp đường lactose</a:t>
            </a:r>
            <a:endParaRPr lang="en-US" sz="2800" dirty="0" smtClean="0"/>
          </a:p>
          <a:p>
            <a:pPr marL="457200" indent="-457200" algn="just">
              <a:lnSpc>
                <a:spcPct val="150000"/>
              </a:lnSpc>
              <a:buFont typeface="Wingdings" panose="05000000000000000000" pitchFamily="2" charset="2"/>
              <a:buChar char="v"/>
            </a:pPr>
            <a:r>
              <a:rPr lang="en-US" sz="2800" dirty="0" err="1" smtClean="0"/>
              <a:t>Phô</a:t>
            </a:r>
            <a:r>
              <a:rPr lang="en-US" sz="2800" dirty="0" smtClean="0"/>
              <a:t> </a:t>
            </a:r>
            <a:r>
              <a:rPr lang="en-US" sz="2800" dirty="0" err="1" smtClean="0"/>
              <a:t>mai</a:t>
            </a:r>
            <a:r>
              <a:rPr lang="en-US" sz="2800" dirty="0" smtClean="0"/>
              <a:t>: </a:t>
            </a:r>
            <a:r>
              <a:rPr lang="en-US" sz="2800" dirty="0" err="1" smtClean="0"/>
              <a:t>giàu</a:t>
            </a:r>
            <a:r>
              <a:rPr lang="en-US" sz="2800" dirty="0" smtClean="0"/>
              <a:t> </a:t>
            </a:r>
            <a:r>
              <a:rPr lang="en-US" sz="2800" dirty="0" err="1" smtClean="0"/>
              <a:t>năng</a:t>
            </a:r>
            <a:r>
              <a:rPr lang="en-US" sz="2800" dirty="0" smtClean="0"/>
              <a:t> </a:t>
            </a:r>
            <a:r>
              <a:rPr lang="en-US" sz="2800" dirty="0" err="1" smtClean="0"/>
              <a:t>lượng</a:t>
            </a:r>
            <a:r>
              <a:rPr lang="en-US" sz="2800" dirty="0" smtClean="0"/>
              <a:t>, </a:t>
            </a:r>
            <a:r>
              <a:rPr lang="en-US" sz="2800" dirty="0" err="1" smtClean="0"/>
              <a:t>ít</a:t>
            </a:r>
            <a:r>
              <a:rPr lang="en-US" sz="2800" dirty="0" smtClean="0"/>
              <a:t> </a:t>
            </a:r>
            <a:r>
              <a:rPr lang="en-US" sz="2800" dirty="0" err="1" smtClean="0"/>
              <a:t>đường</a:t>
            </a:r>
            <a:r>
              <a:rPr lang="en-US" sz="2800" dirty="0" smtClean="0"/>
              <a:t> lactose, </a:t>
            </a:r>
            <a:r>
              <a:rPr lang="vi-VN" sz="2800" dirty="0" smtClean="0"/>
              <a:t>lượng </a:t>
            </a:r>
            <a:r>
              <a:rPr lang="vi-VN" sz="2800" dirty="0"/>
              <a:t>canxi trong phô mai cao gấp 3 </a:t>
            </a:r>
            <a:r>
              <a:rPr lang="vi-VN" sz="2800" dirty="0" smtClean="0"/>
              <a:t>-</a:t>
            </a:r>
            <a:r>
              <a:rPr lang="en-US" sz="2800" dirty="0" smtClean="0"/>
              <a:t> </a:t>
            </a:r>
            <a:r>
              <a:rPr lang="vi-VN" sz="2800" dirty="0" smtClean="0"/>
              <a:t>6 </a:t>
            </a:r>
            <a:r>
              <a:rPr lang="vi-VN" sz="2800" dirty="0"/>
              <a:t>lần sữa </a:t>
            </a:r>
            <a:endParaRPr lang="en-US" sz="2800" dirty="0" smtClean="0"/>
          </a:p>
        </p:txBody>
      </p:sp>
      <p:sp>
        <p:nvSpPr>
          <p:cNvPr id="13"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4"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41878610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Title 1">
            <a:extLst>
              <a:ext uri="{FF2B5EF4-FFF2-40B4-BE49-F238E27FC236}">
                <a16:creationId xmlns:a16="http://schemas.microsoft.com/office/drawing/2014/main" id="{AC0F37A3-F0D3-4368-B897-8A98308ED0FE}"/>
              </a:ext>
            </a:extLst>
          </p:cNvPr>
          <p:cNvSpPr txBox="1">
            <a:spLocks/>
          </p:cNvSpPr>
          <p:nvPr/>
        </p:nvSpPr>
        <p:spPr>
          <a:xfrm>
            <a:off x="575469" y="1175317"/>
            <a:ext cx="9388473" cy="1666299"/>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smtClean="0">
                <a:solidFill>
                  <a:schemeClr val="tx1"/>
                </a:solidFill>
              </a:rPr>
              <a:t>Tầng 4: Sữa và các chế phẩm sữa</a:t>
            </a:r>
            <a:endParaRPr lang="en-US" sz="3600" dirty="0">
              <a:solidFill>
                <a:schemeClr val="tx1"/>
              </a:solidFill>
            </a:endParaRPr>
          </a:p>
        </p:txBody>
      </p:sp>
      <p:sp>
        <p:nvSpPr>
          <p:cNvPr id="13" name="Title 1">
            <a:extLst>
              <a:ext uri="{FF2B5EF4-FFF2-40B4-BE49-F238E27FC236}">
                <a16:creationId xmlns:a16="http://schemas.microsoft.com/office/drawing/2014/main" id="{B823E4F2-3F89-4FA9-8C35-423C5F9AF04D}"/>
              </a:ext>
            </a:extLst>
          </p:cNvPr>
          <p:cNvSpPr txBox="1">
            <a:spLocks/>
          </p:cNvSpPr>
          <p:nvPr/>
        </p:nvSpPr>
        <p:spPr>
          <a:xfrm>
            <a:off x="212257" y="5872323"/>
            <a:ext cx="13658649" cy="763522"/>
          </a:xfrm>
          <a:prstGeom prst="rect">
            <a:avLst/>
          </a:prstGeom>
        </p:spPr>
        <p:txBody>
          <a:bodyPr rtlCol="0" anchor="ctr">
            <a:noAutofit/>
          </a:bodyP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a:defRPr/>
            </a:pPr>
            <a:r>
              <a:rPr lang="en-US" sz="3200" dirty="0">
                <a:solidFill>
                  <a:srgbClr val="00B0F0"/>
                </a:solidFill>
              </a:rPr>
              <a:t/>
            </a:r>
            <a:br>
              <a:rPr lang="en-US" sz="3200" dirty="0">
                <a:solidFill>
                  <a:srgbClr val="00B0F0"/>
                </a:solidFill>
              </a:rPr>
            </a:br>
            <a:r>
              <a:rPr lang="en-US" sz="3200" dirty="0" smtClean="0">
                <a:solidFill>
                  <a:srgbClr val="00B0F0"/>
                </a:solidFill>
              </a:rPr>
              <a:t>1 </a:t>
            </a:r>
            <a:r>
              <a:rPr lang="en-US" sz="3200" dirty="0" err="1">
                <a:solidFill>
                  <a:srgbClr val="00B0F0"/>
                </a:solidFill>
              </a:rPr>
              <a:t>đơn</a:t>
            </a:r>
            <a:r>
              <a:rPr lang="en-US" sz="3200" dirty="0">
                <a:solidFill>
                  <a:srgbClr val="00B0F0"/>
                </a:solidFill>
              </a:rPr>
              <a:t> </a:t>
            </a:r>
            <a:r>
              <a:rPr lang="en-US" sz="3200" dirty="0" err="1">
                <a:solidFill>
                  <a:srgbClr val="00B0F0"/>
                </a:solidFill>
              </a:rPr>
              <a:t>vị</a:t>
            </a:r>
            <a:r>
              <a:rPr lang="en-US" sz="3200" dirty="0">
                <a:solidFill>
                  <a:srgbClr val="00B0F0"/>
                </a:solidFill>
              </a:rPr>
              <a:t> </a:t>
            </a:r>
            <a:r>
              <a:rPr lang="en-US" sz="3200" dirty="0" err="1">
                <a:solidFill>
                  <a:srgbClr val="00B0F0"/>
                </a:solidFill>
              </a:rPr>
              <a:t>ăn</a:t>
            </a:r>
            <a:r>
              <a:rPr lang="en-US" sz="3200" dirty="0">
                <a:solidFill>
                  <a:srgbClr val="00B0F0"/>
                </a:solidFill>
              </a:rPr>
              <a:t> </a:t>
            </a:r>
            <a:r>
              <a:rPr lang="en-US" sz="3200" dirty="0" err="1">
                <a:solidFill>
                  <a:srgbClr val="00B0F0"/>
                </a:solidFill>
              </a:rPr>
              <a:t>của</a:t>
            </a:r>
            <a:r>
              <a:rPr lang="en-US" sz="3200" dirty="0">
                <a:solidFill>
                  <a:srgbClr val="00B0F0"/>
                </a:solidFill>
              </a:rPr>
              <a:t> </a:t>
            </a:r>
            <a:r>
              <a:rPr lang="en-US" sz="3200" dirty="0" err="1">
                <a:solidFill>
                  <a:srgbClr val="00B0F0"/>
                </a:solidFill>
              </a:rPr>
              <a:t>sữa</a:t>
            </a:r>
            <a:r>
              <a:rPr lang="en-US" sz="3200" dirty="0">
                <a:solidFill>
                  <a:srgbClr val="00B0F0"/>
                </a:solidFill>
              </a:rPr>
              <a:t> </a:t>
            </a:r>
            <a:r>
              <a:rPr lang="en-US" sz="3200" dirty="0" err="1">
                <a:solidFill>
                  <a:srgbClr val="00B0F0"/>
                </a:solidFill>
              </a:rPr>
              <a:t>và</a:t>
            </a:r>
            <a:r>
              <a:rPr lang="en-US" sz="3200" dirty="0">
                <a:solidFill>
                  <a:srgbClr val="00B0F0"/>
                </a:solidFill>
              </a:rPr>
              <a:t> </a:t>
            </a:r>
            <a:r>
              <a:rPr lang="en-US" sz="3200" dirty="0" err="1">
                <a:solidFill>
                  <a:srgbClr val="00B0F0"/>
                </a:solidFill>
              </a:rPr>
              <a:t>chế</a:t>
            </a:r>
            <a:r>
              <a:rPr lang="en-US" sz="3200" dirty="0">
                <a:solidFill>
                  <a:srgbClr val="00B0F0"/>
                </a:solidFill>
              </a:rPr>
              <a:t> </a:t>
            </a:r>
            <a:r>
              <a:rPr lang="en-US" sz="3200" dirty="0" err="1">
                <a:solidFill>
                  <a:srgbClr val="00B0F0"/>
                </a:solidFill>
              </a:rPr>
              <a:t>phẩm</a:t>
            </a:r>
            <a:r>
              <a:rPr lang="en-US" sz="3200" dirty="0">
                <a:solidFill>
                  <a:srgbClr val="00B0F0"/>
                </a:solidFill>
              </a:rPr>
              <a:t> </a:t>
            </a:r>
            <a:r>
              <a:rPr lang="en-US" sz="3200" dirty="0" err="1" smtClean="0">
                <a:solidFill>
                  <a:srgbClr val="00B0F0"/>
                </a:solidFill>
              </a:rPr>
              <a:t>sữa</a:t>
            </a:r>
            <a:r>
              <a:rPr lang="en-US" sz="3200" dirty="0" smtClean="0">
                <a:solidFill>
                  <a:srgbClr val="00B0F0"/>
                </a:solidFill>
              </a:rPr>
              <a:t> </a:t>
            </a:r>
            <a:r>
              <a:rPr lang="en-US" sz="3200" dirty="0" err="1" smtClean="0">
                <a:solidFill>
                  <a:srgbClr val="00B0F0"/>
                </a:solidFill>
              </a:rPr>
              <a:t>cung</a:t>
            </a:r>
            <a:r>
              <a:rPr lang="en-US" sz="3200" dirty="0" smtClean="0">
                <a:solidFill>
                  <a:srgbClr val="00B0F0"/>
                </a:solidFill>
              </a:rPr>
              <a:t> </a:t>
            </a:r>
            <a:r>
              <a:rPr lang="en-US" sz="3200" dirty="0" err="1" smtClean="0">
                <a:solidFill>
                  <a:srgbClr val="00B0F0"/>
                </a:solidFill>
              </a:rPr>
              <a:t>cấp</a:t>
            </a:r>
            <a:r>
              <a:rPr lang="en-US" sz="3200" dirty="0" smtClean="0">
                <a:solidFill>
                  <a:srgbClr val="00B0F0"/>
                </a:solidFill>
              </a:rPr>
              <a:t> 50 Kcal, 100mg </a:t>
            </a:r>
            <a:r>
              <a:rPr lang="en-US" sz="3200" dirty="0" err="1" smtClean="0">
                <a:solidFill>
                  <a:srgbClr val="00B0F0"/>
                </a:solidFill>
              </a:rPr>
              <a:t>calci</a:t>
            </a:r>
            <a:r>
              <a:rPr lang="en-US" sz="3200" dirty="0" smtClean="0">
                <a:solidFill>
                  <a:srgbClr val="00B0F0"/>
                </a:solidFill>
              </a:rPr>
              <a:t> </a:t>
            </a:r>
          </a:p>
        </p:txBody>
      </p:sp>
      <p:pic>
        <p:nvPicPr>
          <p:cNvPr id="14" name="Picture 2">
            <a:extLst>
              <a:ext uri="{FF2B5EF4-FFF2-40B4-BE49-F238E27FC236}">
                <a16:creationId xmlns:a16="http://schemas.microsoft.com/office/drawing/2014/main" id="{D4C7BCA9-F903-4F47-B745-CC341E2921C8}"/>
              </a:ext>
            </a:extLst>
          </p:cNvPr>
          <p:cNvPicPr>
            <a:picLocks noChangeAspect="1" noChangeArrowheads="1"/>
          </p:cNvPicPr>
          <p:nvPr/>
        </p:nvPicPr>
        <p:blipFill>
          <a:blip r:embed="rId4" cstate="print"/>
          <a:srcRect/>
          <a:stretch>
            <a:fillRect/>
          </a:stretch>
        </p:blipFill>
        <p:spPr bwMode="auto">
          <a:xfrm>
            <a:off x="880269" y="2369386"/>
            <a:ext cx="12115800" cy="3502937"/>
          </a:xfrm>
          <a:prstGeom prst="rect">
            <a:avLst/>
          </a:prstGeom>
          <a:noFill/>
          <a:ln w="9525">
            <a:noFill/>
            <a:miter lim="800000"/>
            <a:headEnd/>
            <a:tailEnd/>
          </a:ln>
        </p:spPr>
      </p:pic>
      <p:graphicFrame>
        <p:nvGraphicFramePr>
          <p:cNvPr id="4" name="Table 3"/>
          <p:cNvGraphicFramePr>
            <a:graphicFrameLocks noGrp="1"/>
          </p:cNvGraphicFramePr>
          <p:nvPr>
            <p:extLst/>
          </p:nvPr>
        </p:nvGraphicFramePr>
        <p:xfrm>
          <a:off x="2289135" y="7021930"/>
          <a:ext cx="9504892" cy="2767584"/>
        </p:xfrm>
        <a:graphic>
          <a:graphicData uri="http://schemas.openxmlformats.org/drawingml/2006/table">
            <a:tbl>
              <a:tblPr firstRow="1" bandRow="1">
                <a:tableStyleId>{5A111915-BE36-4E01-A7E5-04B1672EAD32}</a:tableStyleId>
              </a:tblPr>
              <a:tblGrid>
                <a:gridCol w="4752446">
                  <a:extLst>
                    <a:ext uri="{9D8B030D-6E8A-4147-A177-3AD203B41FA5}">
                      <a16:colId xmlns:a16="http://schemas.microsoft.com/office/drawing/2014/main" val="3583136636"/>
                    </a:ext>
                  </a:extLst>
                </a:gridCol>
                <a:gridCol w="4752446">
                  <a:extLst>
                    <a:ext uri="{9D8B030D-6E8A-4147-A177-3AD203B41FA5}">
                      <a16:colId xmlns:a16="http://schemas.microsoft.com/office/drawing/2014/main" val="2972015955"/>
                    </a:ext>
                  </a:extLst>
                </a:gridCol>
              </a:tblGrid>
              <a:tr h="1046920">
                <a:tc>
                  <a:txBody>
                    <a:bodyPr/>
                    <a:lstStyle/>
                    <a:p>
                      <a:pPr algn="ctr"/>
                      <a:r>
                        <a:rPr lang="en-US" sz="3200" b="1" dirty="0" err="1" smtClean="0">
                          <a:latin typeface="+mn-lt"/>
                        </a:rPr>
                        <a:t>Nhóm</a:t>
                      </a:r>
                      <a:r>
                        <a:rPr lang="en-US" sz="3200" b="1" baseline="0" dirty="0" smtClean="0">
                          <a:latin typeface="+mn-lt"/>
                        </a:rPr>
                        <a:t> </a:t>
                      </a:r>
                      <a:r>
                        <a:rPr lang="en-US" sz="3200" b="1" baseline="0" dirty="0" err="1" smtClean="0">
                          <a:latin typeface="+mn-lt"/>
                        </a:rPr>
                        <a:t>tuổi</a:t>
                      </a:r>
                      <a:endParaRPr lang="en-US" sz="3200" b="1" dirty="0">
                        <a:latin typeface="+mn-lt"/>
                      </a:endParaRPr>
                    </a:p>
                  </a:txBody>
                  <a:tcPr/>
                </a:tc>
                <a:tc>
                  <a:txBody>
                    <a:bodyPr/>
                    <a:lstStyle/>
                    <a:p>
                      <a:pPr algn="ctr"/>
                      <a:r>
                        <a:rPr lang="en-US" sz="3200" b="1" dirty="0" err="1" smtClean="0">
                          <a:latin typeface="+mn-lt"/>
                        </a:rPr>
                        <a:t>Nhu</a:t>
                      </a:r>
                      <a:r>
                        <a:rPr lang="en-US" sz="3200" b="1" dirty="0" smtClean="0">
                          <a:latin typeface="+mn-lt"/>
                        </a:rPr>
                        <a:t> </a:t>
                      </a:r>
                      <a:r>
                        <a:rPr lang="en-US" sz="3200" b="1" dirty="0" err="1" smtClean="0">
                          <a:latin typeface="+mn-lt"/>
                        </a:rPr>
                        <a:t>cầu</a:t>
                      </a:r>
                      <a:r>
                        <a:rPr lang="en-US" sz="3200" b="1" baseline="0" dirty="0" smtClean="0">
                          <a:latin typeface="+mn-lt"/>
                        </a:rPr>
                        <a:t> </a:t>
                      </a:r>
                      <a:r>
                        <a:rPr lang="en-US" sz="3200" b="1" baseline="0" dirty="0" err="1" smtClean="0">
                          <a:latin typeface="+mn-lt"/>
                        </a:rPr>
                        <a:t>calci</a:t>
                      </a:r>
                      <a:endParaRPr lang="en-US" sz="3200" b="1" baseline="0" dirty="0" smtClean="0">
                        <a:latin typeface="+mn-lt"/>
                      </a:endParaRPr>
                    </a:p>
                    <a:p>
                      <a:pPr algn="ctr"/>
                      <a:r>
                        <a:rPr lang="en-US" sz="3200" b="1" baseline="0" dirty="0" smtClean="0">
                          <a:latin typeface="+mn-lt"/>
                        </a:rPr>
                        <a:t>(mg/</a:t>
                      </a:r>
                      <a:r>
                        <a:rPr lang="en-US" sz="3200" b="1" baseline="0" dirty="0" err="1" smtClean="0">
                          <a:latin typeface="+mn-lt"/>
                        </a:rPr>
                        <a:t>ngày</a:t>
                      </a:r>
                      <a:r>
                        <a:rPr lang="en-US" sz="3200" b="1" baseline="0" dirty="0" smtClean="0">
                          <a:latin typeface="+mn-lt"/>
                        </a:rPr>
                        <a:t>)</a:t>
                      </a:r>
                      <a:endParaRPr lang="en-US" sz="3200" b="1" dirty="0">
                        <a:latin typeface="+mn-lt"/>
                      </a:endParaRPr>
                    </a:p>
                  </a:txBody>
                  <a:tcPr/>
                </a:tc>
                <a:extLst>
                  <a:ext uri="{0D108BD9-81ED-4DB2-BD59-A6C34878D82A}">
                    <a16:rowId xmlns:a16="http://schemas.microsoft.com/office/drawing/2014/main" val="2089363744"/>
                  </a:ext>
                </a:extLst>
              </a:tr>
              <a:tr h="370840">
                <a:tc>
                  <a:txBody>
                    <a:bodyPr/>
                    <a:lstStyle/>
                    <a:p>
                      <a:pPr algn="ctr">
                        <a:lnSpc>
                          <a:spcPct val="115000"/>
                        </a:lnSpc>
                        <a:spcAft>
                          <a:spcPts val="0"/>
                        </a:spcAft>
                      </a:pPr>
                      <a:r>
                        <a:rPr lang="en-US" sz="3200" b="1" dirty="0">
                          <a:effectLst/>
                          <a:latin typeface="+mn-lt"/>
                          <a:ea typeface="Times New Roman" panose="02020603050405020304" pitchFamily="18" charset="0"/>
                          <a:cs typeface="Times New Roman" panose="02020603050405020304" pitchFamily="18" charset="0"/>
                        </a:rPr>
                        <a:t>6-7 </a:t>
                      </a:r>
                      <a:r>
                        <a:rPr lang="en-US" sz="3200" b="1" dirty="0" err="1">
                          <a:effectLst/>
                          <a:latin typeface="+mn-lt"/>
                          <a:ea typeface="Times New Roman" panose="02020603050405020304" pitchFamily="18" charset="0"/>
                          <a:cs typeface="Times New Roman" panose="02020603050405020304" pitchFamily="18" charset="0"/>
                        </a:rPr>
                        <a:t>tuổi</a:t>
                      </a:r>
                      <a:endParaRPr lang="en-US" sz="3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3200" b="1">
                          <a:effectLst/>
                          <a:latin typeface="+mn-lt"/>
                          <a:ea typeface="Times New Roman" panose="02020603050405020304" pitchFamily="18" charset="0"/>
                          <a:cs typeface="Times New Roman" panose="02020603050405020304" pitchFamily="18" charset="0"/>
                        </a:rPr>
                        <a:t>650</a:t>
                      </a:r>
                      <a:endParaRPr lang="en-US" sz="3200" b="1">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1020114"/>
                  </a:ext>
                </a:extLst>
              </a:tr>
              <a:tr h="370840">
                <a:tc>
                  <a:txBody>
                    <a:bodyPr/>
                    <a:lstStyle/>
                    <a:p>
                      <a:pPr algn="ctr">
                        <a:lnSpc>
                          <a:spcPct val="115000"/>
                        </a:lnSpc>
                        <a:spcAft>
                          <a:spcPts val="0"/>
                        </a:spcAft>
                      </a:pPr>
                      <a:r>
                        <a:rPr lang="en-US" sz="3200" b="1">
                          <a:effectLst/>
                          <a:latin typeface="+mn-lt"/>
                          <a:ea typeface="Times New Roman" panose="02020603050405020304" pitchFamily="18" charset="0"/>
                          <a:cs typeface="Times New Roman" panose="02020603050405020304" pitchFamily="18" charset="0"/>
                        </a:rPr>
                        <a:t>8-9 tuổi</a:t>
                      </a:r>
                      <a:endParaRPr lang="en-US" sz="3200" b="1">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3200" b="1" dirty="0">
                          <a:effectLst/>
                          <a:latin typeface="+mn-lt"/>
                          <a:ea typeface="Calibri" panose="020F0502020204030204" pitchFamily="34" charset="0"/>
                          <a:cs typeface="Times New Roman" panose="02020603050405020304" pitchFamily="18" charset="0"/>
                        </a:rPr>
                        <a:t>700</a:t>
                      </a:r>
                    </a:p>
                  </a:txBody>
                  <a:tcPr marL="68580" marR="68580" marT="0" marB="0" anchor="ctr"/>
                </a:tc>
                <a:extLst>
                  <a:ext uri="{0D108BD9-81ED-4DB2-BD59-A6C34878D82A}">
                    <a16:rowId xmlns:a16="http://schemas.microsoft.com/office/drawing/2014/main" val="1643209371"/>
                  </a:ext>
                </a:extLst>
              </a:tr>
              <a:tr h="370840">
                <a:tc>
                  <a:txBody>
                    <a:bodyPr/>
                    <a:lstStyle/>
                    <a:p>
                      <a:pPr algn="ctr"/>
                      <a:r>
                        <a:rPr lang="en-US" sz="3200" b="1" dirty="0" smtClean="0">
                          <a:latin typeface="+mn-lt"/>
                        </a:rPr>
                        <a:t>10-19 </a:t>
                      </a:r>
                      <a:r>
                        <a:rPr lang="en-US" sz="3200" b="1" dirty="0" err="1" smtClean="0">
                          <a:latin typeface="+mn-lt"/>
                        </a:rPr>
                        <a:t>tuổi</a:t>
                      </a:r>
                      <a:endParaRPr lang="en-US" sz="3200" b="1" dirty="0">
                        <a:latin typeface="+mn-lt"/>
                      </a:endParaRPr>
                    </a:p>
                  </a:txBody>
                  <a:tcPr/>
                </a:tc>
                <a:tc>
                  <a:txBody>
                    <a:bodyPr/>
                    <a:lstStyle/>
                    <a:p>
                      <a:pPr algn="ctr"/>
                      <a:r>
                        <a:rPr lang="en-US" sz="3200" b="1" dirty="0" smtClean="0">
                          <a:latin typeface="+mn-lt"/>
                        </a:rPr>
                        <a:t>1000</a:t>
                      </a:r>
                      <a:endParaRPr lang="en-US" sz="3200" b="1" dirty="0">
                        <a:latin typeface="+mn-lt"/>
                      </a:endParaRPr>
                    </a:p>
                  </a:txBody>
                  <a:tcPr/>
                </a:tc>
                <a:extLst>
                  <a:ext uri="{0D108BD9-81ED-4DB2-BD59-A6C34878D82A}">
                    <a16:rowId xmlns:a16="http://schemas.microsoft.com/office/drawing/2014/main" val="1473146643"/>
                  </a:ext>
                </a:extLst>
              </a:tr>
            </a:tbl>
          </a:graphicData>
        </a:graphic>
      </p:graphicFrame>
      <p:sp>
        <p:nvSpPr>
          <p:cNvPr id="11"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2"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9486246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a:off x="804069" y="2451100"/>
            <a:ext cx="12268200" cy="6659287"/>
          </a:xfrm>
          <a:prstGeom prst="rect">
            <a:avLst/>
          </a:prstGeom>
          <a:noFill/>
          <a:ln w="9525">
            <a:noFill/>
            <a:miter lim="800000"/>
            <a:headEnd/>
            <a:tailEnd/>
          </a:ln>
        </p:spPr>
      </p:pic>
      <p:sp>
        <p:nvSpPr>
          <p:cNvPr id="9" name="Title 1">
            <a:extLst>
              <a:ext uri="{FF2B5EF4-FFF2-40B4-BE49-F238E27FC236}">
                <a16:creationId xmlns:a16="http://schemas.microsoft.com/office/drawing/2014/main" id="{AC0F37A3-F0D3-4368-B897-8A98308ED0FE}"/>
              </a:ext>
            </a:extLst>
          </p:cNvPr>
          <p:cNvSpPr txBox="1">
            <a:spLocks/>
          </p:cNvSpPr>
          <p:nvPr/>
        </p:nvSpPr>
        <p:spPr>
          <a:xfrm>
            <a:off x="804069" y="1215591"/>
            <a:ext cx="9388473" cy="1666299"/>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4: </a:t>
            </a:r>
            <a:r>
              <a:rPr lang="en-US" sz="3600" dirty="0" err="1">
                <a:solidFill>
                  <a:schemeClr val="tx1"/>
                </a:solidFill>
              </a:rPr>
              <a:t>Sữa</a:t>
            </a:r>
            <a:r>
              <a:rPr lang="en-US" sz="3600" dirty="0">
                <a:solidFill>
                  <a:schemeClr val="tx1"/>
                </a:solidFill>
              </a:rPr>
              <a:t> </a:t>
            </a:r>
            <a:r>
              <a:rPr lang="en-US" sz="3600" dirty="0" err="1">
                <a:solidFill>
                  <a:schemeClr val="tx1"/>
                </a:solidFill>
              </a:rPr>
              <a:t>và</a:t>
            </a:r>
            <a:r>
              <a:rPr lang="en-US" sz="3600" dirty="0">
                <a:solidFill>
                  <a:schemeClr val="tx1"/>
                </a:solidFill>
              </a:rPr>
              <a:t> </a:t>
            </a:r>
            <a:r>
              <a:rPr lang="en-US" sz="3600" dirty="0" err="1">
                <a:solidFill>
                  <a:schemeClr val="tx1"/>
                </a:solidFill>
              </a:rPr>
              <a:t>các</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sữa</a:t>
            </a:r>
            <a:endParaRPr lang="en-US" sz="3600" dirty="0">
              <a:solidFill>
                <a:schemeClr val="tx1"/>
              </a:solidFill>
            </a:endParaRPr>
          </a:p>
        </p:txBody>
      </p:sp>
      <p:sp>
        <p:nvSpPr>
          <p:cNvPr id="3" name="Rectangle 2"/>
          <p:cNvSpPr/>
          <p:nvPr/>
        </p:nvSpPr>
        <p:spPr>
          <a:xfrm>
            <a:off x="465321" y="9171099"/>
            <a:ext cx="14260415" cy="584775"/>
          </a:xfrm>
          <a:prstGeom prst="rect">
            <a:avLst/>
          </a:prstGeom>
        </p:spPr>
        <p:txBody>
          <a:bodyPr wrap="square">
            <a:spAutoFit/>
          </a:bodyPr>
          <a:lstStyle/>
          <a:p>
            <a:r>
              <a:rPr lang="en-US" sz="3200" b="1" i="1" dirty="0" err="1">
                <a:solidFill>
                  <a:srgbClr val="7030A0"/>
                </a:solidFill>
              </a:rPr>
              <a:t>Lưu</a:t>
            </a:r>
            <a:r>
              <a:rPr lang="en-US" sz="3200" b="1" i="1" dirty="0">
                <a:solidFill>
                  <a:srgbClr val="7030A0"/>
                </a:solidFill>
              </a:rPr>
              <a:t> ý: </a:t>
            </a:r>
            <a:r>
              <a:rPr lang="en-US" sz="3200" b="1" i="1" dirty="0" err="1">
                <a:solidFill>
                  <a:srgbClr val="7030A0"/>
                </a:solidFill>
              </a:rPr>
              <a:t>Ưu</a:t>
            </a:r>
            <a:r>
              <a:rPr lang="en-US" sz="3200" b="1" i="1" dirty="0">
                <a:solidFill>
                  <a:srgbClr val="7030A0"/>
                </a:solidFill>
              </a:rPr>
              <a:t> </a:t>
            </a:r>
            <a:r>
              <a:rPr lang="en-US" sz="3200" b="1" i="1" dirty="0" err="1">
                <a:solidFill>
                  <a:srgbClr val="7030A0"/>
                </a:solidFill>
              </a:rPr>
              <a:t>tiên</a:t>
            </a:r>
            <a:r>
              <a:rPr lang="en-US" sz="3200" b="1" i="1" dirty="0">
                <a:solidFill>
                  <a:srgbClr val="7030A0"/>
                </a:solidFill>
              </a:rPr>
              <a:t> </a:t>
            </a:r>
            <a:r>
              <a:rPr lang="en-US" sz="3200" b="1" i="1" dirty="0" err="1">
                <a:solidFill>
                  <a:srgbClr val="7030A0"/>
                </a:solidFill>
              </a:rPr>
              <a:t>sử</a:t>
            </a:r>
            <a:r>
              <a:rPr lang="en-US" sz="3200" b="1" i="1" dirty="0">
                <a:solidFill>
                  <a:srgbClr val="7030A0"/>
                </a:solidFill>
              </a:rPr>
              <a:t> </a:t>
            </a:r>
            <a:r>
              <a:rPr lang="en-US" sz="3200" b="1" i="1" dirty="0" err="1">
                <a:solidFill>
                  <a:srgbClr val="7030A0"/>
                </a:solidFill>
              </a:rPr>
              <a:t>dụng</a:t>
            </a:r>
            <a:r>
              <a:rPr lang="en-US" sz="3200" b="1" i="1" dirty="0">
                <a:solidFill>
                  <a:srgbClr val="7030A0"/>
                </a:solidFill>
              </a:rPr>
              <a:t> </a:t>
            </a:r>
            <a:r>
              <a:rPr lang="en-US" sz="3200" b="1" i="1" dirty="0" err="1">
                <a:solidFill>
                  <a:srgbClr val="7030A0"/>
                </a:solidFill>
              </a:rPr>
              <a:t>Sữa</a:t>
            </a:r>
            <a:r>
              <a:rPr lang="en-US" sz="3200" b="1" i="1" dirty="0">
                <a:solidFill>
                  <a:srgbClr val="7030A0"/>
                </a:solidFill>
              </a:rPr>
              <a:t> </a:t>
            </a:r>
            <a:r>
              <a:rPr lang="en-US" sz="3200" b="1" i="1" dirty="0" err="1">
                <a:solidFill>
                  <a:srgbClr val="7030A0"/>
                </a:solidFill>
              </a:rPr>
              <a:t>tươi</a:t>
            </a:r>
            <a:r>
              <a:rPr lang="en-US" sz="3200" b="1" i="1" dirty="0">
                <a:solidFill>
                  <a:srgbClr val="7030A0"/>
                </a:solidFill>
              </a:rPr>
              <a:t> </a:t>
            </a:r>
            <a:r>
              <a:rPr lang="en-US" sz="3200" b="1" i="1" dirty="0" err="1">
                <a:solidFill>
                  <a:srgbClr val="7030A0"/>
                </a:solidFill>
              </a:rPr>
              <a:t>thanh</a:t>
            </a:r>
            <a:r>
              <a:rPr lang="en-US" sz="3200" b="1" i="1" dirty="0">
                <a:solidFill>
                  <a:srgbClr val="7030A0"/>
                </a:solidFill>
              </a:rPr>
              <a:t> </a:t>
            </a:r>
            <a:r>
              <a:rPr lang="en-US" sz="3200" b="1" i="1" dirty="0" err="1">
                <a:solidFill>
                  <a:srgbClr val="7030A0"/>
                </a:solidFill>
              </a:rPr>
              <a:t>trùng</a:t>
            </a:r>
            <a:r>
              <a:rPr lang="en-US" sz="3200" b="1" i="1" dirty="0">
                <a:solidFill>
                  <a:srgbClr val="7030A0"/>
                </a:solidFill>
              </a:rPr>
              <a:t>/</a:t>
            </a:r>
            <a:r>
              <a:rPr lang="en-US" sz="3200" b="1" i="1" dirty="0" err="1">
                <a:solidFill>
                  <a:srgbClr val="7030A0"/>
                </a:solidFill>
              </a:rPr>
              <a:t>tiệt</a:t>
            </a:r>
            <a:r>
              <a:rPr lang="en-US" sz="3200" b="1" i="1" dirty="0">
                <a:solidFill>
                  <a:srgbClr val="7030A0"/>
                </a:solidFill>
              </a:rPr>
              <a:t> </a:t>
            </a:r>
            <a:r>
              <a:rPr lang="en-US" sz="3200" b="1" i="1" dirty="0" err="1">
                <a:solidFill>
                  <a:srgbClr val="7030A0"/>
                </a:solidFill>
              </a:rPr>
              <a:t>trùng</a:t>
            </a:r>
            <a:r>
              <a:rPr lang="en-US" sz="3200" b="1" i="1" dirty="0">
                <a:solidFill>
                  <a:srgbClr val="7030A0"/>
                </a:solidFill>
              </a:rPr>
              <a:t> </a:t>
            </a:r>
            <a:r>
              <a:rPr lang="en-US" sz="3200" b="1" i="1" dirty="0" err="1">
                <a:solidFill>
                  <a:srgbClr val="7030A0"/>
                </a:solidFill>
              </a:rPr>
              <a:t>không</a:t>
            </a:r>
            <a:r>
              <a:rPr lang="en-US" sz="3200" b="1" i="1" dirty="0">
                <a:solidFill>
                  <a:srgbClr val="7030A0"/>
                </a:solidFill>
              </a:rPr>
              <a:t> </a:t>
            </a:r>
            <a:r>
              <a:rPr lang="en-US" sz="3200" b="1" i="1" dirty="0" err="1">
                <a:solidFill>
                  <a:srgbClr val="7030A0"/>
                </a:solidFill>
              </a:rPr>
              <a:t>đường</a:t>
            </a:r>
            <a:endParaRPr lang="en-US" sz="3200" b="1" i="1" dirty="0">
              <a:solidFill>
                <a:srgbClr val="7030A0"/>
              </a:solidFill>
            </a:endParaRPr>
          </a:p>
        </p:txBody>
      </p:sp>
      <p:sp>
        <p:nvSpPr>
          <p:cNvPr id="10"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1"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19850913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Content Placeholder 3">
            <a:extLst>
              <a:ext uri="{FF2B5EF4-FFF2-40B4-BE49-F238E27FC236}">
                <a16:creationId xmlns:a16="http://schemas.microsoft.com/office/drawing/2014/main" id="{AB1C374F-FC4E-48BB-8C69-D958498C5054}"/>
              </a:ext>
            </a:extLst>
          </p:cNvPr>
          <p:cNvSpPr txBox="1">
            <a:spLocks/>
          </p:cNvSpPr>
          <p:nvPr/>
        </p:nvSpPr>
        <p:spPr>
          <a:xfrm>
            <a:off x="194469" y="2398110"/>
            <a:ext cx="13594809" cy="4032448"/>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vi-VN" sz="3200" dirty="0">
                <a:solidFill>
                  <a:schemeClr val="tx1"/>
                </a:solidFill>
              </a:rPr>
              <a:t>Một đơn vị ăn dầu mỡ tương đương với 5g mỡ (1</a:t>
            </a:r>
            <a:r>
              <a:rPr lang="en-US" sz="3200" dirty="0">
                <a:solidFill>
                  <a:schemeClr val="tx1"/>
                </a:solidFill>
              </a:rPr>
              <a:t> </a:t>
            </a:r>
            <a:r>
              <a:rPr lang="vi-VN" sz="3200" dirty="0">
                <a:solidFill>
                  <a:schemeClr val="tx1"/>
                </a:solidFill>
              </a:rPr>
              <a:t>thìa 2,5ml mỡ đầy) hoặc tương đương với 5ml dầu ăn (1</a:t>
            </a:r>
            <a:r>
              <a:rPr lang="en-US" sz="3200" dirty="0">
                <a:solidFill>
                  <a:schemeClr val="tx1"/>
                </a:solidFill>
              </a:rPr>
              <a:t> </a:t>
            </a:r>
            <a:r>
              <a:rPr lang="vi-VN" sz="3200" dirty="0">
                <a:solidFill>
                  <a:schemeClr val="tx1"/>
                </a:solidFill>
              </a:rPr>
              <a:t>thìa 5ml dầu ăn), một miếng bơ 6g</a:t>
            </a:r>
            <a:r>
              <a:rPr lang="en-US" sz="3200" dirty="0">
                <a:solidFill>
                  <a:schemeClr val="tx1"/>
                </a:solidFill>
              </a:rPr>
              <a:t>.</a:t>
            </a:r>
          </a:p>
          <a:p>
            <a:pPr algn="just" latinLnBrk="0">
              <a:lnSpc>
                <a:spcPct val="150000"/>
              </a:lnSpc>
            </a:pPr>
            <a:r>
              <a:rPr lang="en-US" sz="3200" dirty="0" err="1">
                <a:solidFill>
                  <a:schemeClr val="tx1"/>
                </a:solidFill>
              </a:rPr>
              <a:t>Bữa</a:t>
            </a:r>
            <a:r>
              <a:rPr lang="en-US" sz="3200" dirty="0">
                <a:solidFill>
                  <a:schemeClr val="tx1"/>
                </a:solidFill>
              </a:rPr>
              <a:t> </a:t>
            </a:r>
            <a:r>
              <a:rPr lang="en-US" sz="3200" dirty="0" err="1">
                <a:solidFill>
                  <a:schemeClr val="tx1"/>
                </a:solidFill>
              </a:rPr>
              <a:t>ăn</a:t>
            </a:r>
            <a:r>
              <a:rPr lang="en-US" sz="3200" dirty="0">
                <a:solidFill>
                  <a:schemeClr val="tx1"/>
                </a:solidFill>
              </a:rPr>
              <a:t> </a:t>
            </a:r>
            <a:r>
              <a:rPr lang="en-US" sz="3200" dirty="0" err="1">
                <a:solidFill>
                  <a:schemeClr val="tx1"/>
                </a:solidFill>
              </a:rPr>
              <a:t>cần</a:t>
            </a:r>
            <a:r>
              <a:rPr lang="en-US" sz="3200" dirty="0">
                <a:solidFill>
                  <a:schemeClr val="tx1"/>
                </a:solidFill>
              </a:rPr>
              <a:t> </a:t>
            </a:r>
            <a:r>
              <a:rPr lang="en-US" sz="3200" dirty="0" err="1">
                <a:solidFill>
                  <a:schemeClr val="tx1"/>
                </a:solidFill>
              </a:rPr>
              <a:t>phối</a:t>
            </a:r>
            <a:r>
              <a:rPr lang="en-US" sz="3200" dirty="0">
                <a:solidFill>
                  <a:schemeClr val="tx1"/>
                </a:solidFill>
              </a:rPr>
              <a:t> </a:t>
            </a:r>
            <a:r>
              <a:rPr lang="en-US" sz="3200" dirty="0" err="1">
                <a:solidFill>
                  <a:schemeClr val="tx1"/>
                </a:solidFill>
              </a:rPr>
              <a:t>hợp</a:t>
            </a:r>
            <a:r>
              <a:rPr lang="en-US" sz="3200" dirty="0">
                <a:solidFill>
                  <a:schemeClr val="tx1"/>
                </a:solidFill>
              </a:rPr>
              <a:t> </a:t>
            </a:r>
            <a:r>
              <a:rPr lang="en-US" sz="3200" dirty="0" err="1">
                <a:solidFill>
                  <a:schemeClr val="tx1"/>
                </a:solidFill>
              </a:rPr>
              <a:t>dầu</a:t>
            </a:r>
            <a:r>
              <a:rPr lang="en-US" sz="3200" dirty="0">
                <a:solidFill>
                  <a:schemeClr val="tx1"/>
                </a:solidFill>
              </a:rPr>
              <a:t> </a:t>
            </a:r>
            <a:r>
              <a:rPr lang="en-US" sz="3200" dirty="0" err="1">
                <a:solidFill>
                  <a:schemeClr val="tx1"/>
                </a:solidFill>
              </a:rPr>
              <a:t>thực</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mỡ</a:t>
            </a:r>
            <a:r>
              <a:rPr lang="en-US" sz="3200" dirty="0">
                <a:solidFill>
                  <a:schemeClr val="tx1"/>
                </a:solidFill>
              </a:rPr>
              <a:t>, </a:t>
            </a:r>
            <a:r>
              <a:rPr lang="en-US" sz="3200" dirty="0" err="1">
                <a:solidFill>
                  <a:schemeClr val="tx1"/>
                </a:solidFill>
              </a:rPr>
              <a:t>bơ</a:t>
            </a:r>
            <a:r>
              <a:rPr lang="en-US" sz="3200" dirty="0">
                <a:solidFill>
                  <a:schemeClr val="tx1"/>
                </a:solidFill>
              </a:rPr>
              <a:t> </a:t>
            </a:r>
            <a:r>
              <a:rPr lang="en-US" sz="3200" dirty="0" err="1">
                <a:solidFill>
                  <a:schemeClr val="tx1"/>
                </a:solidFill>
              </a:rPr>
              <a:t>để</a:t>
            </a:r>
            <a:r>
              <a:rPr lang="en-US" sz="3200" dirty="0">
                <a:solidFill>
                  <a:schemeClr val="tx1"/>
                </a:solidFill>
              </a:rPr>
              <a:t> </a:t>
            </a:r>
            <a:r>
              <a:rPr lang="en-US" sz="3200" dirty="0" err="1">
                <a:solidFill>
                  <a:schemeClr val="tx1"/>
                </a:solidFill>
              </a:rPr>
              <a:t>cung</a:t>
            </a:r>
            <a:r>
              <a:rPr lang="en-US" sz="3200" dirty="0">
                <a:solidFill>
                  <a:schemeClr val="tx1"/>
                </a:solidFill>
              </a:rPr>
              <a:t> </a:t>
            </a:r>
            <a:r>
              <a:rPr lang="en-US" sz="3200" dirty="0" err="1">
                <a:solidFill>
                  <a:schemeClr val="tx1"/>
                </a:solidFill>
              </a:rPr>
              <a:t>cấp</a:t>
            </a:r>
            <a:r>
              <a:rPr lang="en-US" sz="3200" dirty="0">
                <a:solidFill>
                  <a:schemeClr val="tx1"/>
                </a:solidFill>
              </a:rPr>
              <a:t> </a:t>
            </a:r>
            <a:r>
              <a:rPr lang="en-US" sz="3200" dirty="0" err="1">
                <a:solidFill>
                  <a:schemeClr val="tx1"/>
                </a:solidFill>
              </a:rPr>
              <a:t>nhiều</a:t>
            </a:r>
            <a:r>
              <a:rPr lang="en-US" sz="3200" dirty="0">
                <a:solidFill>
                  <a:schemeClr val="tx1"/>
                </a:solidFill>
              </a:rPr>
              <a:t> </a:t>
            </a:r>
            <a:r>
              <a:rPr lang="en-US" sz="3200" dirty="0" err="1">
                <a:solidFill>
                  <a:schemeClr val="tx1"/>
                </a:solidFill>
              </a:rPr>
              <a:t>loại</a:t>
            </a:r>
            <a:r>
              <a:rPr lang="en-US" sz="3200" dirty="0">
                <a:solidFill>
                  <a:schemeClr val="tx1"/>
                </a:solidFill>
              </a:rPr>
              <a:t> acid </a:t>
            </a:r>
            <a:r>
              <a:rPr lang="en-US" sz="3200" dirty="0" err="1">
                <a:solidFill>
                  <a:schemeClr val="tx1"/>
                </a:solidFill>
              </a:rPr>
              <a:t>béo</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cơ</a:t>
            </a:r>
            <a:r>
              <a:rPr lang="en-US" sz="3200" dirty="0">
                <a:solidFill>
                  <a:schemeClr val="tx1"/>
                </a:solidFill>
              </a:rPr>
              <a:t> </a:t>
            </a:r>
            <a:r>
              <a:rPr lang="en-US" sz="3200" dirty="0" err="1">
                <a:solidFill>
                  <a:schemeClr val="tx1"/>
                </a:solidFill>
              </a:rPr>
              <a:t>thể</a:t>
            </a:r>
            <a:r>
              <a:rPr lang="en-US" sz="3200" dirty="0">
                <a:solidFill>
                  <a:schemeClr val="tx1"/>
                </a:solidFill>
              </a:rPr>
              <a:t>.</a:t>
            </a:r>
          </a:p>
          <a:p>
            <a:pPr algn="just" latinLnBrk="0">
              <a:lnSpc>
                <a:spcPct val="150000"/>
              </a:lnSpc>
            </a:pPr>
            <a:endParaRPr lang="en-US" sz="3200" dirty="0">
              <a:solidFill>
                <a:schemeClr val="tx1"/>
              </a:solidFill>
            </a:endParaRPr>
          </a:p>
        </p:txBody>
      </p:sp>
      <p:sp>
        <p:nvSpPr>
          <p:cNvPr id="11" name="Title 1">
            <a:extLst>
              <a:ext uri="{FF2B5EF4-FFF2-40B4-BE49-F238E27FC236}">
                <a16:creationId xmlns:a16="http://schemas.microsoft.com/office/drawing/2014/main" id="{33C6222B-2D45-44F6-A119-E7CBB36E6931}"/>
              </a:ext>
            </a:extLst>
          </p:cNvPr>
          <p:cNvSpPr txBox="1">
            <a:spLocks/>
          </p:cNvSpPr>
          <p:nvPr/>
        </p:nvSpPr>
        <p:spPr>
          <a:xfrm>
            <a:off x="575469" y="1574501"/>
            <a:ext cx="8676456" cy="93268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5: </a:t>
            </a:r>
            <a:r>
              <a:rPr lang="en-US" sz="3600" dirty="0" err="1">
                <a:solidFill>
                  <a:schemeClr val="tx1"/>
                </a:solidFill>
              </a:rPr>
              <a:t>Dầu</a:t>
            </a:r>
            <a:r>
              <a:rPr lang="en-US" sz="3600" dirty="0">
                <a:solidFill>
                  <a:schemeClr val="tx1"/>
                </a:solidFill>
              </a:rPr>
              <a:t> </a:t>
            </a:r>
            <a:r>
              <a:rPr lang="en-US" sz="3600" dirty="0" err="1">
                <a:solidFill>
                  <a:schemeClr val="tx1"/>
                </a:solidFill>
              </a:rPr>
              <a:t>mỡ</a:t>
            </a:r>
            <a:endParaRPr lang="en-US" sz="3600" dirty="0">
              <a:solidFill>
                <a:schemeClr val="tx1"/>
              </a:solidFill>
            </a:endParaRPr>
          </a:p>
        </p:txBody>
      </p:sp>
      <p:pic>
        <p:nvPicPr>
          <p:cNvPr id="12" name="Picture 2" descr="1">
            <a:extLst>
              <a:ext uri="{FF2B5EF4-FFF2-40B4-BE49-F238E27FC236}">
                <a16:creationId xmlns:a16="http://schemas.microsoft.com/office/drawing/2014/main" id="{985BD205-D64D-4858-9C8C-E4BFD376A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786" y="6156849"/>
            <a:ext cx="6557547" cy="3517162"/>
          </a:xfrm>
          <a:prstGeom prst="rect">
            <a:avLst/>
          </a:prstGeom>
          <a:noFill/>
          <a:extLst>
            <a:ext uri="{909E8E84-426E-40DD-AFC4-6F175D3DCCD1}">
              <a14:hiddenFill xmlns:a14="http://schemas.microsoft.com/office/drawing/2010/main">
                <a:solidFill>
                  <a:srgbClr val="FFFFFF"/>
                </a:solidFill>
              </a14:hiddenFill>
            </a:ext>
          </a:extLst>
        </p:spPr>
      </p:pic>
      <p:sp>
        <p:nvSpPr>
          <p:cNvPr id="15"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6"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757342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5058" y="914133"/>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A0F0"/>
          </a:solidFill>
        </p:spPr>
        <p:txBody>
          <a:bodyPr wrap="square" lIns="0" tIns="0" rIns="0" bIns="0" rtlCol="0"/>
          <a:lstStyle/>
          <a:p>
            <a:endParaRPr sz="1350" dirty="0"/>
          </a:p>
        </p:txBody>
      </p:sp>
      <p:sp>
        <p:nvSpPr>
          <p:cNvPr id="9" name="object 4"/>
          <p:cNvSpPr txBox="1"/>
          <p:nvPr/>
        </p:nvSpPr>
        <p:spPr>
          <a:xfrm>
            <a:off x="519394" y="990333"/>
            <a:ext cx="5486246" cy="625171"/>
          </a:xfrm>
          <a:prstGeom prst="rect">
            <a:avLst/>
          </a:prstGeom>
        </p:spPr>
        <p:txBody>
          <a:bodyPr vert="horz" wrap="square" lIns="0" tIns="9525" rIns="0" bIns="0" rtlCol="0">
            <a:spAutoFit/>
          </a:bodyPr>
          <a:lstStyle/>
          <a:p>
            <a:pPr marL="9525">
              <a:spcBef>
                <a:spcPts val="75"/>
              </a:spcBef>
            </a:pPr>
            <a:r>
              <a:rPr lang="en-US" sz="4000" b="1" dirty="0">
                <a:solidFill>
                  <a:schemeClr val="bg1"/>
                </a:solidFill>
                <a:cs typeface="Source Sans Pro Light"/>
              </a:rPr>
              <a:t>NỘI DUNG BÀI HỌC</a:t>
            </a:r>
            <a:endParaRPr sz="4000" b="1" dirty="0">
              <a:solidFill>
                <a:schemeClr val="bg1"/>
              </a:solidFill>
              <a:cs typeface="Source Sans Pro Light"/>
            </a:endParaRPr>
          </a:p>
        </p:txBody>
      </p:sp>
      <p:pic>
        <p:nvPicPr>
          <p:cNvPr id="7" name="Picture 6"/>
          <p:cNvPicPr>
            <a:picLocks noChangeAspect="1"/>
          </p:cNvPicPr>
          <p:nvPr/>
        </p:nvPicPr>
        <p:blipFill rotWithShape="1">
          <a:blip r:embed="rId4"/>
          <a:srcRect b="49397"/>
          <a:stretch/>
        </p:blipFill>
        <p:spPr>
          <a:xfrm>
            <a:off x="519394" y="1615505"/>
            <a:ext cx="13314875" cy="5503128"/>
          </a:xfrm>
          <a:prstGeom prst="rect">
            <a:avLst/>
          </a:prstGeom>
        </p:spPr>
      </p:pic>
      <p:pic>
        <p:nvPicPr>
          <p:cNvPr id="10" name="Picture 9"/>
          <p:cNvPicPr>
            <a:picLocks noChangeAspect="1"/>
          </p:cNvPicPr>
          <p:nvPr/>
        </p:nvPicPr>
        <p:blipFill rotWithShape="1">
          <a:blip r:embed="rId4"/>
          <a:srcRect t="81697"/>
          <a:stretch/>
        </p:blipFill>
        <p:spPr>
          <a:xfrm>
            <a:off x="513566" y="7134121"/>
            <a:ext cx="13314875" cy="1959651"/>
          </a:xfrm>
          <a:prstGeom prst="rect">
            <a:avLst/>
          </a:prstGeom>
        </p:spPr>
      </p:pic>
    </p:spTree>
    <p:extLst>
      <p:ext uri="{BB962C8B-B14F-4D97-AF65-F5344CB8AC3E}">
        <p14:creationId xmlns:p14="http://schemas.microsoft.com/office/powerpoint/2010/main" val="37601963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Content Placeholder 3">
            <a:extLst>
              <a:ext uri="{FF2B5EF4-FFF2-40B4-BE49-F238E27FC236}">
                <a16:creationId xmlns:a16="http://schemas.microsoft.com/office/drawing/2014/main" id="{AB1C374F-FC4E-48BB-8C69-D958498C5054}"/>
              </a:ext>
            </a:extLst>
          </p:cNvPr>
          <p:cNvSpPr txBox="1">
            <a:spLocks/>
          </p:cNvSpPr>
          <p:nvPr/>
        </p:nvSpPr>
        <p:spPr>
          <a:xfrm>
            <a:off x="198580" y="2303276"/>
            <a:ext cx="5807402" cy="8042747"/>
          </a:xfrm>
          <a:prstGeom prst="rect">
            <a:avLst/>
          </a:prstGeom>
        </p:spPr>
        <p:txBody>
          <a:bodyPr wrap="square"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3200" dirty="0" err="1" smtClean="0">
                <a:solidFill>
                  <a:schemeClr val="tx1"/>
                </a:solidFill>
              </a:rPr>
              <a:t>Số</a:t>
            </a:r>
            <a:r>
              <a:rPr lang="en-US" sz="3200" dirty="0" smtClean="0">
                <a:solidFill>
                  <a:schemeClr val="tx1"/>
                </a:solidFill>
              </a:rPr>
              <a:t> </a:t>
            </a:r>
            <a:r>
              <a:rPr lang="en-US" sz="3200" dirty="0" err="1">
                <a:solidFill>
                  <a:schemeClr val="tx1"/>
                </a:solidFill>
              </a:rPr>
              <a:t>lượng</a:t>
            </a:r>
            <a:r>
              <a:rPr lang="en-US" sz="3200" dirty="0">
                <a:solidFill>
                  <a:schemeClr val="tx1"/>
                </a:solidFill>
              </a:rPr>
              <a:t> </a:t>
            </a:r>
            <a:r>
              <a:rPr lang="en-US" sz="3200" dirty="0" err="1">
                <a:solidFill>
                  <a:schemeClr val="tx1"/>
                </a:solidFill>
              </a:rPr>
              <a:t>đơn</a:t>
            </a:r>
            <a:r>
              <a:rPr lang="en-US" sz="3200" dirty="0">
                <a:solidFill>
                  <a:schemeClr val="tx1"/>
                </a:solidFill>
              </a:rPr>
              <a:t> </a:t>
            </a:r>
            <a:r>
              <a:rPr lang="en-US" sz="3200" dirty="0" err="1" smtClean="0">
                <a:solidFill>
                  <a:schemeClr val="tx1"/>
                </a:solidFill>
              </a:rPr>
              <a:t>vị</a:t>
            </a:r>
            <a:r>
              <a:rPr lang="en-US" sz="3200" dirty="0" smtClean="0">
                <a:solidFill>
                  <a:schemeClr val="tx1"/>
                </a:solidFill>
              </a:rPr>
              <a:t> </a:t>
            </a:r>
            <a:r>
              <a:rPr lang="en-US" sz="3200" dirty="0" err="1">
                <a:solidFill>
                  <a:schemeClr val="tx1"/>
                </a:solidFill>
              </a:rPr>
              <a:t>ăn</a:t>
            </a:r>
            <a:r>
              <a:rPr lang="en-US" sz="3200" dirty="0">
                <a:solidFill>
                  <a:schemeClr val="tx1"/>
                </a:solidFill>
              </a:rPr>
              <a:t> </a:t>
            </a:r>
            <a:r>
              <a:rPr lang="en-US" sz="3200" dirty="0" err="1">
                <a:solidFill>
                  <a:schemeClr val="tx1"/>
                </a:solidFill>
              </a:rPr>
              <a:t>dầu</a:t>
            </a:r>
            <a:r>
              <a:rPr lang="en-US" sz="3200" dirty="0">
                <a:solidFill>
                  <a:schemeClr val="tx1"/>
                </a:solidFill>
              </a:rPr>
              <a:t> </a:t>
            </a:r>
            <a:r>
              <a:rPr lang="en-US" sz="3200" dirty="0" err="1">
                <a:solidFill>
                  <a:schemeClr val="tx1"/>
                </a:solidFill>
              </a:rPr>
              <a:t>mỡ</a:t>
            </a:r>
            <a:r>
              <a:rPr lang="en-US" sz="3200" dirty="0" smtClean="0">
                <a:solidFill>
                  <a:schemeClr val="tx1"/>
                </a:solidFill>
              </a:rPr>
              <a:t>:</a:t>
            </a:r>
          </a:p>
          <a:p>
            <a:pPr marL="457200" indent="-457200" algn="just">
              <a:lnSpc>
                <a:spcPct val="150000"/>
              </a:lnSpc>
              <a:buFont typeface="Arial" panose="020B0604020202020204" pitchFamily="34" charset="0"/>
              <a:buChar char="•"/>
            </a:pPr>
            <a:r>
              <a:rPr lang="en-US" sz="3200" b="1" dirty="0">
                <a:solidFill>
                  <a:srgbClr val="FF0000"/>
                </a:solidFill>
              </a:rPr>
              <a:t>3</a:t>
            </a:r>
            <a:r>
              <a:rPr lang="vi-VN" sz="3200" b="1" dirty="0" smtClean="0">
                <a:solidFill>
                  <a:srgbClr val="FF0000"/>
                </a:solidFill>
              </a:rPr>
              <a:t>-</a:t>
            </a:r>
            <a:r>
              <a:rPr lang="en-US" sz="3200" b="1" dirty="0" smtClean="0">
                <a:solidFill>
                  <a:srgbClr val="FF0000"/>
                </a:solidFill>
              </a:rPr>
              <a:t>19</a:t>
            </a:r>
            <a:r>
              <a:rPr lang="vi-VN" sz="3200" b="1" dirty="0" smtClean="0">
                <a:solidFill>
                  <a:srgbClr val="FF0000"/>
                </a:solidFill>
              </a:rPr>
              <a:t> </a:t>
            </a:r>
            <a:r>
              <a:rPr lang="vi-VN" sz="3200" b="1" dirty="0">
                <a:solidFill>
                  <a:srgbClr val="FF0000"/>
                </a:solidFill>
              </a:rPr>
              <a:t>tuổi:</a:t>
            </a:r>
            <a:r>
              <a:rPr lang="en-US" sz="3200" b="1" dirty="0">
                <a:solidFill>
                  <a:srgbClr val="FF0000"/>
                </a:solidFill>
              </a:rPr>
              <a:t> </a:t>
            </a:r>
            <a:r>
              <a:rPr lang="en-US" sz="3200" b="1" dirty="0" smtClean="0">
                <a:solidFill>
                  <a:srgbClr val="FF0000"/>
                </a:solidFill>
              </a:rPr>
              <a:t>5 – 6 </a:t>
            </a:r>
            <a:r>
              <a:rPr lang="en-US" sz="3200" b="1" dirty="0" err="1" smtClean="0">
                <a:solidFill>
                  <a:srgbClr val="FF0000"/>
                </a:solidFill>
              </a:rPr>
              <a:t>đơn</a:t>
            </a:r>
            <a:r>
              <a:rPr lang="en-US" sz="3200" b="1" dirty="0" smtClean="0">
                <a:solidFill>
                  <a:srgbClr val="FF0000"/>
                </a:solidFill>
              </a:rPr>
              <a:t> </a:t>
            </a:r>
            <a:r>
              <a:rPr lang="en-US" sz="3200" b="1" dirty="0" err="1" smtClean="0">
                <a:solidFill>
                  <a:srgbClr val="FF0000"/>
                </a:solidFill>
              </a:rPr>
              <a:t>vị</a:t>
            </a:r>
            <a:r>
              <a:rPr lang="en-US" sz="3200" b="1" dirty="0" smtClean="0">
                <a:solidFill>
                  <a:srgbClr val="FF0000"/>
                </a:solidFill>
              </a:rPr>
              <a:t> </a:t>
            </a:r>
            <a:r>
              <a:rPr lang="en-US" sz="3200" b="1" dirty="0" err="1" smtClean="0">
                <a:solidFill>
                  <a:srgbClr val="FF0000"/>
                </a:solidFill>
              </a:rPr>
              <a:t>ăn</a:t>
            </a:r>
            <a:endParaRPr lang="en-US" sz="3200" b="1" dirty="0" smtClean="0">
              <a:solidFill>
                <a:srgbClr val="FF0000"/>
              </a:solidFill>
            </a:endParaRPr>
          </a:p>
          <a:p>
            <a:pPr marL="457200" indent="-457200" algn="just">
              <a:lnSpc>
                <a:spcPct val="150000"/>
              </a:lnSpc>
              <a:buFont typeface="Arial" panose="020B0604020202020204" pitchFamily="34" charset="0"/>
              <a:buChar char="•"/>
            </a:pPr>
            <a:endParaRPr lang="en-US" sz="3200" dirty="0">
              <a:solidFill>
                <a:schemeClr val="tx1"/>
              </a:solidFill>
            </a:endParaRPr>
          </a:p>
        </p:txBody>
      </p:sp>
      <p:sp>
        <p:nvSpPr>
          <p:cNvPr id="11" name="Title 1">
            <a:extLst>
              <a:ext uri="{FF2B5EF4-FFF2-40B4-BE49-F238E27FC236}">
                <a16:creationId xmlns:a16="http://schemas.microsoft.com/office/drawing/2014/main" id="{33C6222B-2D45-44F6-A119-E7CBB36E6931}"/>
              </a:ext>
            </a:extLst>
          </p:cNvPr>
          <p:cNvSpPr txBox="1">
            <a:spLocks/>
          </p:cNvSpPr>
          <p:nvPr/>
        </p:nvSpPr>
        <p:spPr>
          <a:xfrm>
            <a:off x="482655" y="1570304"/>
            <a:ext cx="8676456" cy="93268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5: </a:t>
            </a:r>
            <a:r>
              <a:rPr lang="en-US" sz="3600" dirty="0" err="1">
                <a:solidFill>
                  <a:schemeClr val="tx1"/>
                </a:solidFill>
              </a:rPr>
              <a:t>Dầu</a:t>
            </a:r>
            <a:r>
              <a:rPr lang="en-US" sz="3600" dirty="0">
                <a:solidFill>
                  <a:schemeClr val="tx1"/>
                </a:solidFill>
              </a:rPr>
              <a:t> </a:t>
            </a:r>
            <a:r>
              <a:rPr lang="en-US" sz="3600" dirty="0" err="1">
                <a:solidFill>
                  <a:schemeClr val="tx1"/>
                </a:solidFill>
              </a:rPr>
              <a:t>mỡ</a:t>
            </a:r>
            <a:endParaRPr lang="en-US" sz="3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752263990"/>
              </p:ext>
            </p:extLst>
          </p:nvPr>
        </p:nvGraphicFramePr>
        <p:xfrm>
          <a:off x="661243" y="4213480"/>
          <a:ext cx="13098303" cy="5641404"/>
        </p:xfrm>
        <a:graphic>
          <a:graphicData uri="http://schemas.openxmlformats.org/drawingml/2006/table">
            <a:tbl>
              <a:tblPr firstRow="1" firstCol="1" bandRow="1">
                <a:tableStyleId>{5C22544A-7EE6-4342-B048-85BDC9FD1C3A}</a:tableStyleId>
              </a:tblPr>
              <a:tblGrid>
                <a:gridCol w="2619011">
                  <a:extLst>
                    <a:ext uri="{9D8B030D-6E8A-4147-A177-3AD203B41FA5}">
                      <a16:colId xmlns:a16="http://schemas.microsoft.com/office/drawing/2014/main" val="1402845009"/>
                    </a:ext>
                  </a:extLst>
                </a:gridCol>
                <a:gridCol w="2619823">
                  <a:extLst>
                    <a:ext uri="{9D8B030D-6E8A-4147-A177-3AD203B41FA5}">
                      <a16:colId xmlns:a16="http://schemas.microsoft.com/office/drawing/2014/main" val="3315048341"/>
                    </a:ext>
                  </a:extLst>
                </a:gridCol>
                <a:gridCol w="2619823">
                  <a:extLst>
                    <a:ext uri="{9D8B030D-6E8A-4147-A177-3AD203B41FA5}">
                      <a16:colId xmlns:a16="http://schemas.microsoft.com/office/drawing/2014/main" val="4169774317"/>
                    </a:ext>
                  </a:extLst>
                </a:gridCol>
                <a:gridCol w="2619823">
                  <a:extLst>
                    <a:ext uri="{9D8B030D-6E8A-4147-A177-3AD203B41FA5}">
                      <a16:colId xmlns:a16="http://schemas.microsoft.com/office/drawing/2014/main" val="1413023397"/>
                    </a:ext>
                  </a:extLst>
                </a:gridCol>
                <a:gridCol w="2619823">
                  <a:extLst>
                    <a:ext uri="{9D8B030D-6E8A-4147-A177-3AD203B41FA5}">
                      <a16:colId xmlns:a16="http://schemas.microsoft.com/office/drawing/2014/main" val="166739693"/>
                    </a:ext>
                  </a:extLst>
                </a:gridCol>
              </a:tblGrid>
              <a:tr h="1864412">
                <a:tc rowSpan="2">
                  <a:txBody>
                    <a:bodyPr/>
                    <a:lstStyle/>
                    <a:p>
                      <a:pPr algn="ctr">
                        <a:lnSpc>
                          <a:spcPct val="115000"/>
                        </a:lnSpc>
                        <a:spcAft>
                          <a:spcPts val="0"/>
                        </a:spcAft>
                      </a:pPr>
                      <a:r>
                        <a:rPr lang="en-US" sz="3600" dirty="0" err="1">
                          <a:effectLst/>
                        </a:rPr>
                        <a:t>Nhóm</a:t>
                      </a:r>
                      <a:r>
                        <a:rPr lang="en-US" sz="3600" dirty="0">
                          <a:effectLst/>
                        </a:rPr>
                        <a:t> </a:t>
                      </a:r>
                      <a:r>
                        <a:rPr lang="en-US" sz="3600" dirty="0" err="1" smtClean="0">
                          <a:effectLst/>
                        </a:rPr>
                        <a:t>tuổi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gridSpan="2">
                  <a:txBody>
                    <a:bodyPr/>
                    <a:lstStyle/>
                    <a:p>
                      <a:pPr algn="ctr">
                        <a:lnSpc>
                          <a:spcPct val="115000"/>
                        </a:lnSpc>
                        <a:spcAft>
                          <a:spcPts val="0"/>
                        </a:spcAft>
                      </a:pPr>
                      <a:r>
                        <a:rPr lang="en-US" sz="3600" dirty="0" err="1">
                          <a:effectLst/>
                        </a:rPr>
                        <a:t>Nhu</a:t>
                      </a:r>
                      <a:r>
                        <a:rPr lang="en-US" sz="3600" dirty="0">
                          <a:effectLst/>
                        </a:rPr>
                        <a:t> </a:t>
                      </a:r>
                      <a:r>
                        <a:rPr lang="en-US" sz="3600" dirty="0" err="1">
                          <a:effectLst/>
                        </a:rPr>
                        <a:t>cầu</a:t>
                      </a:r>
                      <a:r>
                        <a:rPr lang="en-US" sz="3600" dirty="0">
                          <a:effectLst/>
                        </a:rPr>
                        <a:t> lipid </a:t>
                      </a:r>
                      <a:r>
                        <a:rPr lang="en-US" sz="3600" dirty="0" err="1">
                          <a:effectLst/>
                        </a:rPr>
                        <a:t>khuyến</a:t>
                      </a:r>
                      <a:r>
                        <a:rPr lang="en-US" sz="3600" dirty="0">
                          <a:effectLst/>
                        </a:rPr>
                        <a:t> </a:t>
                      </a:r>
                      <a:r>
                        <a:rPr lang="en-US" sz="3600" dirty="0" err="1" smtClean="0">
                          <a:effectLst/>
                        </a:rPr>
                        <a:t>nghị</a:t>
                      </a:r>
                      <a:r>
                        <a:rPr lang="en-US" sz="3600" dirty="0" smtClean="0">
                          <a:effectLst/>
                        </a:rPr>
                        <a:t> (g)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hMerge="1">
                  <a:txBody>
                    <a:bodyPr/>
                    <a:lstStyle/>
                    <a:p>
                      <a:endParaRPr lang="en-US"/>
                    </a:p>
                  </a:txBody>
                  <a:tcPr/>
                </a:tc>
                <a:tc>
                  <a:txBody>
                    <a:bodyPr/>
                    <a:lstStyle/>
                    <a:p>
                      <a:pPr algn="ctr">
                        <a:lnSpc>
                          <a:spcPct val="115000"/>
                        </a:lnSpc>
                        <a:spcAft>
                          <a:spcPts val="0"/>
                        </a:spcAft>
                      </a:pPr>
                      <a:r>
                        <a:rPr lang="en-US" sz="3600" dirty="0">
                          <a:effectLst/>
                        </a:rPr>
                        <a:t>% </a:t>
                      </a:r>
                      <a:r>
                        <a:rPr lang="en-US" sz="3600" dirty="0" err="1">
                          <a:effectLst/>
                        </a:rPr>
                        <a:t>năng</a:t>
                      </a:r>
                      <a:r>
                        <a:rPr lang="en-US" sz="3600" dirty="0">
                          <a:effectLst/>
                        </a:rPr>
                        <a:t> </a:t>
                      </a:r>
                      <a:r>
                        <a:rPr lang="en-US" sz="3600" dirty="0" err="1">
                          <a:effectLst/>
                        </a:rPr>
                        <a:t>lượng</a:t>
                      </a:r>
                      <a:r>
                        <a:rPr lang="en-US" sz="3600" dirty="0">
                          <a:effectLst/>
                        </a:rPr>
                        <a:t> </a:t>
                      </a:r>
                      <a:r>
                        <a:rPr lang="en-US" sz="3600" dirty="0" err="1">
                          <a:effectLst/>
                        </a:rPr>
                        <a:t>khẩu</a:t>
                      </a:r>
                      <a:r>
                        <a:rPr lang="en-US" sz="3600" dirty="0">
                          <a:effectLst/>
                        </a:rPr>
                        <a:t> </a:t>
                      </a:r>
                      <a:r>
                        <a:rPr lang="en-US" sz="3600" dirty="0" err="1" smtClean="0">
                          <a:effectLst/>
                        </a:rPr>
                        <a:t>phần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dirty="0" err="1" smtClean="0">
                          <a:effectLst/>
                          <a:latin typeface="Calibri" panose="020F0502020204030204" pitchFamily="34" charset="0"/>
                          <a:ea typeface="Calibri" panose="020F0502020204030204" pitchFamily="34" charset="0"/>
                          <a:cs typeface="Times New Roman" panose="02020603050405020304" pitchFamily="18" charset="0"/>
                        </a:rPr>
                        <a:t>Tỷ</a:t>
                      </a:r>
                      <a:r>
                        <a:rPr lang="en-US" sz="36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3600" baseline="0" dirty="0" err="1" smtClean="0">
                          <a:effectLst/>
                          <a:latin typeface="Calibri" panose="020F0502020204030204" pitchFamily="34" charset="0"/>
                          <a:ea typeface="Calibri" panose="020F0502020204030204" pitchFamily="34" charset="0"/>
                          <a:cs typeface="Times New Roman" panose="02020603050405020304" pitchFamily="18" charset="0"/>
                        </a:rPr>
                        <a:t>lệ</a:t>
                      </a:r>
                      <a:r>
                        <a:rPr lang="en-US" sz="3600" baseline="0" dirty="0" smtClean="0">
                          <a:effectLst/>
                          <a:latin typeface="Calibri" panose="020F0502020204030204" pitchFamily="34" charset="0"/>
                          <a:ea typeface="Calibri" panose="020F0502020204030204" pitchFamily="34" charset="0"/>
                          <a:cs typeface="Times New Roman" panose="02020603050405020304" pitchFamily="18" charset="0"/>
                        </a:rPr>
                        <a:t> lipid </a:t>
                      </a:r>
                      <a:r>
                        <a:rPr lang="vi-VN" sz="3600" baseline="0" dirty="0" smtClean="0">
                          <a:effectLst/>
                          <a:latin typeface="Calibri" panose="020F0502020204030204" pitchFamily="34" charset="0"/>
                          <a:ea typeface="Calibri" panose="020F0502020204030204" pitchFamily="34" charset="0"/>
                          <a:cs typeface="Times New Roman" panose="02020603050405020304" pitchFamily="18" charset="0"/>
                        </a:rPr>
                        <a:t>động </a:t>
                      </a:r>
                      <a:r>
                        <a:rPr lang="en-US" sz="3600" baseline="0" dirty="0" err="1" smtClean="0">
                          <a:effectLst/>
                          <a:latin typeface="Calibri" panose="020F0502020204030204" pitchFamily="34" charset="0"/>
                          <a:ea typeface="Calibri" panose="020F0502020204030204" pitchFamily="34" charset="0"/>
                          <a:cs typeface="Times New Roman" panose="02020603050405020304" pitchFamily="18" charset="0"/>
                        </a:rPr>
                        <a:t>vật</a:t>
                      </a:r>
                      <a:r>
                        <a:rPr lang="en-US" sz="3600" baseline="0" dirty="0" smtClean="0">
                          <a:effectLst/>
                          <a:latin typeface="Calibri" panose="020F0502020204030204" pitchFamily="34" charset="0"/>
                          <a:ea typeface="Calibri" panose="020F0502020204030204" pitchFamily="34" charset="0"/>
                          <a:cs typeface="Times New Roman" panose="02020603050405020304" pitchFamily="18" charset="0"/>
                        </a:rPr>
                        <a:t>/</a:t>
                      </a:r>
                      <a:r>
                        <a:rPr lang="vi-VN" sz="3600" baseline="0" dirty="0" smtClean="0">
                          <a:effectLst/>
                          <a:latin typeface="Calibri" panose="020F0502020204030204" pitchFamily="34" charset="0"/>
                          <a:ea typeface="Calibri" panose="020F0502020204030204" pitchFamily="34" charset="0"/>
                          <a:cs typeface="Times New Roman" panose="02020603050405020304" pitchFamily="18" charset="0"/>
                        </a:rPr>
                        <a:t>thực </a:t>
                      </a:r>
                      <a:r>
                        <a:rPr lang="en-US" sz="3600" baseline="0" dirty="0" err="1" smtClean="0">
                          <a:effectLst/>
                          <a:latin typeface="Calibri" panose="020F0502020204030204" pitchFamily="34" charset="0"/>
                          <a:ea typeface="Calibri" panose="020F0502020204030204" pitchFamily="34" charset="0"/>
                          <a:cs typeface="Times New Roman" panose="02020603050405020304" pitchFamily="18" charset="0"/>
                        </a:rPr>
                        <a:t>vật</a:t>
                      </a:r>
                      <a:endParaRPr lang="en-US" sz="36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600"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extLst>
                  <a:ext uri="{0D108BD9-81ED-4DB2-BD59-A6C34878D82A}">
                    <a16:rowId xmlns:a16="http://schemas.microsoft.com/office/drawing/2014/main" val="3875316087"/>
                  </a:ext>
                </a:extLst>
              </a:tr>
              <a:tr h="621471">
                <a:tc vMerge="1">
                  <a:txBody>
                    <a:bodyPr/>
                    <a:lstStyle/>
                    <a:p>
                      <a:endParaRPr lang="en-US"/>
                    </a:p>
                  </a:txBody>
                  <a:tcPr/>
                </a:tc>
                <a:tc>
                  <a:txBody>
                    <a:bodyPr/>
                    <a:lstStyle/>
                    <a:p>
                      <a:pPr algn="ctr">
                        <a:lnSpc>
                          <a:spcPct val="115000"/>
                        </a:lnSpc>
                        <a:spcAft>
                          <a:spcPts val="0"/>
                        </a:spcAft>
                      </a:pPr>
                      <a:r>
                        <a:rPr lang="en-US" sz="3600" dirty="0">
                          <a:effectLst/>
                        </a:rPr>
                        <a:t>Nam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a:effectLst/>
                        </a:rPr>
                        <a:t>Nữ</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4193918004"/>
                  </a:ext>
                </a:extLst>
              </a:tr>
              <a:tr h="621471">
                <a:tc>
                  <a:txBody>
                    <a:bodyPr/>
                    <a:lstStyle/>
                    <a:p>
                      <a:pPr algn="ctr">
                        <a:lnSpc>
                          <a:spcPct val="115000"/>
                        </a:lnSpc>
                        <a:spcAft>
                          <a:spcPts val="0"/>
                        </a:spcAft>
                      </a:pPr>
                      <a:r>
                        <a:rPr lang="en-US" sz="3600" dirty="0">
                          <a:effectLst/>
                        </a:rPr>
                        <a:t>6-7 </a:t>
                      </a:r>
                      <a:r>
                        <a:rPr lang="en-US" sz="3600" dirty="0" err="1">
                          <a:effectLst/>
                        </a:rPr>
                        <a:t>tuổi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dirty="0">
                          <a:effectLst/>
                        </a:rPr>
                        <a:t>35-52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dirty="0">
                          <a:effectLst/>
                        </a:rPr>
                        <a:t>32-49</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rowSpan="4">
                  <a:txBody>
                    <a:bodyPr/>
                    <a:lstStyle/>
                    <a:p>
                      <a:pPr algn="ctr">
                        <a:lnSpc>
                          <a:spcPct val="115000"/>
                        </a:lnSpc>
                        <a:spcAft>
                          <a:spcPts val="0"/>
                        </a:spcAft>
                      </a:pPr>
                      <a:r>
                        <a:rPr lang="en-US" sz="4000" b="1" dirty="0" smtClean="0">
                          <a:effectLst/>
                        </a:rPr>
                        <a:t>20-30</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rowSpan="4">
                  <a:txBody>
                    <a:bodyPr/>
                    <a:lstStyle/>
                    <a:p>
                      <a:pPr algn="ctr">
                        <a:lnSpc>
                          <a:spcPct val="115000"/>
                        </a:lnSpc>
                        <a:spcAft>
                          <a:spcPts val="0"/>
                        </a:spcAft>
                      </a:pPr>
                      <a:r>
                        <a:rPr lang="vi-VN" sz="4000" b="1" dirty="0" smtClean="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7</a:t>
                      </a:r>
                      <a:r>
                        <a:rPr lang="en-US" sz="4000" b="1" dirty="0" smtClean="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0:</a:t>
                      </a:r>
                      <a:r>
                        <a:rPr lang="vi-VN" sz="4000" b="1" dirty="0" smtClean="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3</a:t>
                      </a:r>
                      <a:r>
                        <a:rPr lang="en-US" sz="4000" b="1" dirty="0" smtClean="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0</a:t>
                      </a:r>
                      <a:r>
                        <a:rPr lang="en-US" sz="4000" b="1" dirty="0" smtClean="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extLst>
                  <a:ext uri="{0D108BD9-81ED-4DB2-BD59-A6C34878D82A}">
                    <a16:rowId xmlns:a16="http://schemas.microsoft.com/office/drawing/2014/main" val="664359830"/>
                  </a:ext>
                </a:extLst>
              </a:tr>
              <a:tr h="621471">
                <a:tc>
                  <a:txBody>
                    <a:bodyPr/>
                    <a:lstStyle/>
                    <a:p>
                      <a:pPr algn="ctr">
                        <a:lnSpc>
                          <a:spcPct val="115000"/>
                        </a:lnSpc>
                        <a:spcAft>
                          <a:spcPts val="0"/>
                        </a:spcAft>
                      </a:pPr>
                      <a:r>
                        <a:rPr lang="en-US" sz="3600" dirty="0">
                          <a:effectLst/>
                        </a:rPr>
                        <a:t>8-9 </a:t>
                      </a:r>
                      <a:r>
                        <a:rPr lang="en-US" sz="3600" dirty="0" err="1">
                          <a:effectLst/>
                        </a:rPr>
                        <a:t>tuổi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dirty="0" smtClean="0">
                          <a:effectLst/>
                        </a:rPr>
                        <a:t>40-61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dirty="0">
                          <a:effectLst/>
                        </a:rPr>
                        <a:t>38-58</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vMerge="1">
                  <a:txBody>
                    <a:bodyPr/>
                    <a:lstStyle/>
                    <a:p>
                      <a:pPr algn="ctr">
                        <a:lnSpc>
                          <a:spcPct val="115000"/>
                        </a:lnSpc>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vMerge="1">
                  <a:txBody>
                    <a:bodyPr/>
                    <a:lstStyle/>
                    <a:p>
                      <a:pPr algn="ctr">
                        <a:lnSpc>
                          <a:spcPct val="115000"/>
                        </a:lnSpc>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extLst>
                  <a:ext uri="{0D108BD9-81ED-4DB2-BD59-A6C34878D82A}">
                    <a16:rowId xmlns:a16="http://schemas.microsoft.com/office/drawing/2014/main" val="3784323375"/>
                  </a:ext>
                </a:extLst>
              </a:tr>
              <a:tr h="621471">
                <a:tc>
                  <a:txBody>
                    <a:bodyPr/>
                    <a:lstStyle/>
                    <a:p>
                      <a:pPr algn="ctr">
                        <a:lnSpc>
                          <a:spcPct val="115000"/>
                        </a:lnSpc>
                        <a:spcAft>
                          <a:spcPts val="0"/>
                        </a:spcAft>
                      </a:pPr>
                      <a:r>
                        <a:rPr lang="en-US" sz="3600" dirty="0">
                          <a:effectLst/>
                        </a:rPr>
                        <a:t>10-11 </a:t>
                      </a:r>
                      <a:r>
                        <a:rPr lang="en-US" sz="3600" dirty="0" err="1">
                          <a:effectLst/>
                        </a:rPr>
                        <a:t>tuổi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a:effectLst/>
                        </a:rPr>
                        <a:t>48-72</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a:effectLst/>
                        </a:rPr>
                        <a:t>44-66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vMerge="1">
                  <a:txBody>
                    <a:bodyPr/>
                    <a:lstStyle/>
                    <a:p>
                      <a:pPr algn="ctr">
                        <a:lnSpc>
                          <a:spcPct val="115000"/>
                        </a:lnSpc>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vMerge="1">
                  <a:txBody>
                    <a:bodyPr/>
                    <a:lstStyle/>
                    <a:p>
                      <a:pPr algn="ctr">
                        <a:lnSpc>
                          <a:spcPct val="115000"/>
                        </a:lnSpc>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extLst>
                  <a:ext uri="{0D108BD9-81ED-4DB2-BD59-A6C34878D82A}">
                    <a16:rowId xmlns:a16="http://schemas.microsoft.com/office/drawing/2014/main" val="4087492311"/>
                  </a:ext>
                </a:extLst>
              </a:tr>
              <a:tr h="621471">
                <a:tc>
                  <a:txBody>
                    <a:bodyPr/>
                    <a:lstStyle/>
                    <a:p>
                      <a:pPr algn="ctr">
                        <a:lnSpc>
                          <a:spcPct val="115000"/>
                        </a:lnSpc>
                        <a:spcAft>
                          <a:spcPts val="0"/>
                        </a:spcAft>
                      </a:pPr>
                      <a:r>
                        <a:rPr lang="en-US" sz="3600" dirty="0">
                          <a:effectLst/>
                        </a:rPr>
                        <a:t>12-14 </a:t>
                      </a:r>
                      <a:r>
                        <a:rPr lang="en-US" sz="3600" dirty="0" err="1">
                          <a:effectLst/>
                        </a:rPr>
                        <a:t>tuổi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a:effectLst/>
                        </a:rPr>
                        <a:t>56-83</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a:txBody>
                    <a:bodyPr/>
                    <a:lstStyle/>
                    <a:p>
                      <a:pPr algn="ctr">
                        <a:lnSpc>
                          <a:spcPct val="115000"/>
                        </a:lnSpc>
                        <a:spcAft>
                          <a:spcPts val="0"/>
                        </a:spcAft>
                      </a:pPr>
                      <a:r>
                        <a:rPr lang="en-US" sz="3600" dirty="0">
                          <a:effectLst/>
                        </a:rPr>
                        <a:t>51-77</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vMerge="1">
                  <a:txBody>
                    <a:bodyPr/>
                    <a:lstStyle/>
                    <a:p>
                      <a:pPr algn="ctr">
                        <a:lnSpc>
                          <a:spcPct val="115000"/>
                        </a:lnSpc>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tc vMerge="1">
                  <a:txBody>
                    <a:bodyPr/>
                    <a:lstStyle/>
                    <a:p>
                      <a:pPr algn="ctr">
                        <a:lnSpc>
                          <a:spcPct val="115000"/>
                        </a:lnSpc>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471" marR="6471" marT="0" marB="0" anchor="ctr"/>
                </a:tc>
                <a:extLst>
                  <a:ext uri="{0D108BD9-81ED-4DB2-BD59-A6C34878D82A}">
                    <a16:rowId xmlns:a16="http://schemas.microsoft.com/office/drawing/2014/main" val="137431622"/>
                  </a:ext>
                </a:extLst>
              </a:tr>
            </a:tbl>
          </a:graphicData>
        </a:graphic>
      </p:graphicFrame>
      <p:sp>
        <p:nvSpPr>
          <p:cNvPr id="4" name="TextBox 3"/>
          <p:cNvSpPr txBox="1"/>
          <p:nvPr/>
        </p:nvSpPr>
        <p:spPr>
          <a:xfrm>
            <a:off x="4217093" y="9913397"/>
            <a:ext cx="9542453" cy="830997"/>
          </a:xfrm>
          <a:prstGeom prst="rect">
            <a:avLst/>
          </a:prstGeom>
        </p:spPr>
        <p:txBody>
          <a:bodyPr wrap="square" lIns="396000" rtlCol="0" anchor="t">
            <a:spAutoFit/>
          </a:bodyPr>
          <a:lstStyle/>
          <a:p>
            <a:pPr algn="r" latinLnBrk="0">
              <a:lnSpc>
                <a:spcPct val="150000"/>
              </a:lnSpc>
            </a:pPr>
            <a:r>
              <a:rPr lang="en-US" sz="3200" i="1" dirty="0" smtClean="0">
                <a:solidFill>
                  <a:schemeClr val="tx1"/>
                </a:solidFill>
              </a:rPr>
              <a:t>*</a:t>
            </a:r>
            <a:r>
              <a:rPr lang="en-US" sz="3200" i="1" dirty="0" err="1" smtClean="0">
                <a:solidFill>
                  <a:schemeClr val="tx1"/>
                </a:solidFill>
              </a:rPr>
              <a:t>Người</a:t>
            </a:r>
            <a:r>
              <a:rPr lang="en-US" sz="3200" i="1" dirty="0" smtClean="0">
                <a:solidFill>
                  <a:schemeClr val="tx1"/>
                </a:solidFill>
              </a:rPr>
              <a:t> </a:t>
            </a:r>
            <a:r>
              <a:rPr lang="en-US" sz="3200" i="1" dirty="0" err="1" smtClean="0">
                <a:solidFill>
                  <a:schemeClr val="tx1"/>
                </a:solidFill>
              </a:rPr>
              <a:t>trưởng</a:t>
            </a:r>
            <a:r>
              <a:rPr lang="en-US" sz="3200" i="1" dirty="0" smtClean="0">
                <a:solidFill>
                  <a:schemeClr val="tx1"/>
                </a:solidFill>
              </a:rPr>
              <a:t> </a:t>
            </a:r>
            <a:r>
              <a:rPr lang="en-US" sz="3200" i="1" dirty="0" err="1" smtClean="0">
                <a:solidFill>
                  <a:schemeClr val="tx1"/>
                </a:solidFill>
              </a:rPr>
              <a:t>thành</a:t>
            </a:r>
            <a:r>
              <a:rPr lang="en-US" sz="3200" i="1" dirty="0" smtClean="0">
                <a:solidFill>
                  <a:schemeClr val="tx1"/>
                </a:solidFill>
              </a:rPr>
              <a:t>: lipid </a:t>
            </a:r>
            <a:r>
              <a:rPr lang="en-US" sz="3200" i="1" dirty="0" err="1" smtClean="0">
                <a:solidFill>
                  <a:schemeClr val="tx1"/>
                </a:solidFill>
              </a:rPr>
              <a:t>động</a:t>
            </a:r>
            <a:r>
              <a:rPr lang="en-US" sz="3200" i="1" dirty="0" smtClean="0">
                <a:solidFill>
                  <a:schemeClr val="tx1"/>
                </a:solidFill>
              </a:rPr>
              <a:t> </a:t>
            </a:r>
            <a:r>
              <a:rPr lang="en-US" sz="3200" i="1" dirty="0" err="1" smtClean="0">
                <a:solidFill>
                  <a:schemeClr val="tx1"/>
                </a:solidFill>
              </a:rPr>
              <a:t>vật</a:t>
            </a:r>
            <a:r>
              <a:rPr lang="en-US" sz="3200" i="1" dirty="0" smtClean="0">
                <a:solidFill>
                  <a:schemeClr val="tx1"/>
                </a:solidFill>
              </a:rPr>
              <a:t> &lt;60% </a:t>
            </a:r>
          </a:p>
        </p:txBody>
      </p:sp>
      <p:pic>
        <p:nvPicPr>
          <p:cNvPr id="6" name="Picture 5"/>
          <p:cNvPicPr>
            <a:picLocks noChangeAspect="1"/>
          </p:cNvPicPr>
          <p:nvPr/>
        </p:nvPicPr>
        <p:blipFill>
          <a:blip r:embed="rId4"/>
          <a:stretch>
            <a:fillRect/>
          </a:stretch>
        </p:blipFill>
        <p:spPr>
          <a:xfrm>
            <a:off x="6290057" y="1570305"/>
            <a:ext cx="7986044" cy="2139452"/>
          </a:xfrm>
          <a:prstGeom prst="rect">
            <a:avLst/>
          </a:prstGeom>
        </p:spPr>
      </p:pic>
      <p:sp>
        <p:nvSpPr>
          <p:cNvPr id="12"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3"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3034510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Content Placeholder 3">
            <a:extLst>
              <a:ext uri="{FF2B5EF4-FFF2-40B4-BE49-F238E27FC236}">
                <a16:creationId xmlns:a16="http://schemas.microsoft.com/office/drawing/2014/main" id="{AB1C374F-FC4E-48BB-8C69-D958498C5054}"/>
              </a:ext>
            </a:extLst>
          </p:cNvPr>
          <p:cNvSpPr txBox="1">
            <a:spLocks/>
          </p:cNvSpPr>
          <p:nvPr/>
        </p:nvSpPr>
        <p:spPr>
          <a:xfrm>
            <a:off x="927996" y="2904190"/>
            <a:ext cx="12370823" cy="6785087"/>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vi-VN" sz="3200" dirty="0">
                <a:solidFill>
                  <a:schemeClr val="tx1"/>
                </a:solidFill>
              </a:rPr>
              <a:t>Cách tính một đơn vị ăn </a:t>
            </a:r>
            <a:r>
              <a:rPr lang="en-US" sz="3200" dirty="0" err="1">
                <a:solidFill>
                  <a:schemeClr val="tx1"/>
                </a:solidFill>
              </a:rPr>
              <a:t>muối</a:t>
            </a:r>
            <a:r>
              <a:rPr lang="vi-VN" sz="3200" dirty="0">
                <a:solidFill>
                  <a:schemeClr val="tx1"/>
                </a:solidFill>
              </a:rPr>
              <a:t>:</a:t>
            </a:r>
            <a:r>
              <a:rPr lang="en-US" sz="3200" dirty="0">
                <a:solidFill>
                  <a:schemeClr val="tx1"/>
                </a:solidFill>
              </a:rPr>
              <a:t> 5g </a:t>
            </a:r>
            <a:r>
              <a:rPr lang="en-US" sz="3200" dirty="0" err="1">
                <a:solidFill>
                  <a:schemeClr val="tx1"/>
                </a:solidFill>
              </a:rPr>
              <a:t>muối</a:t>
            </a:r>
            <a:r>
              <a:rPr lang="en-US" sz="3200" dirty="0">
                <a:solidFill>
                  <a:schemeClr val="tx1"/>
                </a:solidFill>
              </a:rPr>
              <a:t> (1 </a:t>
            </a:r>
            <a:r>
              <a:rPr lang="en-US" sz="3200" dirty="0" err="1">
                <a:solidFill>
                  <a:schemeClr val="tx1"/>
                </a:solidFill>
              </a:rPr>
              <a:t>thìa</a:t>
            </a:r>
            <a:r>
              <a:rPr lang="en-US" sz="3200" dirty="0">
                <a:solidFill>
                  <a:schemeClr val="tx1"/>
                </a:solidFill>
              </a:rPr>
              <a:t> </a:t>
            </a:r>
            <a:r>
              <a:rPr lang="en-US" sz="3200" dirty="0" err="1">
                <a:solidFill>
                  <a:schemeClr val="tx1"/>
                </a:solidFill>
              </a:rPr>
              <a:t>cà</a:t>
            </a:r>
            <a:r>
              <a:rPr lang="en-US" sz="3200" dirty="0">
                <a:solidFill>
                  <a:schemeClr val="tx1"/>
                </a:solidFill>
              </a:rPr>
              <a:t> </a:t>
            </a:r>
            <a:r>
              <a:rPr lang="en-US" sz="3200" dirty="0" err="1">
                <a:solidFill>
                  <a:schemeClr val="tx1"/>
                </a:solidFill>
              </a:rPr>
              <a:t>phê</a:t>
            </a:r>
            <a:r>
              <a:rPr lang="en-US" sz="3200" dirty="0">
                <a:solidFill>
                  <a:schemeClr val="tx1"/>
                </a:solidFill>
              </a:rPr>
              <a:t> 5ml); 2 </a:t>
            </a:r>
            <a:r>
              <a:rPr lang="en-US" sz="3200" dirty="0" err="1">
                <a:solidFill>
                  <a:schemeClr val="tx1"/>
                </a:solidFill>
              </a:rPr>
              <a:t>thìa</a:t>
            </a:r>
            <a:r>
              <a:rPr lang="en-US" sz="3200" dirty="0">
                <a:solidFill>
                  <a:schemeClr val="tx1"/>
                </a:solidFill>
              </a:rPr>
              <a:t> 8g </a:t>
            </a:r>
            <a:r>
              <a:rPr lang="en-US" sz="3200" dirty="0" err="1">
                <a:solidFill>
                  <a:schemeClr val="tx1"/>
                </a:solidFill>
              </a:rPr>
              <a:t>bột</a:t>
            </a:r>
            <a:r>
              <a:rPr lang="en-US" sz="3200" dirty="0">
                <a:solidFill>
                  <a:schemeClr val="tx1"/>
                </a:solidFill>
              </a:rPr>
              <a:t> </a:t>
            </a:r>
            <a:r>
              <a:rPr lang="en-US" sz="3200" dirty="0" err="1">
                <a:solidFill>
                  <a:schemeClr val="tx1"/>
                </a:solidFill>
              </a:rPr>
              <a:t>canh</a:t>
            </a:r>
            <a:r>
              <a:rPr lang="en-US" sz="3200" dirty="0">
                <a:solidFill>
                  <a:schemeClr val="tx1"/>
                </a:solidFill>
              </a:rPr>
              <a:t>; 25ml </a:t>
            </a:r>
            <a:r>
              <a:rPr lang="en-US" sz="3200" dirty="0" err="1">
                <a:solidFill>
                  <a:schemeClr val="tx1"/>
                </a:solidFill>
              </a:rPr>
              <a:t>nước</a:t>
            </a:r>
            <a:r>
              <a:rPr lang="en-US" sz="3200" dirty="0">
                <a:solidFill>
                  <a:schemeClr val="tx1"/>
                </a:solidFill>
              </a:rPr>
              <a:t> </a:t>
            </a:r>
            <a:r>
              <a:rPr lang="en-US" sz="3200" dirty="0" err="1">
                <a:solidFill>
                  <a:schemeClr val="tx1"/>
                </a:solidFill>
              </a:rPr>
              <a:t>mắm</a:t>
            </a:r>
            <a:r>
              <a:rPr lang="vi-VN" sz="3200" dirty="0">
                <a:solidFill>
                  <a:schemeClr val="tx1"/>
                </a:solidFill>
              </a:rPr>
              <a:t> </a:t>
            </a:r>
            <a:endParaRPr lang="en-US" sz="3200" dirty="0">
              <a:solidFill>
                <a:schemeClr val="tx1"/>
              </a:solidFill>
            </a:endParaRPr>
          </a:p>
          <a:p>
            <a:pPr algn="just" latinLnBrk="0">
              <a:lnSpc>
                <a:spcPct val="150000"/>
              </a:lnSpc>
            </a:pPr>
            <a:r>
              <a:rPr lang="en-US" sz="3200" dirty="0" err="1">
                <a:solidFill>
                  <a:schemeClr val="tx1"/>
                </a:solidFill>
              </a:rPr>
              <a:t>Số</a:t>
            </a:r>
            <a:r>
              <a:rPr lang="en-US" sz="3200" dirty="0">
                <a:solidFill>
                  <a:schemeClr val="tx1"/>
                </a:solidFill>
              </a:rPr>
              <a:t> </a:t>
            </a:r>
            <a:r>
              <a:rPr lang="en-US" sz="3200" dirty="0" err="1">
                <a:solidFill>
                  <a:schemeClr val="tx1"/>
                </a:solidFill>
              </a:rPr>
              <a:t>lượng</a:t>
            </a:r>
            <a:r>
              <a:rPr lang="en-US" sz="3200" dirty="0">
                <a:solidFill>
                  <a:schemeClr val="tx1"/>
                </a:solidFill>
              </a:rPr>
              <a:t> </a:t>
            </a:r>
            <a:r>
              <a:rPr lang="en-US" sz="3200" dirty="0" err="1">
                <a:solidFill>
                  <a:schemeClr val="tx1"/>
                </a:solidFill>
              </a:rPr>
              <a:t>đơn</a:t>
            </a:r>
            <a:r>
              <a:rPr lang="en-US" sz="3200" dirty="0">
                <a:solidFill>
                  <a:schemeClr val="tx1"/>
                </a:solidFill>
              </a:rPr>
              <a:t> </a:t>
            </a:r>
            <a:r>
              <a:rPr lang="en-US" sz="3200" dirty="0" err="1">
                <a:solidFill>
                  <a:schemeClr val="tx1"/>
                </a:solidFill>
              </a:rPr>
              <a:t>vị</a:t>
            </a:r>
            <a:r>
              <a:rPr lang="en-US" sz="3200" dirty="0">
                <a:solidFill>
                  <a:schemeClr val="tx1"/>
                </a:solidFill>
              </a:rPr>
              <a:t>  </a:t>
            </a:r>
            <a:r>
              <a:rPr lang="en-US" sz="3200" dirty="0" err="1">
                <a:solidFill>
                  <a:schemeClr val="tx1"/>
                </a:solidFill>
              </a:rPr>
              <a:t>ăn</a:t>
            </a:r>
            <a:r>
              <a:rPr lang="en-US" sz="3200" dirty="0">
                <a:solidFill>
                  <a:schemeClr val="tx1"/>
                </a:solidFill>
              </a:rPr>
              <a:t> </a:t>
            </a:r>
            <a:r>
              <a:rPr lang="en-US" sz="3200" dirty="0" err="1">
                <a:solidFill>
                  <a:schemeClr val="tx1"/>
                </a:solidFill>
              </a:rPr>
              <a:t>muối</a:t>
            </a:r>
            <a:r>
              <a:rPr lang="en-US" sz="3200" dirty="0">
                <a:solidFill>
                  <a:schemeClr val="tx1"/>
                </a:solidFill>
              </a:rPr>
              <a:t>:</a:t>
            </a:r>
          </a:p>
          <a:p>
            <a:pPr marL="342900" indent="-342900" algn="just" latinLnBrk="0">
              <a:lnSpc>
                <a:spcPct val="150000"/>
              </a:lnSpc>
              <a:buFont typeface="Arial" panose="020B0604020202020204" pitchFamily="34" charset="0"/>
              <a:buChar char="•"/>
            </a:pPr>
            <a:r>
              <a:rPr lang="en-US" sz="3200" b="1" dirty="0">
                <a:solidFill>
                  <a:srgbClr val="FF0000"/>
                </a:solidFill>
              </a:rPr>
              <a:t>6 – 19 </a:t>
            </a:r>
            <a:r>
              <a:rPr lang="en-US" sz="3200" b="1" dirty="0" err="1">
                <a:solidFill>
                  <a:srgbClr val="FF0000"/>
                </a:solidFill>
              </a:rPr>
              <a:t>tuổi</a:t>
            </a:r>
            <a:r>
              <a:rPr lang="en-US" sz="3200" b="1" dirty="0">
                <a:solidFill>
                  <a:srgbClr val="FF0000"/>
                </a:solidFill>
              </a:rPr>
              <a:t>: </a:t>
            </a:r>
            <a:r>
              <a:rPr lang="en-US" sz="3200" b="1" dirty="0" err="1">
                <a:solidFill>
                  <a:srgbClr val="FF0000"/>
                </a:solidFill>
              </a:rPr>
              <a:t>dưới</a:t>
            </a:r>
            <a:r>
              <a:rPr lang="en-US" sz="3200" b="1" dirty="0">
                <a:solidFill>
                  <a:srgbClr val="FF0000"/>
                </a:solidFill>
              </a:rPr>
              <a:t> 1 </a:t>
            </a:r>
            <a:r>
              <a:rPr lang="en-US" sz="3200" b="1" dirty="0" err="1">
                <a:solidFill>
                  <a:srgbClr val="FF0000"/>
                </a:solidFill>
              </a:rPr>
              <a:t>đơn</a:t>
            </a:r>
            <a:r>
              <a:rPr lang="en-US" sz="3200" b="1" dirty="0">
                <a:solidFill>
                  <a:srgbClr val="FF0000"/>
                </a:solidFill>
              </a:rPr>
              <a:t> </a:t>
            </a:r>
            <a:r>
              <a:rPr lang="en-US" sz="3200" b="1" dirty="0" err="1">
                <a:solidFill>
                  <a:srgbClr val="FF0000"/>
                </a:solidFill>
              </a:rPr>
              <a:t>vị</a:t>
            </a:r>
            <a:r>
              <a:rPr lang="en-US" sz="3200" b="1" dirty="0">
                <a:solidFill>
                  <a:srgbClr val="FF0000"/>
                </a:solidFill>
              </a:rPr>
              <a:t> (5 gam)</a:t>
            </a:r>
          </a:p>
        </p:txBody>
      </p:sp>
      <p:sp>
        <p:nvSpPr>
          <p:cNvPr id="11" name="Title 1">
            <a:extLst>
              <a:ext uri="{FF2B5EF4-FFF2-40B4-BE49-F238E27FC236}">
                <a16:creationId xmlns:a16="http://schemas.microsoft.com/office/drawing/2014/main" id="{33C6222B-2D45-44F6-A119-E7CBB36E6931}"/>
              </a:ext>
            </a:extLst>
          </p:cNvPr>
          <p:cNvSpPr txBox="1">
            <a:spLocks/>
          </p:cNvSpPr>
          <p:nvPr/>
        </p:nvSpPr>
        <p:spPr>
          <a:xfrm>
            <a:off x="938110" y="1517757"/>
            <a:ext cx="11178508" cy="156935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6: </a:t>
            </a:r>
            <a:r>
              <a:rPr lang="en-US" sz="3600" dirty="0" err="1">
                <a:solidFill>
                  <a:schemeClr val="tx1"/>
                </a:solidFill>
              </a:rPr>
              <a:t>Hạn</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Muối</a:t>
            </a:r>
            <a:endParaRPr lang="en-US" sz="3600" dirty="0">
              <a:solidFill>
                <a:schemeClr val="tx1"/>
              </a:solidFill>
            </a:endParaRPr>
          </a:p>
        </p:txBody>
      </p:sp>
      <p:pic>
        <p:nvPicPr>
          <p:cNvPr id="3" name="Picture 2"/>
          <p:cNvPicPr>
            <a:picLocks noChangeAspect="1"/>
          </p:cNvPicPr>
          <p:nvPr/>
        </p:nvPicPr>
        <p:blipFill>
          <a:blip r:embed="rId4"/>
          <a:stretch>
            <a:fillRect/>
          </a:stretch>
        </p:blipFill>
        <p:spPr>
          <a:xfrm>
            <a:off x="240148" y="6642100"/>
            <a:ext cx="13746521" cy="2494051"/>
          </a:xfrm>
          <a:prstGeom prst="rect">
            <a:avLst/>
          </a:prstGeom>
        </p:spPr>
      </p:pic>
      <p:sp>
        <p:nvSpPr>
          <p:cNvPr id="13" name="object 2"/>
          <p:cNvSpPr/>
          <p:nvPr/>
        </p:nvSpPr>
        <p:spPr>
          <a:xfrm>
            <a:off x="0" y="1003217"/>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4" name="object 4"/>
          <p:cNvSpPr txBox="1"/>
          <p:nvPr/>
        </p:nvSpPr>
        <p:spPr>
          <a:xfrm>
            <a:off x="514336" y="1003217"/>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5185939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Content Placeholder 3">
            <a:extLst>
              <a:ext uri="{FF2B5EF4-FFF2-40B4-BE49-F238E27FC236}">
                <a16:creationId xmlns:a16="http://schemas.microsoft.com/office/drawing/2014/main" id="{AB1C374F-FC4E-48BB-8C69-D958498C5054}"/>
              </a:ext>
            </a:extLst>
          </p:cNvPr>
          <p:cNvSpPr txBox="1">
            <a:spLocks/>
          </p:cNvSpPr>
          <p:nvPr/>
        </p:nvSpPr>
        <p:spPr>
          <a:xfrm>
            <a:off x="339956" y="2047720"/>
            <a:ext cx="12370823" cy="6815273"/>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3200" dirty="0" err="1">
                <a:solidFill>
                  <a:schemeClr val="tx1"/>
                </a:solidFill>
              </a:rPr>
              <a:t>Hạn</a:t>
            </a:r>
            <a:r>
              <a:rPr lang="en-US" sz="3200" dirty="0">
                <a:solidFill>
                  <a:schemeClr val="tx1"/>
                </a:solidFill>
              </a:rPr>
              <a:t> </a:t>
            </a:r>
            <a:r>
              <a:rPr lang="en-US" sz="3200" dirty="0" err="1">
                <a:solidFill>
                  <a:schemeClr val="tx1"/>
                </a:solidFill>
              </a:rPr>
              <a:t>chế</a:t>
            </a:r>
            <a:r>
              <a:rPr lang="en-US" sz="3200" dirty="0">
                <a:solidFill>
                  <a:schemeClr val="tx1"/>
                </a:solidFill>
              </a:rPr>
              <a:t> </a:t>
            </a:r>
            <a:r>
              <a:rPr lang="en-US" sz="3200" dirty="0" err="1">
                <a:solidFill>
                  <a:schemeClr val="tx1"/>
                </a:solidFill>
              </a:rPr>
              <a:t>ăn</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thực</a:t>
            </a:r>
            <a:r>
              <a:rPr lang="en-US" sz="3200" dirty="0">
                <a:solidFill>
                  <a:schemeClr val="tx1"/>
                </a:solidFill>
              </a:rPr>
              <a:t> </a:t>
            </a:r>
            <a:r>
              <a:rPr lang="en-US" sz="3200" dirty="0" err="1">
                <a:solidFill>
                  <a:schemeClr val="tx1"/>
                </a:solidFill>
              </a:rPr>
              <a:t>phẩm</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hàm</a:t>
            </a:r>
            <a:r>
              <a:rPr lang="en-US" sz="3200" dirty="0">
                <a:solidFill>
                  <a:schemeClr val="tx1"/>
                </a:solidFill>
              </a:rPr>
              <a:t> </a:t>
            </a:r>
            <a:r>
              <a:rPr lang="en-US" sz="3200" dirty="0" err="1">
                <a:solidFill>
                  <a:schemeClr val="tx1"/>
                </a:solidFill>
              </a:rPr>
              <a:t>lượng</a:t>
            </a:r>
            <a:r>
              <a:rPr lang="en-US" sz="3200" dirty="0">
                <a:solidFill>
                  <a:schemeClr val="tx1"/>
                </a:solidFill>
              </a:rPr>
              <a:t> </a:t>
            </a:r>
            <a:r>
              <a:rPr lang="en-US" sz="3200" dirty="0" err="1">
                <a:solidFill>
                  <a:schemeClr val="tx1"/>
                </a:solidFill>
              </a:rPr>
              <a:t>muối</a:t>
            </a:r>
            <a:r>
              <a:rPr lang="en-US" sz="3200" dirty="0">
                <a:solidFill>
                  <a:schemeClr val="tx1"/>
                </a:solidFill>
              </a:rPr>
              <a:t> </a:t>
            </a:r>
            <a:r>
              <a:rPr lang="en-US" sz="3200" dirty="0" err="1">
                <a:solidFill>
                  <a:schemeClr val="tx1"/>
                </a:solidFill>
              </a:rPr>
              <a:t>cao</a:t>
            </a:r>
            <a:r>
              <a:rPr lang="en-US" sz="3200" dirty="0">
                <a:solidFill>
                  <a:schemeClr val="tx1"/>
                </a:solidFill>
              </a:rPr>
              <a:t>:</a:t>
            </a:r>
          </a:p>
          <a:p>
            <a:pPr marL="457200" indent="-457200" algn="just" latinLnBrk="0">
              <a:lnSpc>
                <a:spcPct val="150000"/>
              </a:lnSpc>
              <a:buFont typeface="Arial" panose="020B0604020202020204" pitchFamily="34" charset="0"/>
              <a:buChar char="•"/>
            </a:pPr>
            <a:r>
              <a:rPr lang="en-US" sz="3200" dirty="0" err="1">
                <a:solidFill>
                  <a:schemeClr val="tx1"/>
                </a:solidFill>
              </a:rPr>
              <a:t>Giò</a:t>
            </a:r>
            <a:r>
              <a:rPr lang="en-US" sz="3200" dirty="0">
                <a:solidFill>
                  <a:schemeClr val="tx1"/>
                </a:solidFill>
              </a:rPr>
              <a:t> </a:t>
            </a:r>
            <a:r>
              <a:rPr lang="en-US" sz="3200" dirty="0" err="1">
                <a:solidFill>
                  <a:schemeClr val="tx1"/>
                </a:solidFill>
              </a:rPr>
              <a:t>chả</a:t>
            </a:r>
            <a:r>
              <a:rPr lang="en-US" sz="3200" dirty="0">
                <a:solidFill>
                  <a:schemeClr val="tx1"/>
                </a:solidFill>
              </a:rPr>
              <a:t>, </a:t>
            </a:r>
            <a:r>
              <a:rPr lang="en-US" sz="3200" dirty="0" err="1">
                <a:solidFill>
                  <a:schemeClr val="tx1"/>
                </a:solidFill>
              </a:rPr>
              <a:t>xúc</a:t>
            </a:r>
            <a:r>
              <a:rPr lang="en-US" sz="3200" dirty="0">
                <a:solidFill>
                  <a:schemeClr val="tx1"/>
                </a:solidFill>
              </a:rPr>
              <a:t> </a:t>
            </a:r>
            <a:r>
              <a:rPr lang="en-US" sz="3200" dirty="0" err="1">
                <a:solidFill>
                  <a:schemeClr val="tx1"/>
                </a:solidFill>
              </a:rPr>
              <a:t>xích</a:t>
            </a:r>
            <a:r>
              <a:rPr lang="en-US" sz="3200" dirty="0">
                <a:solidFill>
                  <a:schemeClr val="tx1"/>
                </a:solidFill>
              </a:rPr>
              <a:t>, </a:t>
            </a:r>
            <a:r>
              <a:rPr lang="en-US" sz="3200" dirty="0" err="1">
                <a:solidFill>
                  <a:schemeClr val="tx1"/>
                </a:solidFill>
              </a:rPr>
              <a:t>thịt</a:t>
            </a:r>
            <a:r>
              <a:rPr lang="en-US" sz="3200" dirty="0">
                <a:solidFill>
                  <a:schemeClr val="tx1"/>
                </a:solidFill>
              </a:rPr>
              <a:t> </a:t>
            </a:r>
            <a:r>
              <a:rPr lang="en-US" sz="3200" dirty="0" err="1">
                <a:solidFill>
                  <a:schemeClr val="tx1"/>
                </a:solidFill>
              </a:rPr>
              <a:t>xông</a:t>
            </a:r>
            <a:r>
              <a:rPr lang="en-US" sz="3200" dirty="0">
                <a:solidFill>
                  <a:schemeClr val="tx1"/>
                </a:solidFill>
              </a:rPr>
              <a:t> </a:t>
            </a:r>
            <a:r>
              <a:rPr lang="en-US" sz="3200" dirty="0" err="1">
                <a:solidFill>
                  <a:schemeClr val="tx1"/>
                </a:solidFill>
              </a:rPr>
              <a:t>khói</a:t>
            </a:r>
            <a:endParaRPr lang="en-US" sz="3200" dirty="0">
              <a:solidFill>
                <a:schemeClr val="tx1"/>
              </a:solidFill>
            </a:endParaRPr>
          </a:p>
          <a:p>
            <a:pPr marL="457200" indent="-457200" algn="just" latinLnBrk="0">
              <a:lnSpc>
                <a:spcPct val="150000"/>
              </a:lnSpc>
              <a:buFont typeface="Arial" panose="020B0604020202020204" pitchFamily="34" charset="0"/>
              <a:buChar char="•"/>
            </a:pPr>
            <a:r>
              <a:rPr lang="en-US" sz="3200" dirty="0" err="1">
                <a:solidFill>
                  <a:schemeClr val="tx1"/>
                </a:solidFill>
              </a:rPr>
              <a:t>Mỳ</a:t>
            </a:r>
            <a:r>
              <a:rPr lang="en-US" sz="3200" dirty="0">
                <a:solidFill>
                  <a:schemeClr val="tx1"/>
                </a:solidFill>
              </a:rPr>
              <a:t> </a:t>
            </a:r>
            <a:r>
              <a:rPr lang="en-US" sz="3200" dirty="0" err="1">
                <a:solidFill>
                  <a:schemeClr val="tx1"/>
                </a:solidFill>
              </a:rPr>
              <a:t>tôm</a:t>
            </a:r>
            <a:r>
              <a:rPr lang="en-US" sz="3200" dirty="0">
                <a:solidFill>
                  <a:schemeClr val="tx1"/>
                </a:solidFill>
              </a:rPr>
              <a:t>, snack, </a:t>
            </a:r>
            <a:r>
              <a:rPr lang="en-US" sz="3200" dirty="0" err="1">
                <a:solidFill>
                  <a:schemeClr val="tx1"/>
                </a:solidFill>
              </a:rPr>
              <a:t>bim</a:t>
            </a:r>
            <a:r>
              <a:rPr lang="en-US" sz="3200" dirty="0">
                <a:solidFill>
                  <a:schemeClr val="tx1"/>
                </a:solidFill>
              </a:rPr>
              <a:t> </a:t>
            </a:r>
            <a:r>
              <a:rPr lang="en-US" sz="3200" dirty="0" err="1">
                <a:solidFill>
                  <a:schemeClr val="tx1"/>
                </a:solidFill>
              </a:rPr>
              <a:t>bim</a:t>
            </a:r>
            <a:endParaRPr lang="en-US" sz="3200" dirty="0">
              <a:solidFill>
                <a:schemeClr val="tx1"/>
              </a:solidFill>
            </a:endParaRPr>
          </a:p>
          <a:p>
            <a:pPr marL="457200" indent="-457200" algn="just" latinLnBrk="0">
              <a:lnSpc>
                <a:spcPct val="150000"/>
              </a:lnSpc>
              <a:buFont typeface="Arial" panose="020B0604020202020204" pitchFamily="34" charset="0"/>
              <a:buChar char="•"/>
            </a:pPr>
            <a:r>
              <a:rPr lang="en-US" sz="3200" dirty="0" err="1">
                <a:solidFill>
                  <a:schemeClr val="tx1"/>
                </a:solidFill>
              </a:rPr>
              <a:t>Dưa</a:t>
            </a:r>
            <a:r>
              <a:rPr lang="en-US" sz="3200" dirty="0">
                <a:solidFill>
                  <a:schemeClr val="tx1"/>
                </a:solidFill>
              </a:rPr>
              <a:t> </a:t>
            </a:r>
            <a:r>
              <a:rPr lang="en-US" sz="3200" dirty="0" err="1">
                <a:solidFill>
                  <a:schemeClr val="tx1"/>
                </a:solidFill>
              </a:rPr>
              <a:t>cà</a:t>
            </a:r>
            <a:r>
              <a:rPr lang="en-US" sz="3200" dirty="0">
                <a:solidFill>
                  <a:schemeClr val="tx1"/>
                </a:solidFill>
              </a:rPr>
              <a:t> </a:t>
            </a:r>
            <a:r>
              <a:rPr lang="en-US" sz="3200" dirty="0" err="1">
                <a:solidFill>
                  <a:schemeClr val="tx1"/>
                </a:solidFill>
              </a:rPr>
              <a:t>muối</a:t>
            </a:r>
            <a:endParaRPr lang="en-US" sz="3200" dirty="0">
              <a:solidFill>
                <a:schemeClr val="tx1"/>
              </a:solidFill>
            </a:endParaRPr>
          </a:p>
          <a:p>
            <a:pPr marL="457200" indent="-457200" algn="just" latinLnBrk="0">
              <a:lnSpc>
                <a:spcPct val="150000"/>
              </a:lnSpc>
              <a:buFont typeface="Arial" panose="020B0604020202020204" pitchFamily="34" charset="0"/>
              <a:buChar char="•"/>
            </a:pPr>
            <a:endParaRPr lang="en-US" sz="3200" dirty="0">
              <a:solidFill>
                <a:schemeClr val="tx1"/>
              </a:solidFill>
            </a:endParaRPr>
          </a:p>
        </p:txBody>
      </p:sp>
      <p:sp>
        <p:nvSpPr>
          <p:cNvPr id="11" name="Title 1">
            <a:extLst>
              <a:ext uri="{FF2B5EF4-FFF2-40B4-BE49-F238E27FC236}">
                <a16:creationId xmlns:a16="http://schemas.microsoft.com/office/drawing/2014/main" id="{33C6222B-2D45-44F6-A119-E7CBB36E6931}"/>
              </a:ext>
            </a:extLst>
          </p:cNvPr>
          <p:cNvSpPr txBox="1">
            <a:spLocks/>
          </p:cNvSpPr>
          <p:nvPr/>
        </p:nvSpPr>
        <p:spPr>
          <a:xfrm>
            <a:off x="744694" y="979704"/>
            <a:ext cx="11178508" cy="156935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rgbClr val="0070C0"/>
                </a:solidFill>
              </a:rPr>
              <a:t>Tầng</a:t>
            </a:r>
            <a:r>
              <a:rPr lang="en-US" sz="3600" dirty="0">
                <a:solidFill>
                  <a:srgbClr val="0070C0"/>
                </a:solidFill>
              </a:rPr>
              <a:t> 6: </a:t>
            </a:r>
            <a:r>
              <a:rPr lang="en-US" sz="3600" dirty="0" err="1">
                <a:solidFill>
                  <a:srgbClr val="0070C0"/>
                </a:solidFill>
              </a:rPr>
              <a:t>Hạn</a:t>
            </a:r>
            <a:r>
              <a:rPr lang="en-US" sz="3600" dirty="0">
                <a:solidFill>
                  <a:srgbClr val="0070C0"/>
                </a:solidFill>
              </a:rPr>
              <a:t> </a:t>
            </a:r>
            <a:r>
              <a:rPr lang="en-US" sz="3600" dirty="0" err="1">
                <a:solidFill>
                  <a:srgbClr val="0070C0"/>
                </a:solidFill>
              </a:rPr>
              <a:t>chế</a:t>
            </a:r>
            <a:r>
              <a:rPr lang="en-US" sz="3600" dirty="0">
                <a:solidFill>
                  <a:srgbClr val="0070C0"/>
                </a:solidFill>
              </a:rPr>
              <a:t> </a:t>
            </a:r>
            <a:r>
              <a:rPr lang="en-US" sz="3600" dirty="0" err="1">
                <a:solidFill>
                  <a:srgbClr val="0070C0"/>
                </a:solidFill>
              </a:rPr>
              <a:t>Muối</a:t>
            </a:r>
            <a:endParaRPr lang="en-US" sz="3600" dirty="0">
              <a:solidFill>
                <a:srgbClr val="0070C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1" y="5568092"/>
            <a:ext cx="7405747" cy="448782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7301" y="2825495"/>
            <a:ext cx="6518799" cy="364008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7301" y="6465988"/>
            <a:ext cx="6518799" cy="3589925"/>
          </a:xfrm>
          <a:prstGeom prst="rect">
            <a:avLst/>
          </a:prstGeom>
        </p:spPr>
      </p:pic>
      <p:sp>
        <p:nvSpPr>
          <p:cNvPr id="12" name="object 2"/>
          <p:cNvSpPr/>
          <p:nvPr/>
        </p:nvSpPr>
        <p:spPr>
          <a:xfrm>
            <a:off x="0" y="7747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3" name="object 4"/>
          <p:cNvSpPr txBox="1"/>
          <p:nvPr/>
        </p:nvSpPr>
        <p:spPr>
          <a:xfrm>
            <a:off x="514336" y="7747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23985149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Content Placeholder 3">
            <a:extLst>
              <a:ext uri="{FF2B5EF4-FFF2-40B4-BE49-F238E27FC236}">
                <a16:creationId xmlns:a16="http://schemas.microsoft.com/office/drawing/2014/main" id="{AB1C374F-FC4E-48BB-8C69-D958498C5054}"/>
              </a:ext>
            </a:extLst>
          </p:cNvPr>
          <p:cNvSpPr txBox="1">
            <a:spLocks/>
          </p:cNvSpPr>
          <p:nvPr/>
        </p:nvSpPr>
        <p:spPr>
          <a:xfrm>
            <a:off x="560827" y="2563541"/>
            <a:ext cx="12184083" cy="6099287"/>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vi-VN" sz="3200" dirty="0">
                <a:solidFill>
                  <a:schemeClr val="tx1"/>
                </a:solidFill>
              </a:rPr>
              <a:t>Cách tính một đơn vị ăn đường: Một đơn vị ăn</a:t>
            </a:r>
            <a:r>
              <a:rPr lang="en-US" sz="3200" dirty="0">
                <a:solidFill>
                  <a:schemeClr val="tx1"/>
                </a:solidFill>
              </a:rPr>
              <a:t> </a:t>
            </a:r>
            <a:r>
              <a:rPr lang="vi-VN" sz="3200" dirty="0">
                <a:solidFill>
                  <a:schemeClr val="tx1"/>
                </a:solidFill>
              </a:rPr>
              <a:t>đường tương đương với 5g đường (1 thìa</a:t>
            </a:r>
            <a:r>
              <a:rPr lang="en-US" sz="3200" dirty="0">
                <a:solidFill>
                  <a:schemeClr val="tx1"/>
                </a:solidFill>
              </a:rPr>
              <a:t> </a:t>
            </a:r>
            <a:r>
              <a:rPr lang="vi-VN" sz="3200" dirty="0">
                <a:solidFill>
                  <a:schemeClr val="tx1"/>
                </a:solidFill>
              </a:rPr>
              <a:t>2,5ml đường đầy), 1 thìa mật ong 6g, 1 miếng</a:t>
            </a:r>
            <a:r>
              <a:rPr lang="en-US" sz="3200" dirty="0">
                <a:solidFill>
                  <a:schemeClr val="tx1"/>
                </a:solidFill>
              </a:rPr>
              <a:t> k</a:t>
            </a:r>
            <a:r>
              <a:rPr lang="vi-VN" sz="3200" dirty="0">
                <a:solidFill>
                  <a:schemeClr val="tx1"/>
                </a:solidFill>
              </a:rPr>
              <a:t>ẹo lạc 8g.</a:t>
            </a:r>
            <a:endParaRPr lang="en-US" sz="3200" dirty="0">
              <a:solidFill>
                <a:schemeClr val="tx1"/>
              </a:solidFill>
            </a:endParaRPr>
          </a:p>
          <a:p>
            <a:pPr algn="just" latinLnBrk="0">
              <a:lnSpc>
                <a:spcPct val="150000"/>
              </a:lnSpc>
            </a:pPr>
            <a:r>
              <a:rPr lang="en-US" sz="3200" dirty="0" err="1">
                <a:solidFill>
                  <a:schemeClr val="tx1"/>
                </a:solidFill>
              </a:rPr>
              <a:t>Số</a:t>
            </a:r>
            <a:r>
              <a:rPr lang="en-US" sz="3200" dirty="0">
                <a:solidFill>
                  <a:schemeClr val="tx1"/>
                </a:solidFill>
              </a:rPr>
              <a:t> </a:t>
            </a:r>
            <a:r>
              <a:rPr lang="en-US" sz="3200" dirty="0" err="1">
                <a:solidFill>
                  <a:schemeClr val="tx1"/>
                </a:solidFill>
              </a:rPr>
              <a:t>lượng</a:t>
            </a:r>
            <a:r>
              <a:rPr lang="en-US" sz="3200" dirty="0">
                <a:solidFill>
                  <a:schemeClr val="tx1"/>
                </a:solidFill>
              </a:rPr>
              <a:t> </a:t>
            </a:r>
            <a:r>
              <a:rPr lang="en-US" sz="3200" dirty="0" err="1">
                <a:solidFill>
                  <a:schemeClr val="tx1"/>
                </a:solidFill>
              </a:rPr>
              <a:t>đơn</a:t>
            </a:r>
            <a:r>
              <a:rPr lang="en-US" sz="3200" dirty="0">
                <a:solidFill>
                  <a:schemeClr val="tx1"/>
                </a:solidFill>
              </a:rPr>
              <a:t> </a:t>
            </a:r>
            <a:r>
              <a:rPr lang="en-US" sz="3200" dirty="0" err="1">
                <a:solidFill>
                  <a:schemeClr val="tx1"/>
                </a:solidFill>
              </a:rPr>
              <a:t>vị</a:t>
            </a:r>
            <a:r>
              <a:rPr lang="en-US" sz="3200" dirty="0">
                <a:solidFill>
                  <a:schemeClr val="tx1"/>
                </a:solidFill>
              </a:rPr>
              <a:t>  </a:t>
            </a:r>
            <a:r>
              <a:rPr lang="en-US" sz="3200" dirty="0" err="1">
                <a:solidFill>
                  <a:schemeClr val="tx1"/>
                </a:solidFill>
              </a:rPr>
              <a:t>ăn</a:t>
            </a:r>
            <a:r>
              <a:rPr lang="en-US" sz="3200" dirty="0">
                <a:solidFill>
                  <a:schemeClr val="tx1"/>
                </a:solidFill>
              </a:rPr>
              <a:t> </a:t>
            </a:r>
            <a:r>
              <a:rPr lang="en-US" sz="3200" dirty="0" err="1">
                <a:solidFill>
                  <a:schemeClr val="tx1"/>
                </a:solidFill>
              </a:rPr>
              <a:t>đường</a:t>
            </a:r>
            <a:r>
              <a:rPr lang="en-US" sz="3200" dirty="0">
                <a:solidFill>
                  <a:schemeClr val="tx1"/>
                </a:solidFill>
              </a:rPr>
              <a:t>:</a:t>
            </a:r>
          </a:p>
          <a:p>
            <a:pPr marL="342900" indent="-342900" algn="just" latinLnBrk="0">
              <a:lnSpc>
                <a:spcPct val="150000"/>
              </a:lnSpc>
              <a:buFont typeface="Arial" panose="020B0604020202020204" pitchFamily="34" charset="0"/>
              <a:buChar char="•"/>
            </a:pPr>
            <a:r>
              <a:rPr lang="en-US" sz="3200" b="1" dirty="0">
                <a:solidFill>
                  <a:srgbClr val="FF0000"/>
                </a:solidFill>
              </a:rPr>
              <a:t>6 – 19 </a:t>
            </a:r>
            <a:r>
              <a:rPr lang="en-US" sz="3200" b="1" dirty="0" err="1">
                <a:solidFill>
                  <a:srgbClr val="FF0000"/>
                </a:solidFill>
              </a:rPr>
              <a:t>tuổi</a:t>
            </a:r>
            <a:r>
              <a:rPr lang="en-US" sz="3200" b="1" dirty="0">
                <a:solidFill>
                  <a:srgbClr val="FF0000"/>
                </a:solidFill>
              </a:rPr>
              <a:t>: </a:t>
            </a:r>
            <a:r>
              <a:rPr lang="en-US" sz="3200" b="1" dirty="0" err="1">
                <a:solidFill>
                  <a:srgbClr val="FF0000"/>
                </a:solidFill>
              </a:rPr>
              <a:t>dưới</a:t>
            </a:r>
            <a:r>
              <a:rPr lang="en-US" sz="3200" b="1" dirty="0">
                <a:solidFill>
                  <a:srgbClr val="FF0000"/>
                </a:solidFill>
              </a:rPr>
              <a:t> 5 </a:t>
            </a:r>
            <a:r>
              <a:rPr lang="en-US" sz="3200" b="1" dirty="0" err="1">
                <a:solidFill>
                  <a:srgbClr val="FF0000"/>
                </a:solidFill>
              </a:rPr>
              <a:t>đơn</a:t>
            </a:r>
            <a:r>
              <a:rPr lang="en-US" sz="3200" b="1" dirty="0">
                <a:solidFill>
                  <a:srgbClr val="FF0000"/>
                </a:solidFill>
              </a:rPr>
              <a:t> </a:t>
            </a:r>
            <a:r>
              <a:rPr lang="en-US" sz="3200" b="1" dirty="0" err="1">
                <a:solidFill>
                  <a:srgbClr val="FF0000"/>
                </a:solidFill>
              </a:rPr>
              <a:t>vị</a:t>
            </a:r>
            <a:r>
              <a:rPr lang="en-US" sz="3200" b="1" dirty="0">
                <a:solidFill>
                  <a:srgbClr val="FF0000"/>
                </a:solidFill>
              </a:rPr>
              <a:t> (25g </a:t>
            </a:r>
            <a:r>
              <a:rPr lang="en-US" sz="3200" b="1" dirty="0" err="1">
                <a:solidFill>
                  <a:srgbClr val="FF0000"/>
                </a:solidFill>
              </a:rPr>
              <a:t>đường</a:t>
            </a:r>
            <a:r>
              <a:rPr lang="en-US" sz="3200" b="1" dirty="0">
                <a:solidFill>
                  <a:srgbClr val="FF0000"/>
                </a:solidFill>
              </a:rPr>
              <a:t>)</a:t>
            </a:r>
          </a:p>
        </p:txBody>
      </p:sp>
      <p:sp>
        <p:nvSpPr>
          <p:cNvPr id="9" name="Title 1">
            <a:extLst>
              <a:ext uri="{FF2B5EF4-FFF2-40B4-BE49-F238E27FC236}">
                <a16:creationId xmlns:a16="http://schemas.microsoft.com/office/drawing/2014/main" id="{33C6222B-2D45-44F6-A119-E7CBB36E6931}"/>
              </a:ext>
            </a:extLst>
          </p:cNvPr>
          <p:cNvSpPr txBox="1">
            <a:spLocks/>
          </p:cNvSpPr>
          <p:nvPr/>
        </p:nvSpPr>
        <p:spPr>
          <a:xfrm>
            <a:off x="820519" y="1248087"/>
            <a:ext cx="11924391" cy="1410730"/>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6: </a:t>
            </a:r>
            <a:r>
              <a:rPr lang="en-US" sz="3600" dirty="0" err="1">
                <a:solidFill>
                  <a:schemeClr val="tx1"/>
                </a:solidFill>
              </a:rPr>
              <a:t>Hạn</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Đường</a:t>
            </a:r>
            <a:endParaRPr lang="en-US" sz="3600" dirty="0">
              <a:solidFill>
                <a:schemeClr val="tx1"/>
              </a:solidFill>
            </a:endParaRPr>
          </a:p>
        </p:txBody>
      </p:sp>
      <p:pic>
        <p:nvPicPr>
          <p:cNvPr id="3" name="Picture 2"/>
          <p:cNvPicPr>
            <a:picLocks noChangeAspect="1"/>
          </p:cNvPicPr>
          <p:nvPr/>
        </p:nvPicPr>
        <p:blipFill>
          <a:blip r:embed="rId4"/>
          <a:stretch>
            <a:fillRect/>
          </a:stretch>
        </p:blipFill>
        <p:spPr>
          <a:xfrm>
            <a:off x="839551" y="6753247"/>
            <a:ext cx="12497990" cy="2762359"/>
          </a:xfrm>
          <a:prstGeom prst="rect">
            <a:avLst/>
          </a:prstGeom>
        </p:spPr>
      </p:pic>
      <p:sp>
        <p:nvSpPr>
          <p:cNvPr id="13" name="object 2"/>
          <p:cNvSpPr/>
          <p:nvPr/>
        </p:nvSpPr>
        <p:spPr>
          <a:xfrm>
            <a:off x="0" y="924829"/>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4" name="object 4"/>
          <p:cNvSpPr txBox="1"/>
          <p:nvPr/>
        </p:nvSpPr>
        <p:spPr>
          <a:xfrm>
            <a:off x="514336" y="924829"/>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3987109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33C6222B-2D45-44F6-A119-E7CBB36E6931}"/>
              </a:ext>
            </a:extLst>
          </p:cNvPr>
          <p:cNvSpPr txBox="1">
            <a:spLocks/>
          </p:cNvSpPr>
          <p:nvPr/>
        </p:nvSpPr>
        <p:spPr>
          <a:xfrm>
            <a:off x="626989" y="1201254"/>
            <a:ext cx="11924391" cy="1410730"/>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6: </a:t>
            </a:r>
            <a:r>
              <a:rPr lang="en-US" sz="3600" dirty="0" err="1">
                <a:solidFill>
                  <a:schemeClr val="tx1"/>
                </a:solidFill>
              </a:rPr>
              <a:t>Hạn</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Đường</a:t>
            </a:r>
            <a:endParaRPr lang="en-US" sz="3600" dirty="0">
              <a:solidFill>
                <a:schemeClr val="tx1"/>
              </a:solidFill>
            </a:endParaRPr>
          </a:p>
        </p:txBody>
      </p:sp>
      <p:sp>
        <p:nvSpPr>
          <p:cNvPr id="15" name="Content Placeholder 3">
            <a:extLst>
              <a:ext uri="{FF2B5EF4-FFF2-40B4-BE49-F238E27FC236}">
                <a16:creationId xmlns:a16="http://schemas.microsoft.com/office/drawing/2014/main" id="{AB1C374F-FC4E-48BB-8C69-D958498C5054}"/>
              </a:ext>
            </a:extLst>
          </p:cNvPr>
          <p:cNvSpPr txBox="1">
            <a:spLocks/>
          </p:cNvSpPr>
          <p:nvPr/>
        </p:nvSpPr>
        <p:spPr>
          <a:xfrm>
            <a:off x="358988" y="2233608"/>
            <a:ext cx="12370823" cy="6815273"/>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3200" dirty="0" err="1">
                <a:solidFill>
                  <a:schemeClr val="tx1"/>
                </a:solidFill>
              </a:rPr>
              <a:t>Hạn</a:t>
            </a:r>
            <a:r>
              <a:rPr lang="en-US" sz="3200" dirty="0">
                <a:solidFill>
                  <a:schemeClr val="tx1"/>
                </a:solidFill>
              </a:rPr>
              <a:t> </a:t>
            </a:r>
            <a:r>
              <a:rPr lang="en-US" sz="3200" dirty="0" err="1">
                <a:solidFill>
                  <a:schemeClr val="tx1"/>
                </a:solidFill>
              </a:rPr>
              <a:t>chế</a:t>
            </a:r>
            <a:r>
              <a:rPr lang="en-US" sz="3200" dirty="0">
                <a:solidFill>
                  <a:schemeClr val="tx1"/>
                </a:solidFill>
              </a:rPr>
              <a:t> </a:t>
            </a:r>
            <a:r>
              <a:rPr lang="en-US" sz="3200" dirty="0" err="1">
                <a:solidFill>
                  <a:schemeClr val="tx1"/>
                </a:solidFill>
              </a:rPr>
              <a:t>ăn</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thực</a:t>
            </a:r>
            <a:r>
              <a:rPr lang="en-US" sz="3200" dirty="0">
                <a:solidFill>
                  <a:schemeClr val="tx1"/>
                </a:solidFill>
              </a:rPr>
              <a:t> </a:t>
            </a:r>
            <a:r>
              <a:rPr lang="en-US" sz="3200" dirty="0" err="1">
                <a:solidFill>
                  <a:schemeClr val="tx1"/>
                </a:solidFill>
              </a:rPr>
              <a:t>phẩm</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hàm</a:t>
            </a:r>
            <a:r>
              <a:rPr lang="en-US" sz="3200" dirty="0">
                <a:solidFill>
                  <a:schemeClr val="tx1"/>
                </a:solidFill>
              </a:rPr>
              <a:t> </a:t>
            </a:r>
            <a:r>
              <a:rPr lang="en-US" sz="3200" dirty="0" err="1">
                <a:solidFill>
                  <a:schemeClr val="tx1"/>
                </a:solidFill>
              </a:rPr>
              <a:t>lượng</a:t>
            </a:r>
            <a:r>
              <a:rPr lang="en-US" sz="3200" dirty="0">
                <a:solidFill>
                  <a:schemeClr val="tx1"/>
                </a:solidFill>
              </a:rPr>
              <a:t> </a:t>
            </a:r>
            <a:r>
              <a:rPr lang="en-US" sz="3200" dirty="0" err="1">
                <a:solidFill>
                  <a:schemeClr val="tx1"/>
                </a:solidFill>
              </a:rPr>
              <a:t>đường</a:t>
            </a:r>
            <a:r>
              <a:rPr lang="en-US" sz="3200" dirty="0">
                <a:solidFill>
                  <a:schemeClr val="tx1"/>
                </a:solidFill>
              </a:rPr>
              <a:t> </a:t>
            </a:r>
            <a:r>
              <a:rPr lang="en-US" sz="3200" dirty="0" err="1">
                <a:solidFill>
                  <a:schemeClr val="tx1"/>
                </a:solidFill>
              </a:rPr>
              <a:t>cao</a:t>
            </a:r>
            <a:r>
              <a:rPr lang="en-US" sz="3200" dirty="0">
                <a:solidFill>
                  <a:schemeClr val="tx1"/>
                </a:solidFill>
              </a:rPr>
              <a:t>:</a:t>
            </a:r>
          </a:p>
          <a:p>
            <a:pPr marL="457200" indent="-457200" algn="just" latinLnBrk="0">
              <a:lnSpc>
                <a:spcPct val="150000"/>
              </a:lnSpc>
              <a:buFont typeface="Arial" panose="020B0604020202020204" pitchFamily="34" charset="0"/>
              <a:buChar char="•"/>
            </a:pPr>
            <a:r>
              <a:rPr lang="en-US" sz="3200" dirty="0" err="1">
                <a:solidFill>
                  <a:schemeClr val="tx1"/>
                </a:solidFill>
              </a:rPr>
              <a:t>Bánh</a:t>
            </a:r>
            <a:r>
              <a:rPr lang="en-US" sz="3200" dirty="0">
                <a:solidFill>
                  <a:schemeClr val="tx1"/>
                </a:solidFill>
              </a:rPr>
              <a:t> </a:t>
            </a:r>
            <a:r>
              <a:rPr lang="en-US" sz="3200" dirty="0" err="1">
                <a:solidFill>
                  <a:schemeClr val="tx1"/>
                </a:solidFill>
              </a:rPr>
              <a:t>ngọt</a:t>
            </a:r>
            <a:r>
              <a:rPr lang="en-US" sz="3200" dirty="0">
                <a:solidFill>
                  <a:schemeClr val="tx1"/>
                </a:solidFill>
              </a:rPr>
              <a:t>, </a:t>
            </a:r>
            <a:r>
              <a:rPr lang="en-US" sz="3200" dirty="0" err="1">
                <a:solidFill>
                  <a:schemeClr val="tx1"/>
                </a:solidFill>
              </a:rPr>
              <a:t>kẹo</a:t>
            </a:r>
            <a:r>
              <a:rPr lang="en-US" sz="3200" dirty="0">
                <a:solidFill>
                  <a:schemeClr val="tx1"/>
                </a:solidFill>
              </a:rPr>
              <a:t>, </a:t>
            </a:r>
            <a:r>
              <a:rPr lang="en-US" sz="3200" dirty="0" err="1">
                <a:solidFill>
                  <a:schemeClr val="tx1"/>
                </a:solidFill>
              </a:rPr>
              <a:t>bánh</a:t>
            </a:r>
            <a:r>
              <a:rPr lang="en-US" sz="3200" dirty="0">
                <a:solidFill>
                  <a:schemeClr val="tx1"/>
                </a:solidFill>
              </a:rPr>
              <a:t> </a:t>
            </a:r>
            <a:r>
              <a:rPr lang="en-US" sz="3200" dirty="0" err="1">
                <a:solidFill>
                  <a:schemeClr val="tx1"/>
                </a:solidFill>
              </a:rPr>
              <a:t>trung</a:t>
            </a:r>
            <a:r>
              <a:rPr lang="en-US" sz="3200" dirty="0">
                <a:solidFill>
                  <a:schemeClr val="tx1"/>
                </a:solidFill>
              </a:rPr>
              <a:t> </a:t>
            </a:r>
            <a:r>
              <a:rPr lang="en-US" sz="3200" dirty="0" err="1">
                <a:solidFill>
                  <a:schemeClr val="tx1"/>
                </a:solidFill>
              </a:rPr>
              <a:t>thu</a:t>
            </a:r>
            <a:r>
              <a:rPr lang="en-US" sz="3200" dirty="0">
                <a:solidFill>
                  <a:schemeClr val="tx1"/>
                </a:solidFill>
              </a:rPr>
              <a:t>, </a:t>
            </a:r>
            <a:r>
              <a:rPr lang="en-US" sz="3200" dirty="0" err="1">
                <a:solidFill>
                  <a:schemeClr val="tx1"/>
                </a:solidFill>
              </a:rPr>
              <a:t>bánh</a:t>
            </a:r>
            <a:r>
              <a:rPr lang="en-US" sz="3200" dirty="0">
                <a:solidFill>
                  <a:schemeClr val="tx1"/>
                </a:solidFill>
              </a:rPr>
              <a:t> </a:t>
            </a:r>
            <a:r>
              <a:rPr lang="en-US" sz="3200" dirty="0" err="1">
                <a:solidFill>
                  <a:schemeClr val="tx1"/>
                </a:solidFill>
              </a:rPr>
              <a:t>kem</a:t>
            </a:r>
            <a:r>
              <a:rPr lang="en-US" sz="3200" dirty="0">
                <a:solidFill>
                  <a:schemeClr val="tx1"/>
                </a:solidFill>
              </a:rPr>
              <a:t>, </a:t>
            </a:r>
            <a:r>
              <a:rPr lang="en-US" sz="3200" dirty="0" err="1">
                <a:solidFill>
                  <a:schemeClr val="tx1"/>
                </a:solidFill>
              </a:rPr>
              <a:t>bánh</a:t>
            </a:r>
            <a:r>
              <a:rPr lang="en-US" sz="3200" dirty="0">
                <a:solidFill>
                  <a:schemeClr val="tx1"/>
                </a:solidFill>
              </a:rPr>
              <a:t> </a:t>
            </a:r>
            <a:r>
              <a:rPr lang="en-US" sz="3200" dirty="0" err="1">
                <a:solidFill>
                  <a:schemeClr val="tx1"/>
                </a:solidFill>
              </a:rPr>
              <a:t>quy</a:t>
            </a:r>
            <a:r>
              <a:rPr lang="en-US" sz="3200" dirty="0">
                <a:solidFill>
                  <a:schemeClr val="tx1"/>
                </a:solidFill>
              </a:rPr>
              <a:t> </a:t>
            </a:r>
          </a:p>
          <a:p>
            <a:pPr marL="457200" indent="-457200" algn="just" latinLnBrk="0">
              <a:lnSpc>
                <a:spcPct val="150000"/>
              </a:lnSpc>
              <a:buFont typeface="Arial" panose="020B0604020202020204" pitchFamily="34" charset="0"/>
              <a:buChar char="•"/>
            </a:pPr>
            <a:r>
              <a:rPr lang="en-US" sz="3200" dirty="0" err="1">
                <a:solidFill>
                  <a:schemeClr val="tx1"/>
                </a:solidFill>
              </a:rPr>
              <a:t>Hoa</a:t>
            </a:r>
            <a:r>
              <a:rPr lang="en-US" sz="3200" dirty="0">
                <a:solidFill>
                  <a:schemeClr val="tx1"/>
                </a:solidFill>
              </a:rPr>
              <a:t> </a:t>
            </a:r>
            <a:r>
              <a:rPr lang="en-US" sz="3200" dirty="0" err="1">
                <a:solidFill>
                  <a:schemeClr val="tx1"/>
                </a:solidFill>
              </a:rPr>
              <a:t>quả</a:t>
            </a:r>
            <a:r>
              <a:rPr lang="en-US" sz="3200" dirty="0">
                <a:solidFill>
                  <a:schemeClr val="tx1"/>
                </a:solidFill>
              </a:rPr>
              <a:t> </a:t>
            </a:r>
            <a:r>
              <a:rPr lang="en-US" sz="3200" dirty="0" err="1">
                <a:solidFill>
                  <a:schemeClr val="tx1"/>
                </a:solidFill>
              </a:rPr>
              <a:t>sấy</a:t>
            </a:r>
            <a:r>
              <a:rPr lang="en-US" sz="3200" dirty="0">
                <a:solidFill>
                  <a:schemeClr val="tx1"/>
                </a:solidFill>
              </a:rPr>
              <a:t> </a:t>
            </a:r>
            <a:r>
              <a:rPr lang="en-US" sz="3200" dirty="0" err="1">
                <a:solidFill>
                  <a:schemeClr val="tx1"/>
                </a:solidFill>
              </a:rPr>
              <a:t>khô</a:t>
            </a:r>
            <a:r>
              <a:rPr lang="en-US" sz="3200" dirty="0">
                <a:solidFill>
                  <a:schemeClr val="tx1"/>
                </a:solidFill>
              </a:rPr>
              <a:t> </a:t>
            </a:r>
          </a:p>
          <a:p>
            <a:pPr marL="457200" indent="-457200" algn="just" latinLnBrk="0">
              <a:lnSpc>
                <a:spcPct val="150000"/>
              </a:lnSpc>
              <a:buFont typeface="Arial" panose="020B0604020202020204" pitchFamily="34" charset="0"/>
              <a:buChar char="•"/>
            </a:pPr>
            <a:r>
              <a:rPr lang="en-US" sz="3200" dirty="0" err="1">
                <a:solidFill>
                  <a:schemeClr val="tx1"/>
                </a:solidFill>
              </a:rPr>
              <a:t>Trà</a:t>
            </a:r>
            <a:r>
              <a:rPr lang="en-US" sz="3200" dirty="0">
                <a:solidFill>
                  <a:schemeClr val="tx1"/>
                </a:solidFill>
              </a:rPr>
              <a:t> </a:t>
            </a:r>
            <a:r>
              <a:rPr lang="en-US" sz="3200" dirty="0" err="1">
                <a:solidFill>
                  <a:schemeClr val="tx1"/>
                </a:solidFill>
              </a:rPr>
              <a:t>sữa</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ngọt</a:t>
            </a:r>
            <a:r>
              <a:rPr lang="en-US" sz="3200" dirty="0">
                <a:solidFill>
                  <a:schemeClr val="tx1"/>
                </a:solidFill>
              </a:rPr>
              <a:t> </a:t>
            </a:r>
            <a:r>
              <a:rPr lang="en-US" sz="3200" dirty="0" err="1">
                <a:solidFill>
                  <a:schemeClr val="tx1"/>
                </a:solidFill>
              </a:rPr>
              <a:t>đóng</a:t>
            </a:r>
            <a:r>
              <a:rPr lang="en-US" sz="3200" dirty="0">
                <a:solidFill>
                  <a:schemeClr val="tx1"/>
                </a:solidFill>
              </a:rPr>
              <a:t> chai, </a:t>
            </a:r>
            <a:r>
              <a:rPr lang="en-US" sz="3200" dirty="0" err="1">
                <a:solidFill>
                  <a:schemeClr val="tx1"/>
                </a:solidFill>
              </a:rPr>
              <a:t>nước</a:t>
            </a:r>
            <a:r>
              <a:rPr lang="en-US" sz="3200" dirty="0">
                <a:solidFill>
                  <a:schemeClr val="tx1"/>
                </a:solidFill>
              </a:rPr>
              <a:t> </a:t>
            </a:r>
            <a:r>
              <a:rPr lang="en-US" sz="3200" dirty="0" err="1">
                <a:solidFill>
                  <a:schemeClr val="tx1"/>
                </a:solidFill>
              </a:rPr>
              <a:t>tăng</a:t>
            </a:r>
            <a:r>
              <a:rPr lang="en-US" sz="3200" dirty="0">
                <a:solidFill>
                  <a:schemeClr val="tx1"/>
                </a:solidFill>
              </a:rPr>
              <a:t> </a:t>
            </a:r>
            <a:r>
              <a:rPr lang="en-US" sz="3200" dirty="0" err="1">
                <a:solidFill>
                  <a:schemeClr val="tx1"/>
                </a:solidFill>
              </a:rPr>
              <a:t>lực</a:t>
            </a:r>
            <a:endParaRPr lang="en-US" sz="3200" dirty="0">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10" y="5860538"/>
            <a:ext cx="6286500" cy="4191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1686" y="5885558"/>
            <a:ext cx="5583347" cy="4140960"/>
          </a:xfrm>
          <a:prstGeom prst="rect">
            <a:avLst/>
          </a:prstGeom>
        </p:spPr>
      </p:pic>
      <p:sp>
        <p:nvSpPr>
          <p:cNvPr id="16" name="TextBox 15"/>
          <p:cNvSpPr txBox="1"/>
          <p:nvPr/>
        </p:nvSpPr>
        <p:spPr>
          <a:xfrm>
            <a:off x="8881269" y="9528318"/>
            <a:ext cx="3076064" cy="523220"/>
          </a:xfrm>
          <a:prstGeom prst="rect">
            <a:avLst/>
          </a:prstGeom>
          <a:noFill/>
        </p:spPr>
        <p:txBody>
          <a:bodyPr wrap="square" rtlCol="0">
            <a:spAutoFit/>
          </a:bodyPr>
          <a:lstStyle/>
          <a:p>
            <a:r>
              <a:rPr lang="en-US" sz="2800" dirty="0"/>
              <a:t>550 – 900 Kcal</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56566"/>
          <a:stretch/>
        </p:blipFill>
        <p:spPr>
          <a:xfrm>
            <a:off x="10994485" y="2023680"/>
            <a:ext cx="2844800" cy="3684181"/>
          </a:xfrm>
          <a:prstGeom prst="rect">
            <a:avLst/>
          </a:prstGeom>
        </p:spPr>
      </p:pic>
      <p:sp>
        <p:nvSpPr>
          <p:cNvPr id="17" name="TextBox 16"/>
          <p:cNvSpPr txBox="1"/>
          <p:nvPr/>
        </p:nvSpPr>
        <p:spPr>
          <a:xfrm>
            <a:off x="10706436" y="1196847"/>
            <a:ext cx="3718432" cy="523220"/>
          </a:xfrm>
          <a:prstGeom prst="rect">
            <a:avLst/>
          </a:prstGeom>
          <a:noFill/>
        </p:spPr>
        <p:txBody>
          <a:bodyPr wrap="square" rtlCol="0">
            <a:spAutoFit/>
          </a:bodyPr>
          <a:lstStyle/>
          <a:p>
            <a:r>
              <a:rPr lang="en-US" sz="2800" dirty="0"/>
              <a:t>500 Kcal; 55g </a:t>
            </a:r>
            <a:r>
              <a:rPr lang="en-US" sz="2800" dirty="0" err="1"/>
              <a:t>đường</a:t>
            </a:r>
            <a:endParaRPr lang="en-US" sz="2800" dirty="0"/>
          </a:p>
        </p:txBody>
      </p:sp>
      <p:sp>
        <p:nvSpPr>
          <p:cNvPr id="18" name="object 2"/>
          <p:cNvSpPr/>
          <p:nvPr/>
        </p:nvSpPr>
        <p:spPr>
          <a:xfrm>
            <a:off x="0" y="850900"/>
            <a:ext cx="9353351"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A100"/>
          </a:solidFill>
        </p:spPr>
        <p:txBody>
          <a:bodyPr wrap="square" lIns="0" tIns="0" rIns="0" bIns="0" rtlCol="0"/>
          <a:lstStyle/>
          <a:p>
            <a:endParaRPr sz="1350" dirty="0"/>
          </a:p>
        </p:txBody>
      </p:sp>
      <p:sp>
        <p:nvSpPr>
          <p:cNvPr id="19" name="object 4"/>
          <p:cNvSpPr txBox="1"/>
          <p:nvPr/>
        </p:nvSpPr>
        <p:spPr>
          <a:xfrm>
            <a:off x="514336" y="850900"/>
            <a:ext cx="8153215" cy="625171"/>
          </a:xfrm>
          <a:prstGeom prst="rect">
            <a:avLst/>
          </a:prstGeom>
          <a:solidFill>
            <a:srgbClr val="FFA100"/>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lang="en-US" sz="4000" b="1" dirty="0" smtClean="0">
                <a:solidFill>
                  <a:srgbClr val="FFFFFF"/>
                </a:solidFill>
                <a:cs typeface="Source Sans Pro Light"/>
              </a:rPr>
              <a:t>4.5. Đơn vị ăn của thực phẩm</a:t>
            </a:r>
            <a:endParaRPr sz="4000" b="1" dirty="0">
              <a:cs typeface="Source Sans Pro Light"/>
            </a:endParaRPr>
          </a:p>
        </p:txBody>
      </p:sp>
    </p:spTree>
    <p:extLst>
      <p:ext uri="{BB962C8B-B14F-4D97-AF65-F5344CB8AC3E}">
        <p14:creationId xmlns:p14="http://schemas.microsoft.com/office/powerpoint/2010/main" val="4654655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9" name="Title 1">
            <a:extLst>
              <a:ext uri="{FF2B5EF4-FFF2-40B4-BE49-F238E27FC236}">
                <a16:creationId xmlns:a16="http://schemas.microsoft.com/office/drawing/2014/main" id="{33C6222B-2D45-44F6-A119-E7CBB36E6931}"/>
              </a:ext>
            </a:extLst>
          </p:cNvPr>
          <p:cNvSpPr txBox="1">
            <a:spLocks/>
          </p:cNvSpPr>
          <p:nvPr/>
        </p:nvSpPr>
        <p:spPr>
          <a:xfrm>
            <a:off x="798433" y="881707"/>
            <a:ext cx="11924391" cy="1071745"/>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3600" dirty="0" err="1">
                <a:solidFill>
                  <a:schemeClr val="tx1"/>
                </a:solidFill>
              </a:rPr>
              <a:t>Tầng</a:t>
            </a:r>
            <a:r>
              <a:rPr lang="en-US" sz="3600" dirty="0">
                <a:solidFill>
                  <a:schemeClr val="tx1"/>
                </a:solidFill>
              </a:rPr>
              <a:t> 6: </a:t>
            </a:r>
            <a:r>
              <a:rPr lang="en-US" sz="3600" dirty="0" err="1">
                <a:solidFill>
                  <a:schemeClr val="tx1"/>
                </a:solidFill>
              </a:rPr>
              <a:t>Hạn</a:t>
            </a:r>
            <a:r>
              <a:rPr lang="en-US" sz="3600" dirty="0">
                <a:solidFill>
                  <a:schemeClr val="tx1"/>
                </a:solidFill>
              </a:rPr>
              <a:t> </a:t>
            </a:r>
            <a:r>
              <a:rPr lang="en-US" sz="3600" dirty="0" err="1">
                <a:solidFill>
                  <a:schemeClr val="tx1"/>
                </a:solidFill>
              </a:rPr>
              <a:t>chế</a:t>
            </a:r>
            <a:r>
              <a:rPr lang="en-US" sz="3600" dirty="0">
                <a:solidFill>
                  <a:schemeClr val="tx1"/>
                </a:solidFill>
              </a:rPr>
              <a:t> </a:t>
            </a:r>
            <a:r>
              <a:rPr lang="en-US" sz="3600" dirty="0" err="1">
                <a:solidFill>
                  <a:schemeClr val="tx1"/>
                </a:solidFill>
              </a:rPr>
              <a:t>Đường</a:t>
            </a:r>
            <a:endParaRPr lang="en-US" sz="3600" dirty="0">
              <a:solidFill>
                <a:schemeClr val="tx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63" y="1953452"/>
            <a:ext cx="10224060" cy="7787787"/>
          </a:xfrm>
          <a:prstGeom prst="rect">
            <a:avLst/>
          </a:prstGeom>
        </p:spPr>
      </p:pic>
      <p:sp>
        <p:nvSpPr>
          <p:cNvPr id="3" name="TextBox 2"/>
          <p:cNvSpPr txBox="1"/>
          <p:nvPr/>
        </p:nvSpPr>
        <p:spPr>
          <a:xfrm>
            <a:off x="11167269" y="5270500"/>
            <a:ext cx="3084591" cy="1569660"/>
          </a:xfrm>
          <a:prstGeom prst="rect">
            <a:avLst/>
          </a:prstGeom>
          <a:noFill/>
        </p:spPr>
        <p:txBody>
          <a:bodyPr wrap="square" rtlCol="0">
            <a:spAutoFit/>
          </a:bodyPr>
          <a:lstStyle/>
          <a:p>
            <a:pPr>
              <a:lnSpc>
                <a:spcPct val="150000"/>
              </a:lnSpc>
            </a:pPr>
            <a:r>
              <a:rPr lang="en-US" sz="3200" dirty="0"/>
              <a:t>1 </a:t>
            </a:r>
            <a:r>
              <a:rPr lang="en-US" sz="3200" dirty="0" err="1"/>
              <a:t>hình</a:t>
            </a:r>
            <a:r>
              <a:rPr lang="en-US" sz="3200" dirty="0"/>
              <a:t> </a:t>
            </a:r>
            <a:r>
              <a:rPr lang="en-US" sz="3200" dirty="0" err="1"/>
              <a:t>vuông</a:t>
            </a:r>
            <a:r>
              <a:rPr lang="en-US" sz="3200" dirty="0"/>
              <a:t> = </a:t>
            </a:r>
            <a:r>
              <a:rPr lang="en-US" sz="3200" dirty="0" smtClean="0"/>
              <a:t>3 </a:t>
            </a:r>
            <a:r>
              <a:rPr lang="en-US" sz="3200" dirty="0"/>
              <a:t>gam </a:t>
            </a:r>
            <a:r>
              <a:rPr lang="en-US" sz="3200" dirty="0" err="1"/>
              <a:t>đường</a:t>
            </a:r>
            <a:endParaRPr lang="en-US" sz="3200" dirty="0"/>
          </a:p>
        </p:txBody>
      </p:sp>
    </p:spTree>
    <p:extLst>
      <p:ext uri="{BB962C8B-B14F-4D97-AF65-F5344CB8AC3E}">
        <p14:creationId xmlns:p14="http://schemas.microsoft.com/office/powerpoint/2010/main" val="8987608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Content Placeholder 3">
            <a:extLst>
              <a:ext uri="{FF2B5EF4-FFF2-40B4-BE49-F238E27FC236}">
                <a16:creationId xmlns:a16="http://schemas.microsoft.com/office/drawing/2014/main" id="{596581EC-81E0-4B8C-9609-AF0C8F61A670}"/>
              </a:ext>
            </a:extLst>
          </p:cNvPr>
          <p:cNvSpPr txBox="1">
            <a:spLocks/>
          </p:cNvSpPr>
          <p:nvPr/>
        </p:nvSpPr>
        <p:spPr>
          <a:xfrm>
            <a:off x="845598" y="1808525"/>
            <a:ext cx="12293745" cy="8271699"/>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3200" dirty="0" err="1">
                <a:solidFill>
                  <a:schemeClr val="tx1"/>
                </a:solidFill>
              </a:rPr>
              <a:t>Nhu</a:t>
            </a:r>
            <a:r>
              <a:rPr lang="en-US" sz="3200" dirty="0">
                <a:solidFill>
                  <a:schemeClr val="tx1"/>
                </a:solidFill>
              </a:rPr>
              <a:t> </a:t>
            </a:r>
            <a:r>
              <a:rPr lang="en-US" sz="3200" dirty="0" err="1">
                <a:solidFill>
                  <a:schemeClr val="tx1"/>
                </a:solidFill>
              </a:rPr>
              <a:t>cầu</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uống</a:t>
            </a:r>
            <a:r>
              <a:rPr lang="en-US" sz="3200" dirty="0">
                <a:solidFill>
                  <a:schemeClr val="tx1"/>
                </a:solidFill>
              </a:rPr>
              <a:t> </a:t>
            </a:r>
            <a:r>
              <a:rPr lang="en-US" sz="3200" dirty="0" err="1">
                <a:solidFill>
                  <a:schemeClr val="tx1"/>
                </a:solidFill>
              </a:rPr>
              <a:t>tùy</a:t>
            </a:r>
            <a:r>
              <a:rPr lang="en-US" sz="3200" dirty="0">
                <a:solidFill>
                  <a:schemeClr val="tx1"/>
                </a:solidFill>
              </a:rPr>
              <a:t> </a:t>
            </a:r>
            <a:r>
              <a:rPr lang="en-US" sz="3200" dirty="0" err="1">
                <a:solidFill>
                  <a:schemeClr val="tx1"/>
                </a:solidFill>
              </a:rPr>
              <a:t>theo</a:t>
            </a:r>
            <a:r>
              <a:rPr lang="en-US" sz="3200" dirty="0">
                <a:solidFill>
                  <a:schemeClr val="tx1"/>
                </a:solidFill>
              </a:rPr>
              <a:t> </a:t>
            </a:r>
            <a:r>
              <a:rPr lang="en-US" sz="3200" dirty="0" err="1">
                <a:solidFill>
                  <a:schemeClr val="tx1"/>
                </a:solidFill>
              </a:rPr>
              <a:t>cân</a:t>
            </a:r>
            <a:r>
              <a:rPr lang="en-US" sz="3200" dirty="0">
                <a:solidFill>
                  <a:schemeClr val="tx1"/>
                </a:solidFill>
              </a:rPr>
              <a:t> </a:t>
            </a:r>
            <a:r>
              <a:rPr lang="en-US" sz="3200" dirty="0" err="1">
                <a:solidFill>
                  <a:schemeClr val="tx1"/>
                </a:solidFill>
              </a:rPr>
              <a:t>nặng</a:t>
            </a:r>
            <a:r>
              <a:rPr lang="en-US" sz="3200" dirty="0">
                <a:solidFill>
                  <a:schemeClr val="tx1"/>
                </a:solidFill>
              </a:rPr>
              <a:t>, </a:t>
            </a:r>
            <a:r>
              <a:rPr lang="en-US" sz="3200" dirty="0" err="1">
                <a:solidFill>
                  <a:schemeClr val="tx1"/>
                </a:solidFill>
              </a:rPr>
              <a:t>tuổi</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hoạt</a:t>
            </a:r>
            <a:r>
              <a:rPr lang="en-US" sz="3200" dirty="0">
                <a:solidFill>
                  <a:schemeClr val="tx1"/>
                </a:solidFill>
              </a:rPr>
              <a:t> </a:t>
            </a:r>
            <a:r>
              <a:rPr lang="en-US" sz="3200" dirty="0" err="1">
                <a:solidFill>
                  <a:schemeClr val="tx1"/>
                </a:solidFill>
              </a:rPr>
              <a:t>động</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smtClean="0">
                <a:solidFill>
                  <a:schemeClr val="tx1"/>
                </a:solidFill>
              </a:rPr>
              <a:t>lực</a:t>
            </a:r>
            <a:r>
              <a:rPr lang="en-US" sz="3200" dirty="0" smtClean="0">
                <a:solidFill>
                  <a:schemeClr val="tx1"/>
                </a:solidFill>
              </a:rPr>
              <a:t>; </a:t>
            </a:r>
            <a:r>
              <a:rPr lang="en-US" sz="3200" dirty="0" err="1" smtClean="0">
                <a:solidFill>
                  <a:schemeClr val="tx1"/>
                </a:solidFill>
              </a:rPr>
              <a:t>phụ</a:t>
            </a:r>
            <a:r>
              <a:rPr lang="en-US" sz="3200" dirty="0" smtClean="0">
                <a:solidFill>
                  <a:schemeClr val="tx1"/>
                </a:solidFill>
              </a:rPr>
              <a:t> </a:t>
            </a:r>
            <a:r>
              <a:rPr lang="en-US" sz="3200" dirty="0" err="1" smtClean="0">
                <a:solidFill>
                  <a:schemeClr val="tx1"/>
                </a:solidFill>
              </a:rPr>
              <a:t>thuộc</a:t>
            </a:r>
            <a:r>
              <a:rPr lang="en-US" sz="3200" dirty="0" smtClean="0">
                <a:solidFill>
                  <a:schemeClr val="tx1"/>
                </a:solidFill>
              </a:rPr>
              <a:t> </a:t>
            </a:r>
            <a:r>
              <a:rPr lang="en-US" sz="3200" dirty="0" err="1" smtClean="0">
                <a:solidFill>
                  <a:schemeClr val="tx1"/>
                </a:solidFill>
              </a:rPr>
              <a:t>nhiều</a:t>
            </a:r>
            <a:r>
              <a:rPr lang="en-US" sz="3200" dirty="0" smtClean="0">
                <a:solidFill>
                  <a:schemeClr val="tx1"/>
                </a:solidFill>
              </a:rPr>
              <a:t> </a:t>
            </a:r>
            <a:r>
              <a:rPr lang="en-US" sz="3200" dirty="0" err="1" smtClean="0">
                <a:solidFill>
                  <a:schemeClr val="tx1"/>
                </a:solidFill>
              </a:rPr>
              <a:t>vào</a:t>
            </a:r>
            <a:r>
              <a:rPr lang="en-US" sz="3200" dirty="0" smtClean="0">
                <a:solidFill>
                  <a:schemeClr val="tx1"/>
                </a:solidFill>
              </a:rPr>
              <a:t> </a:t>
            </a:r>
            <a:r>
              <a:rPr lang="en-US" sz="3200" dirty="0" err="1" smtClean="0">
                <a:solidFill>
                  <a:schemeClr val="tx1"/>
                </a:solidFill>
              </a:rPr>
              <a:t>điều</a:t>
            </a:r>
            <a:r>
              <a:rPr lang="en-US" sz="3200" dirty="0" smtClean="0">
                <a:solidFill>
                  <a:schemeClr val="tx1"/>
                </a:solidFill>
              </a:rPr>
              <a:t> </a:t>
            </a:r>
            <a:r>
              <a:rPr lang="en-US" sz="3200" dirty="0" err="1" smtClean="0">
                <a:solidFill>
                  <a:schemeClr val="tx1"/>
                </a:solidFill>
              </a:rPr>
              <a:t>kiện</a:t>
            </a:r>
            <a:r>
              <a:rPr lang="en-US" sz="3200" dirty="0" smtClean="0">
                <a:solidFill>
                  <a:schemeClr val="tx1"/>
                </a:solidFill>
              </a:rPr>
              <a:t> </a:t>
            </a:r>
            <a:r>
              <a:rPr lang="en-US" sz="3200" dirty="0" err="1" smtClean="0">
                <a:solidFill>
                  <a:schemeClr val="tx1"/>
                </a:solidFill>
              </a:rPr>
              <a:t>thời</a:t>
            </a:r>
            <a:r>
              <a:rPr lang="en-US" sz="3200" dirty="0" smtClean="0">
                <a:solidFill>
                  <a:schemeClr val="tx1"/>
                </a:solidFill>
              </a:rPr>
              <a:t> </a:t>
            </a:r>
            <a:r>
              <a:rPr lang="en-US" sz="3200" dirty="0" err="1" smtClean="0">
                <a:solidFill>
                  <a:schemeClr val="tx1"/>
                </a:solidFill>
              </a:rPr>
              <a:t>tiết</a:t>
            </a:r>
            <a:r>
              <a:rPr lang="en-US" sz="3200" dirty="0" smtClean="0">
                <a:solidFill>
                  <a:schemeClr val="tx1"/>
                </a:solidFill>
              </a:rPr>
              <a:t>, </a:t>
            </a:r>
            <a:r>
              <a:rPr lang="en-US" sz="3200" dirty="0" err="1" smtClean="0">
                <a:solidFill>
                  <a:schemeClr val="tx1"/>
                </a:solidFill>
              </a:rPr>
              <a:t>khí</a:t>
            </a:r>
            <a:r>
              <a:rPr lang="en-US" sz="3200" dirty="0" smtClean="0">
                <a:solidFill>
                  <a:schemeClr val="tx1"/>
                </a:solidFill>
              </a:rPr>
              <a:t> </a:t>
            </a:r>
            <a:r>
              <a:rPr lang="en-US" sz="3200" dirty="0" err="1" smtClean="0">
                <a:solidFill>
                  <a:schemeClr val="tx1"/>
                </a:solidFill>
              </a:rPr>
              <a:t>hậu</a:t>
            </a:r>
            <a:r>
              <a:rPr lang="en-US" sz="3200" dirty="0" smtClean="0">
                <a:solidFill>
                  <a:schemeClr val="tx1"/>
                </a:solidFill>
              </a:rPr>
              <a:t>. </a:t>
            </a:r>
          </a:p>
          <a:p>
            <a:pPr algn="just" latinLnBrk="0">
              <a:lnSpc>
                <a:spcPct val="150000"/>
              </a:lnSpc>
            </a:pPr>
            <a:r>
              <a:rPr lang="en-US" sz="3200" dirty="0" err="1" smtClean="0">
                <a:solidFill>
                  <a:schemeClr val="tx1"/>
                </a:solidFill>
              </a:rPr>
              <a:t>Nước</a:t>
            </a:r>
            <a:r>
              <a:rPr lang="en-US" sz="3200" dirty="0" smtClean="0">
                <a:solidFill>
                  <a:schemeClr val="tx1"/>
                </a:solidFill>
              </a:rPr>
              <a:t> </a:t>
            </a:r>
            <a:r>
              <a:rPr lang="en-US" sz="3200" dirty="0" err="1" smtClean="0">
                <a:solidFill>
                  <a:schemeClr val="tx1"/>
                </a:solidFill>
              </a:rPr>
              <a:t>cho</a:t>
            </a:r>
            <a:r>
              <a:rPr lang="en-US" sz="3200" dirty="0" smtClean="0">
                <a:solidFill>
                  <a:schemeClr val="tx1"/>
                </a:solidFill>
              </a:rPr>
              <a:t> </a:t>
            </a:r>
            <a:r>
              <a:rPr lang="en-US" sz="3200" dirty="0" err="1" smtClean="0">
                <a:solidFill>
                  <a:schemeClr val="tx1"/>
                </a:solidFill>
              </a:rPr>
              <a:t>trẻ</a:t>
            </a:r>
            <a:r>
              <a:rPr lang="en-US" sz="3200" dirty="0" smtClean="0">
                <a:solidFill>
                  <a:schemeClr val="tx1"/>
                </a:solidFill>
              </a:rPr>
              <a:t>: </a:t>
            </a:r>
            <a:r>
              <a:rPr lang="en-US" sz="3200" dirty="0" err="1" smtClean="0">
                <a:solidFill>
                  <a:schemeClr val="tx1"/>
                </a:solidFill>
              </a:rPr>
              <a:t>nước</a:t>
            </a:r>
            <a:r>
              <a:rPr lang="en-US" sz="3200" dirty="0" smtClean="0">
                <a:solidFill>
                  <a:schemeClr val="tx1"/>
                </a:solidFill>
              </a:rPr>
              <a:t> </a:t>
            </a:r>
            <a:r>
              <a:rPr lang="en-US" sz="3200" dirty="0" err="1" smtClean="0">
                <a:solidFill>
                  <a:schemeClr val="tx1"/>
                </a:solidFill>
              </a:rPr>
              <a:t>sạch</a:t>
            </a:r>
            <a:r>
              <a:rPr lang="en-US" sz="3200" dirty="0" smtClean="0">
                <a:solidFill>
                  <a:schemeClr val="tx1"/>
                </a:solidFill>
              </a:rPr>
              <a:t>, </a:t>
            </a:r>
            <a:r>
              <a:rPr lang="en-US" sz="3200" dirty="0" err="1" smtClean="0">
                <a:solidFill>
                  <a:schemeClr val="tx1"/>
                </a:solidFill>
              </a:rPr>
              <a:t>chín</a:t>
            </a:r>
            <a:r>
              <a:rPr lang="en-US" sz="3200" dirty="0" smtClean="0">
                <a:solidFill>
                  <a:schemeClr val="tx1"/>
                </a:solidFill>
              </a:rPr>
              <a:t>, </a:t>
            </a:r>
            <a:r>
              <a:rPr lang="en-US" sz="3200" dirty="0" err="1" smtClean="0">
                <a:solidFill>
                  <a:schemeClr val="tx1"/>
                </a:solidFill>
              </a:rPr>
              <a:t>sữa</a:t>
            </a:r>
            <a:r>
              <a:rPr lang="en-US" sz="3200" dirty="0" smtClean="0">
                <a:solidFill>
                  <a:schemeClr val="tx1"/>
                </a:solidFill>
              </a:rPr>
              <a:t> </a:t>
            </a:r>
            <a:r>
              <a:rPr lang="en-US" sz="3200" dirty="0" err="1" smtClean="0">
                <a:solidFill>
                  <a:schemeClr val="tx1"/>
                </a:solidFill>
              </a:rPr>
              <a:t>không</a:t>
            </a:r>
            <a:r>
              <a:rPr lang="en-US" sz="3200" dirty="0" smtClean="0">
                <a:solidFill>
                  <a:schemeClr val="tx1"/>
                </a:solidFill>
              </a:rPr>
              <a:t> </a:t>
            </a:r>
            <a:r>
              <a:rPr lang="en-US" sz="3200" dirty="0" err="1" smtClean="0">
                <a:solidFill>
                  <a:schemeClr val="tx1"/>
                </a:solidFill>
              </a:rPr>
              <a:t>đường</a:t>
            </a:r>
            <a:r>
              <a:rPr lang="en-US" sz="3200" dirty="0" smtClean="0">
                <a:solidFill>
                  <a:schemeClr val="tx1"/>
                </a:solidFill>
              </a:rPr>
              <a:t>, </a:t>
            </a:r>
            <a:r>
              <a:rPr lang="en-US" sz="3200" dirty="0" err="1" smtClean="0">
                <a:solidFill>
                  <a:schemeClr val="tx1"/>
                </a:solidFill>
              </a:rPr>
              <a:t>nước</a:t>
            </a:r>
            <a:r>
              <a:rPr lang="en-US" sz="3200" dirty="0" smtClean="0">
                <a:solidFill>
                  <a:schemeClr val="tx1"/>
                </a:solidFill>
              </a:rPr>
              <a:t> </a:t>
            </a:r>
            <a:r>
              <a:rPr lang="en-US" sz="3200" dirty="0" err="1" smtClean="0">
                <a:solidFill>
                  <a:schemeClr val="tx1"/>
                </a:solidFill>
              </a:rPr>
              <a:t>canh</a:t>
            </a:r>
            <a:r>
              <a:rPr lang="en-US" sz="3200" dirty="0" smtClean="0">
                <a:solidFill>
                  <a:schemeClr val="tx1"/>
                </a:solidFill>
              </a:rPr>
              <a:t>…</a:t>
            </a:r>
          </a:p>
          <a:p>
            <a:pPr algn="just" latinLnBrk="0">
              <a:lnSpc>
                <a:spcPct val="150000"/>
              </a:lnSpc>
            </a:pPr>
            <a:r>
              <a:rPr lang="en-US" sz="3200" b="1" dirty="0" err="1" smtClean="0">
                <a:solidFill>
                  <a:srgbClr val="FF0000"/>
                </a:solidFill>
              </a:rPr>
              <a:t>Khuyến</a:t>
            </a:r>
            <a:r>
              <a:rPr lang="en-US" sz="3200" b="1" dirty="0" smtClean="0">
                <a:solidFill>
                  <a:srgbClr val="FF0000"/>
                </a:solidFill>
              </a:rPr>
              <a:t> </a:t>
            </a:r>
            <a:r>
              <a:rPr lang="en-US" sz="3200" b="1" dirty="0" err="1">
                <a:solidFill>
                  <a:srgbClr val="FF0000"/>
                </a:solidFill>
              </a:rPr>
              <a:t>nghị</a:t>
            </a:r>
            <a:r>
              <a:rPr lang="en-US" sz="3200" b="1" dirty="0">
                <a:solidFill>
                  <a:srgbClr val="FF0000"/>
                </a:solidFill>
              </a:rPr>
              <a:t>: 1 </a:t>
            </a:r>
            <a:r>
              <a:rPr lang="en-US" sz="3200" b="1" dirty="0" err="1">
                <a:solidFill>
                  <a:srgbClr val="FF0000"/>
                </a:solidFill>
              </a:rPr>
              <a:t>đơn</a:t>
            </a:r>
            <a:r>
              <a:rPr lang="en-US" sz="3200" b="1" dirty="0">
                <a:solidFill>
                  <a:srgbClr val="FF0000"/>
                </a:solidFill>
              </a:rPr>
              <a:t> </a:t>
            </a:r>
            <a:r>
              <a:rPr lang="en-US" sz="3200" b="1" dirty="0" err="1">
                <a:solidFill>
                  <a:srgbClr val="FF0000"/>
                </a:solidFill>
              </a:rPr>
              <a:t>vị</a:t>
            </a:r>
            <a:r>
              <a:rPr lang="en-US" sz="3200" b="1" dirty="0">
                <a:solidFill>
                  <a:srgbClr val="FF0000"/>
                </a:solidFill>
              </a:rPr>
              <a:t> </a:t>
            </a:r>
            <a:r>
              <a:rPr lang="en-US" sz="3200" b="1" dirty="0" err="1">
                <a:solidFill>
                  <a:srgbClr val="FF0000"/>
                </a:solidFill>
              </a:rPr>
              <a:t>nước</a:t>
            </a:r>
            <a:r>
              <a:rPr lang="en-US" sz="3200" b="1" dirty="0">
                <a:solidFill>
                  <a:srgbClr val="FF0000"/>
                </a:solidFill>
              </a:rPr>
              <a:t> </a:t>
            </a:r>
            <a:r>
              <a:rPr lang="en-US" sz="3200" b="1" dirty="0" err="1">
                <a:solidFill>
                  <a:srgbClr val="FF0000"/>
                </a:solidFill>
              </a:rPr>
              <a:t>tương</a:t>
            </a:r>
            <a:r>
              <a:rPr lang="en-US" sz="3200" b="1" dirty="0">
                <a:solidFill>
                  <a:srgbClr val="FF0000"/>
                </a:solidFill>
              </a:rPr>
              <a:t> </a:t>
            </a:r>
            <a:r>
              <a:rPr lang="en-US" sz="3200" b="1" dirty="0" err="1">
                <a:solidFill>
                  <a:srgbClr val="FF0000"/>
                </a:solidFill>
              </a:rPr>
              <a:t>đương</a:t>
            </a:r>
            <a:r>
              <a:rPr lang="en-US" sz="3200" b="1" dirty="0">
                <a:solidFill>
                  <a:srgbClr val="FF0000"/>
                </a:solidFill>
              </a:rPr>
              <a:t> 200 ml </a:t>
            </a:r>
            <a:r>
              <a:rPr lang="en-US" sz="3200" b="1" dirty="0" err="1">
                <a:solidFill>
                  <a:srgbClr val="FF0000"/>
                </a:solidFill>
              </a:rPr>
              <a:t>nước</a:t>
            </a:r>
            <a:endParaRPr lang="en-US" sz="3200" b="1" dirty="0">
              <a:solidFill>
                <a:srgbClr val="FF0000"/>
              </a:solidFill>
            </a:endParaRPr>
          </a:p>
          <a:p>
            <a:pPr marL="457200" indent="-457200" algn="just">
              <a:lnSpc>
                <a:spcPct val="150000"/>
              </a:lnSpc>
              <a:buFont typeface="Arial" panose="020B0604020202020204" pitchFamily="34" charset="0"/>
              <a:buChar char="•"/>
            </a:pPr>
            <a:r>
              <a:rPr lang="vi-VN" sz="3200" b="1" dirty="0">
                <a:solidFill>
                  <a:schemeClr val="tx1"/>
                </a:solidFill>
              </a:rPr>
              <a:t>6-</a:t>
            </a:r>
            <a:r>
              <a:rPr lang="en-US" sz="3200" b="1" dirty="0">
                <a:solidFill>
                  <a:schemeClr val="tx1"/>
                </a:solidFill>
              </a:rPr>
              <a:t>11</a:t>
            </a:r>
            <a:r>
              <a:rPr lang="vi-VN" sz="3200" b="1" dirty="0">
                <a:solidFill>
                  <a:schemeClr val="tx1"/>
                </a:solidFill>
              </a:rPr>
              <a:t> tuổi: </a:t>
            </a:r>
            <a:r>
              <a:rPr lang="en-US" sz="3200" b="1" dirty="0">
                <a:solidFill>
                  <a:schemeClr val="tx1"/>
                </a:solidFill>
              </a:rPr>
              <a:t>6 – 8 </a:t>
            </a:r>
            <a:r>
              <a:rPr lang="vi-VN" sz="3200" b="1" dirty="0">
                <a:solidFill>
                  <a:schemeClr val="tx1"/>
                </a:solidFill>
              </a:rPr>
              <a:t>đơn vị </a:t>
            </a:r>
            <a:r>
              <a:rPr lang="en-US" sz="3200" b="1" dirty="0">
                <a:solidFill>
                  <a:schemeClr val="tx1"/>
                </a:solidFill>
              </a:rPr>
              <a:t> (1,2 – 1,6 </a:t>
            </a:r>
            <a:r>
              <a:rPr lang="en-US" sz="3200" b="1" dirty="0" err="1">
                <a:solidFill>
                  <a:schemeClr val="tx1"/>
                </a:solidFill>
              </a:rPr>
              <a:t>lít</a:t>
            </a:r>
            <a:r>
              <a:rPr lang="en-US" sz="3200" b="1" dirty="0" smtClean="0">
                <a:solidFill>
                  <a:schemeClr val="tx1"/>
                </a:solidFill>
              </a:rPr>
              <a:t>)</a:t>
            </a:r>
            <a:r>
              <a:rPr lang="en-US" sz="3200" dirty="0" smtClean="0">
                <a:solidFill>
                  <a:schemeClr val="tx1"/>
                </a:solidFill>
              </a:rPr>
              <a:t> </a:t>
            </a:r>
            <a:endParaRPr lang="en-US" sz="3200" dirty="0">
              <a:solidFill>
                <a:schemeClr val="tx1"/>
              </a:solidFill>
            </a:endParaRPr>
          </a:p>
          <a:p>
            <a:pPr marL="457200" indent="-457200" algn="just">
              <a:lnSpc>
                <a:spcPct val="150000"/>
              </a:lnSpc>
              <a:buFont typeface="Arial" panose="020B0604020202020204" pitchFamily="34" charset="0"/>
              <a:buChar char="•"/>
            </a:pPr>
            <a:r>
              <a:rPr lang="en-US" sz="3200" b="1" dirty="0">
                <a:solidFill>
                  <a:schemeClr val="tx1"/>
                </a:solidFill>
              </a:rPr>
              <a:t>12</a:t>
            </a:r>
            <a:r>
              <a:rPr lang="vi-VN" sz="3200" b="1" dirty="0">
                <a:solidFill>
                  <a:schemeClr val="tx1"/>
                </a:solidFill>
              </a:rPr>
              <a:t>-</a:t>
            </a:r>
            <a:r>
              <a:rPr lang="en-US" sz="3200" b="1" dirty="0">
                <a:solidFill>
                  <a:schemeClr val="tx1"/>
                </a:solidFill>
              </a:rPr>
              <a:t>14</a:t>
            </a:r>
            <a:r>
              <a:rPr lang="vi-VN" sz="3200" b="1" dirty="0">
                <a:solidFill>
                  <a:schemeClr val="tx1"/>
                </a:solidFill>
              </a:rPr>
              <a:t> tuổi: </a:t>
            </a:r>
            <a:r>
              <a:rPr lang="en-US" sz="3200" b="1" dirty="0">
                <a:solidFill>
                  <a:schemeClr val="tx1"/>
                </a:solidFill>
              </a:rPr>
              <a:t>8 – 10</a:t>
            </a:r>
            <a:r>
              <a:rPr lang="vi-VN" sz="3200" b="1" dirty="0">
                <a:solidFill>
                  <a:schemeClr val="tx1"/>
                </a:solidFill>
              </a:rPr>
              <a:t> đơn vị </a:t>
            </a:r>
            <a:r>
              <a:rPr lang="en-US" sz="3200" b="1" dirty="0" smtClean="0">
                <a:solidFill>
                  <a:schemeClr val="tx1"/>
                </a:solidFill>
              </a:rPr>
              <a:t>(1,6 – 2,0 </a:t>
            </a:r>
            <a:r>
              <a:rPr lang="en-US" sz="3200" b="1" dirty="0" err="1" smtClean="0">
                <a:solidFill>
                  <a:schemeClr val="tx1"/>
                </a:solidFill>
              </a:rPr>
              <a:t>lít</a:t>
            </a:r>
            <a:r>
              <a:rPr lang="en-US" sz="3200" b="1" dirty="0" smtClean="0">
                <a:solidFill>
                  <a:schemeClr val="tx1"/>
                </a:solidFill>
              </a:rPr>
              <a:t>)</a:t>
            </a:r>
            <a:endParaRPr lang="en-US" sz="3200" b="1" dirty="0">
              <a:solidFill>
                <a:schemeClr val="tx1"/>
              </a:solidFill>
            </a:endParaRPr>
          </a:p>
          <a:p>
            <a:pPr marL="457200" indent="-457200" algn="just">
              <a:lnSpc>
                <a:spcPct val="150000"/>
              </a:lnSpc>
              <a:buFont typeface="Arial" panose="020B0604020202020204" pitchFamily="34" charset="0"/>
              <a:buChar char="•"/>
            </a:pPr>
            <a:r>
              <a:rPr lang="vi-VN" sz="3200" b="1" dirty="0">
                <a:solidFill>
                  <a:schemeClr val="tx1"/>
                </a:solidFill>
              </a:rPr>
              <a:t>1</a:t>
            </a:r>
            <a:r>
              <a:rPr lang="en-US" sz="3200" b="1" dirty="0">
                <a:solidFill>
                  <a:schemeClr val="tx1"/>
                </a:solidFill>
              </a:rPr>
              <a:t>5</a:t>
            </a:r>
            <a:r>
              <a:rPr lang="vi-VN" sz="3200" b="1" dirty="0">
                <a:solidFill>
                  <a:schemeClr val="tx1"/>
                </a:solidFill>
              </a:rPr>
              <a:t>-1</a:t>
            </a:r>
            <a:r>
              <a:rPr lang="en-US" sz="3200" b="1" dirty="0">
                <a:solidFill>
                  <a:schemeClr val="tx1"/>
                </a:solidFill>
              </a:rPr>
              <a:t>9</a:t>
            </a:r>
            <a:r>
              <a:rPr lang="vi-VN" sz="3200" b="1" dirty="0">
                <a:solidFill>
                  <a:schemeClr val="tx1"/>
                </a:solidFill>
              </a:rPr>
              <a:t> tuổi: </a:t>
            </a:r>
            <a:r>
              <a:rPr lang="en-US" sz="3200" b="1" dirty="0">
                <a:solidFill>
                  <a:schemeClr val="tx1"/>
                </a:solidFill>
              </a:rPr>
              <a:t>8 – 12 </a:t>
            </a:r>
            <a:r>
              <a:rPr lang="vi-VN" sz="3200" b="1" dirty="0">
                <a:solidFill>
                  <a:schemeClr val="tx1"/>
                </a:solidFill>
              </a:rPr>
              <a:t>đơn vị </a:t>
            </a:r>
            <a:r>
              <a:rPr lang="en-US" sz="3200" b="1" dirty="0" smtClean="0">
                <a:solidFill>
                  <a:schemeClr val="tx1"/>
                </a:solidFill>
              </a:rPr>
              <a:t>(1,6 – 2,4 </a:t>
            </a:r>
            <a:r>
              <a:rPr lang="en-US" sz="3200" b="1" dirty="0" err="1" smtClean="0">
                <a:solidFill>
                  <a:schemeClr val="tx1"/>
                </a:solidFill>
              </a:rPr>
              <a:t>lít</a:t>
            </a:r>
            <a:r>
              <a:rPr lang="en-US" sz="3200" b="1" dirty="0" smtClean="0">
                <a:solidFill>
                  <a:schemeClr val="tx1"/>
                </a:solidFill>
              </a:rPr>
              <a:t>)</a:t>
            </a:r>
            <a:endParaRPr lang="vi-VN" sz="3200" b="1" dirty="0">
              <a:solidFill>
                <a:schemeClr val="tx1"/>
              </a:solidFill>
            </a:endParaRPr>
          </a:p>
          <a:p>
            <a:pPr algn="just" latinLnBrk="0">
              <a:lnSpc>
                <a:spcPct val="150000"/>
              </a:lnSpc>
            </a:pPr>
            <a:endParaRPr lang="en-US" sz="3200" dirty="0">
              <a:solidFill>
                <a:schemeClr val="tx1"/>
              </a:solidFill>
            </a:endParaRPr>
          </a:p>
        </p:txBody>
      </p:sp>
      <p:sp>
        <p:nvSpPr>
          <p:cNvPr id="10" name="Title 1">
            <a:extLst>
              <a:ext uri="{FF2B5EF4-FFF2-40B4-BE49-F238E27FC236}">
                <a16:creationId xmlns:a16="http://schemas.microsoft.com/office/drawing/2014/main" id="{33C6222B-2D45-44F6-A119-E7CBB36E6931}"/>
              </a:ext>
            </a:extLst>
          </p:cNvPr>
          <p:cNvSpPr txBox="1">
            <a:spLocks/>
          </p:cNvSpPr>
          <p:nvPr/>
        </p:nvSpPr>
        <p:spPr>
          <a:xfrm>
            <a:off x="1032669" y="955601"/>
            <a:ext cx="11178508" cy="595201"/>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latinLnBrk="0"/>
            <a:r>
              <a:rPr lang="en-US" sz="4400" dirty="0">
                <a:solidFill>
                  <a:schemeClr val="tx1"/>
                </a:solidFill>
              </a:rPr>
              <a:t>4</a:t>
            </a:r>
            <a:r>
              <a:rPr lang="en-US" sz="4400" dirty="0" smtClean="0">
                <a:solidFill>
                  <a:schemeClr val="tx1"/>
                </a:solidFill>
              </a:rPr>
              <a:t>.6. Nhu cầu về nước cho học sinh </a:t>
            </a:r>
            <a:endParaRPr lang="en-US" sz="4400" dirty="0">
              <a:solidFill>
                <a:schemeClr val="tx1"/>
              </a:solidFill>
            </a:endParaRPr>
          </a:p>
        </p:txBody>
      </p:sp>
      <p:pic>
        <p:nvPicPr>
          <p:cNvPr id="11" name="Picture 10" descr="tre_uong_nuoc-14_19_30_786.jpg"/>
          <p:cNvPicPr>
            <a:picLocks noChangeAspect="1"/>
          </p:cNvPicPr>
          <p:nvPr/>
        </p:nvPicPr>
        <p:blipFill>
          <a:blip r:embed="rId4"/>
          <a:stretch>
            <a:fillRect/>
          </a:stretch>
        </p:blipFill>
        <p:spPr>
          <a:xfrm>
            <a:off x="8781162" y="5727700"/>
            <a:ext cx="5470697" cy="4352524"/>
          </a:xfrm>
          <a:prstGeom prst="ellipse">
            <a:avLst/>
          </a:prstGeom>
          <a:noFill/>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2284" y="7556965"/>
            <a:ext cx="3954636" cy="3136435"/>
          </a:xfrm>
          <a:prstGeom prst="ellipse">
            <a:avLst/>
          </a:prstGeom>
        </p:spPr>
      </p:pic>
    </p:spTree>
    <p:extLst>
      <p:ext uri="{BB962C8B-B14F-4D97-AF65-F5344CB8AC3E}">
        <p14:creationId xmlns:p14="http://schemas.microsoft.com/office/powerpoint/2010/main" val="35269723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pic>
        <p:nvPicPr>
          <p:cNvPr id="17" name="Picture 16" descr="http://dinhduonghocduong.net/FileUpload/Images/181012_041602thap_van_dong_1.jpg"/>
          <p:cNvPicPr/>
          <p:nvPr/>
        </p:nvPicPr>
        <p:blipFill>
          <a:blip r:embed="rId4">
            <a:extLst>
              <a:ext uri="{28A0092B-C50C-407E-A947-70E740481C1C}">
                <a14:useLocalDpi xmlns:a14="http://schemas.microsoft.com/office/drawing/2010/main" val="0"/>
              </a:ext>
            </a:extLst>
          </a:blip>
          <a:srcRect/>
          <a:stretch>
            <a:fillRect/>
          </a:stretch>
        </p:blipFill>
        <p:spPr bwMode="auto">
          <a:xfrm>
            <a:off x="4918870" y="955645"/>
            <a:ext cx="9332990" cy="8821208"/>
          </a:xfrm>
          <a:prstGeom prst="rect">
            <a:avLst/>
          </a:prstGeom>
          <a:noFill/>
          <a:ln>
            <a:noFill/>
          </a:ln>
        </p:spPr>
      </p:pic>
      <p:sp>
        <p:nvSpPr>
          <p:cNvPr id="18" name="TextBox 17"/>
          <p:cNvSpPr txBox="1"/>
          <p:nvPr/>
        </p:nvSpPr>
        <p:spPr>
          <a:xfrm>
            <a:off x="402844" y="2851148"/>
            <a:ext cx="6116225" cy="2677656"/>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ct val="150000"/>
              </a:lnSpc>
            </a:pPr>
            <a:r>
              <a:rPr lang="vi-VN" sz="2800" dirty="0"/>
              <a:t>Tháp vận động hướng dẫn </a:t>
            </a:r>
            <a:r>
              <a:rPr lang="en-US" sz="2800" dirty="0" err="1"/>
              <a:t>trẻ</a:t>
            </a:r>
            <a:r>
              <a:rPr lang="en-US" sz="2800" dirty="0"/>
              <a:t> </a:t>
            </a:r>
            <a:r>
              <a:rPr lang="en-US" sz="2800" dirty="0" err="1"/>
              <a:t>em</a:t>
            </a:r>
            <a:r>
              <a:rPr lang="en-US" sz="2800" dirty="0"/>
              <a:t> </a:t>
            </a:r>
            <a:r>
              <a:rPr lang="vi-VN" sz="2800" dirty="0"/>
              <a:t>về mức độ và tần xuất các loại hoạt động thể lực phù hợp để rèn luyện sức khỏe. </a:t>
            </a:r>
            <a:endParaRPr lang="en-US" sz="2800" dirty="0"/>
          </a:p>
        </p:txBody>
      </p:sp>
      <p:sp>
        <p:nvSpPr>
          <p:cNvPr id="19" name="object 2"/>
          <p:cNvSpPr/>
          <p:nvPr/>
        </p:nvSpPr>
        <p:spPr>
          <a:xfrm>
            <a:off x="-79122" y="955645"/>
            <a:ext cx="8628428" cy="694839"/>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chemeClr val="tx2">
              <a:lumMod val="60000"/>
              <a:lumOff val="40000"/>
            </a:schemeClr>
          </a:solidFill>
        </p:spPr>
        <p:txBody>
          <a:bodyPr wrap="square" lIns="0" tIns="0" rIns="0" bIns="0" rtlCol="0"/>
          <a:lstStyle/>
          <a:p>
            <a:endParaRPr sz="1350" dirty="0"/>
          </a:p>
        </p:txBody>
      </p:sp>
      <p:sp>
        <p:nvSpPr>
          <p:cNvPr id="20" name="object 4"/>
          <p:cNvSpPr txBox="1"/>
          <p:nvPr/>
        </p:nvSpPr>
        <p:spPr>
          <a:xfrm>
            <a:off x="224658" y="1025313"/>
            <a:ext cx="9991133"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5. </a:t>
            </a:r>
            <a:r>
              <a:rPr lang="en-US" sz="4000" b="1" dirty="0" err="1">
                <a:solidFill>
                  <a:schemeClr val="bg1"/>
                </a:solidFill>
                <a:latin typeface="Arial" panose="020B0604020202020204" pitchFamily="34" charset="0"/>
                <a:cs typeface="Arial" panose="020B0604020202020204" pitchFamily="34" charset="0"/>
              </a:rPr>
              <a:t>Tháp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vận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trẻ</a:t>
            </a:r>
            <a:r>
              <a:rPr lang="en-US" sz="4000" b="1" dirty="0">
                <a:solidFill>
                  <a:schemeClr val="bg1"/>
                </a:solidFill>
                <a:latin typeface="Arial" panose="020B0604020202020204" pitchFamily="34" charset="0"/>
                <a:cs typeface="Arial" panose="020B0604020202020204" pitchFamily="34" charset="0"/>
              </a:rPr>
              <a:t> VTN </a:t>
            </a:r>
          </a:p>
        </p:txBody>
      </p:sp>
    </p:spTree>
    <p:extLst>
      <p:ext uri="{BB962C8B-B14F-4D97-AF65-F5344CB8AC3E}">
        <p14:creationId xmlns:p14="http://schemas.microsoft.com/office/powerpoint/2010/main" val="9815922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5" name="object 5"/>
          <p:cNvSpPr txBox="1"/>
          <p:nvPr/>
        </p:nvSpPr>
        <p:spPr>
          <a:xfrm>
            <a:off x="4214100" y="1517757"/>
            <a:ext cx="4200032" cy="435695"/>
          </a:xfrm>
          <a:prstGeom prst="rect">
            <a:avLst/>
          </a:prstGeom>
          <a:noFill/>
        </p:spPr>
        <p:txBody>
          <a:bodyPr vert="horz" wrap="square" lIns="0" tIns="65721" rIns="0" bIns="0" rtlCol="0">
            <a:spAutoFit/>
          </a:bodyPr>
          <a:lstStyle/>
          <a:p>
            <a:pPr marL="371475">
              <a:spcBef>
                <a:spcPts val="518"/>
              </a:spcBef>
            </a:pPr>
            <a:r>
              <a:rPr sz="2400" dirty="0">
                <a:solidFill>
                  <a:srgbClr val="FFFFFF"/>
                </a:solidFill>
                <a:cs typeface="Source Sans Pro Light"/>
              </a:rPr>
              <a:t>High</a:t>
            </a:r>
            <a:r>
              <a:rPr sz="2400" spc="-8" dirty="0">
                <a:solidFill>
                  <a:srgbClr val="FFFFFF"/>
                </a:solidFill>
                <a:cs typeface="Source Sans Pro Light"/>
              </a:rPr>
              <a:t> </a:t>
            </a:r>
            <a:r>
              <a:rPr sz="2400" dirty="0">
                <a:solidFill>
                  <a:srgbClr val="FFFFFF"/>
                </a:solidFill>
                <a:cs typeface="Source Sans Pro Light"/>
              </a:rPr>
              <a:t>School</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pic>
        <p:nvPicPr>
          <p:cNvPr id="13" name="Picture 12" descr="http://dinhduonghocduong.net/FileUpload/Images/181012_041755thap-van-dong-va-dinh-duong_pyramid_art.png"/>
          <p:cNvPicPr/>
          <p:nvPr/>
        </p:nvPicPr>
        <p:blipFill>
          <a:blip r:embed="rId4">
            <a:extLst>
              <a:ext uri="{28A0092B-C50C-407E-A947-70E740481C1C}">
                <a14:useLocalDpi xmlns:a14="http://schemas.microsoft.com/office/drawing/2010/main" val="0"/>
              </a:ext>
            </a:extLst>
          </a:blip>
          <a:srcRect/>
          <a:stretch>
            <a:fillRect/>
          </a:stretch>
        </p:blipFill>
        <p:spPr bwMode="auto">
          <a:xfrm>
            <a:off x="1956925" y="1764379"/>
            <a:ext cx="10338009" cy="8790975"/>
          </a:xfrm>
          <a:prstGeom prst="rect">
            <a:avLst/>
          </a:prstGeom>
          <a:noFill/>
          <a:ln>
            <a:noFill/>
          </a:ln>
        </p:spPr>
      </p:pic>
      <p:sp>
        <p:nvSpPr>
          <p:cNvPr id="14" name="object 2"/>
          <p:cNvSpPr/>
          <p:nvPr/>
        </p:nvSpPr>
        <p:spPr>
          <a:xfrm>
            <a:off x="-79122" y="955645"/>
            <a:ext cx="8628428" cy="694839"/>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chemeClr val="tx2">
              <a:lumMod val="60000"/>
              <a:lumOff val="40000"/>
            </a:schemeClr>
          </a:solidFill>
        </p:spPr>
        <p:txBody>
          <a:bodyPr wrap="square" lIns="0" tIns="0" rIns="0" bIns="0" rtlCol="0"/>
          <a:lstStyle/>
          <a:p>
            <a:endParaRPr sz="1350" dirty="0"/>
          </a:p>
        </p:txBody>
      </p:sp>
      <p:sp>
        <p:nvSpPr>
          <p:cNvPr id="15" name="object 4"/>
          <p:cNvSpPr txBox="1"/>
          <p:nvPr/>
        </p:nvSpPr>
        <p:spPr>
          <a:xfrm>
            <a:off x="224658" y="1025313"/>
            <a:ext cx="9991133"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5. </a:t>
            </a:r>
            <a:r>
              <a:rPr lang="en-US" sz="4000" b="1" dirty="0" err="1">
                <a:solidFill>
                  <a:schemeClr val="bg1"/>
                </a:solidFill>
                <a:latin typeface="Arial" panose="020B0604020202020204" pitchFamily="34" charset="0"/>
                <a:cs typeface="Arial" panose="020B0604020202020204" pitchFamily="34" charset="0"/>
              </a:rPr>
              <a:t>Tháp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vận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trẻ</a:t>
            </a:r>
            <a:r>
              <a:rPr lang="en-US" sz="4000" b="1" dirty="0">
                <a:solidFill>
                  <a:schemeClr val="bg1"/>
                </a:solidFill>
                <a:latin typeface="Arial" panose="020B0604020202020204" pitchFamily="34" charset="0"/>
                <a:cs typeface="Arial" panose="020B0604020202020204" pitchFamily="34" charset="0"/>
              </a:rPr>
              <a:t> VTN </a:t>
            </a:r>
          </a:p>
        </p:txBody>
      </p:sp>
    </p:spTree>
    <p:extLst>
      <p:ext uri="{BB962C8B-B14F-4D97-AF65-F5344CB8AC3E}">
        <p14:creationId xmlns:p14="http://schemas.microsoft.com/office/powerpoint/2010/main" val="1724106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Content Placeholder 3">
            <a:extLst>
              <a:ext uri="{FF2B5EF4-FFF2-40B4-BE49-F238E27FC236}">
                <a16:creationId xmlns:a16="http://schemas.microsoft.com/office/drawing/2014/main" id="{596581EC-81E0-4B8C-9609-AF0C8F61A670}"/>
              </a:ext>
            </a:extLst>
          </p:cNvPr>
          <p:cNvSpPr txBox="1">
            <a:spLocks/>
          </p:cNvSpPr>
          <p:nvPr/>
        </p:nvSpPr>
        <p:spPr>
          <a:xfrm>
            <a:off x="778524" y="2630775"/>
            <a:ext cx="11678747" cy="4956287"/>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endParaRPr lang="en-US" sz="3200" dirty="0">
              <a:solidFill>
                <a:schemeClr val="tx1"/>
              </a:solidFill>
            </a:endParaRPr>
          </a:p>
        </p:txBody>
      </p:sp>
      <p:pic>
        <p:nvPicPr>
          <p:cNvPr id="9" name="Picture 2" descr="Dành cho cha mẹ: Mẹo hay khuyến khích con làm việc n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866" y="1884931"/>
            <a:ext cx="7891850" cy="785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2"/>
          <p:cNvSpPr/>
          <p:nvPr/>
        </p:nvSpPr>
        <p:spPr>
          <a:xfrm>
            <a:off x="-79122" y="955645"/>
            <a:ext cx="8628428" cy="694839"/>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chemeClr val="tx2">
              <a:lumMod val="60000"/>
              <a:lumOff val="40000"/>
            </a:schemeClr>
          </a:solidFill>
        </p:spPr>
        <p:txBody>
          <a:bodyPr wrap="square" lIns="0" tIns="0" rIns="0" bIns="0" rtlCol="0"/>
          <a:lstStyle/>
          <a:p>
            <a:endParaRPr sz="1350" dirty="0"/>
          </a:p>
        </p:txBody>
      </p:sp>
      <p:sp>
        <p:nvSpPr>
          <p:cNvPr id="11" name="object 4"/>
          <p:cNvSpPr txBox="1"/>
          <p:nvPr/>
        </p:nvSpPr>
        <p:spPr>
          <a:xfrm>
            <a:off x="224658" y="1025313"/>
            <a:ext cx="9991133"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5. </a:t>
            </a:r>
            <a:r>
              <a:rPr lang="en-US" sz="4000" b="1" dirty="0" err="1">
                <a:solidFill>
                  <a:schemeClr val="bg1"/>
                </a:solidFill>
                <a:latin typeface="Arial" panose="020B0604020202020204" pitchFamily="34" charset="0"/>
                <a:cs typeface="Arial" panose="020B0604020202020204" pitchFamily="34" charset="0"/>
              </a:rPr>
              <a:t>Tháp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vận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trẻ</a:t>
            </a:r>
            <a:r>
              <a:rPr lang="en-US" sz="4000" b="1" dirty="0">
                <a:solidFill>
                  <a:schemeClr val="bg1"/>
                </a:solidFill>
                <a:latin typeface="Arial" panose="020B0604020202020204" pitchFamily="34" charset="0"/>
                <a:cs typeface="Arial" panose="020B0604020202020204" pitchFamily="34" charset="0"/>
              </a:rPr>
              <a:t> VTN </a:t>
            </a:r>
          </a:p>
        </p:txBody>
      </p:sp>
      <p:sp>
        <p:nvSpPr>
          <p:cNvPr id="12" name="Content Placeholder 3">
            <a:extLst>
              <a:ext uri="{FF2B5EF4-FFF2-40B4-BE49-F238E27FC236}">
                <a16:creationId xmlns:a16="http://schemas.microsoft.com/office/drawing/2014/main" id="{596581EC-81E0-4B8C-9609-AF0C8F61A670}"/>
              </a:ext>
            </a:extLst>
          </p:cNvPr>
          <p:cNvSpPr txBox="1">
            <a:spLocks/>
          </p:cNvSpPr>
          <p:nvPr/>
        </p:nvSpPr>
        <p:spPr>
          <a:xfrm>
            <a:off x="224658" y="3133215"/>
            <a:ext cx="5905500" cy="4956287"/>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3200" dirty="0" err="1"/>
              <a:t>Tham</a:t>
            </a:r>
            <a:r>
              <a:rPr lang="en-US" sz="3200" dirty="0"/>
              <a:t> </a:t>
            </a:r>
            <a:r>
              <a:rPr lang="en-US" sz="3200" dirty="0" err="1"/>
              <a:t>gia</a:t>
            </a:r>
            <a:r>
              <a:rPr lang="en-US" sz="3200" dirty="0"/>
              <a:t> </a:t>
            </a:r>
            <a:r>
              <a:rPr lang="en-US" sz="3200" b="1" dirty="0" err="1"/>
              <a:t>hàng</a:t>
            </a:r>
            <a:r>
              <a:rPr lang="en-US" sz="3200" b="1" dirty="0"/>
              <a:t> </a:t>
            </a:r>
            <a:r>
              <a:rPr lang="en-US" sz="3200" b="1" dirty="0" err="1"/>
              <a:t>ngày</a:t>
            </a:r>
            <a:r>
              <a:rPr lang="en-US" sz="3200" dirty="0"/>
              <a:t>, </a:t>
            </a:r>
            <a:r>
              <a:rPr lang="en-US" sz="3200" dirty="0" err="1"/>
              <a:t>vừa</a:t>
            </a:r>
            <a:r>
              <a:rPr lang="en-US" sz="3200" dirty="0"/>
              <a:t> </a:t>
            </a:r>
            <a:r>
              <a:rPr lang="en-US" sz="3200" dirty="0" err="1"/>
              <a:t>luyện</a:t>
            </a:r>
            <a:r>
              <a:rPr lang="en-US" sz="3200" dirty="0"/>
              <a:t> </a:t>
            </a:r>
            <a:r>
              <a:rPr lang="en-US" sz="3200" dirty="0" err="1"/>
              <a:t>tập</a:t>
            </a:r>
            <a:r>
              <a:rPr lang="en-US" sz="3200" dirty="0"/>
              <a:t>, </a:t>
            </a:r>
            <a:r>
              <a:rPr lang="en-US" sz="3200" dirty="0" err="1"/>
              <a:t>rèn</a:t>
            </a:r>
            <a:r>
              <a:rPr lang="en-US" sz="3200" dirty="0"/>
              <a:t> </a:t>
            </a:r>
            <a:r>
              <a:rPr lang="en-US" sz="3200" dirty="0" err="1"/>
              <a:t>luyện</a:t>
            </a:r>
            <a:r>
              <a:rPr lang="en-US" sz="3200" dirty="0"/>
              <a:t> </a:t>
            </a:r>
            <a:r>
              <a:rPr lang="en-US" sz="3200" dirty="0" err="1"/>
              <a:t>thể</a:t>
            </a:r>
            <a:r>
              <a:rPr lang="en-US" sz="3200" dirty="0"/>
              <a:t> </a:t>
            </a:r>
            <a:r>
              <a:rPr lang="en-US" sz="3200" dirty="0" err="1"/>
              <a:t>lực</a:t>
            </a:r>
            <a:r>
              <a:rPr lang="en-US" sz="3200" dirty="0"/>
              <a:t>, </a:t>
            </a:r>
            <a:r>
              <a:rPr lang="en-US" sz="3200" dirty="0" err="1"/>
              <a:t>lại</a:t>
            </a:r>
            <a:r>
              <a:rPr lang="en-US" sz="3200" dirty="0"/>
              <a:t> </a:t>
            </a:r>
            <a:r>
              <a:rPr lang="en-US" sz="3200" dirty="0" err="1"/>
              <a:t>vừa</a:t>
            </a:r>
            <a:r>
              <a:rPr lang="en-US" sz="3200" dirty="0"/>
              <a:t> </a:t>
            </a:r>
            <a:r>
              <a:rPr lang="en-US" sz="3200" dirty="0" err="1"/>
              <a:t>giúp</a:t>
            </a:r>
            <a:r>
              <a:rPr lang="en-US" sz="3200" dirty="0"/>
              <a:t> </a:t>
            </a:r>
            <a:r>
              <a:rPr lang="en-US" sz="3200" dirty="0" err="1"/>
              <a:t>đỡ</a:t>
            </a:r>
            <a:r>
              <a:rPr lang="en-US" sz="3200" dirty="0"/>
              <a:t> </a:t>
            </a:r>
            <a:r>
              <a:rPr lang="en-US" sz="3200" dirty="0" err="1"/>
              <a:t>được</a:t>
            </a:r>
            <a:r>
              <a:rPr lang="en-US" sz="3200" dirty="0"/>
              <a:t> </a:t>
            </a:r>
            <a:r>
              <a:rPr lang="en-US" sz="3200" dirty="0" err="1"/>
              <a:t>bố</a:t>
            </a:r>
            <a:r>
              <a:rPr lang="en-US" sz="3200" dirty="0"/>
              <a:t> </a:t>
            </a:r>
            <a:r>
              <a:rPr lang="en-US" sz="3200" dirty="0" err="1"/>
              <a:t>mẹ</a:t>
            </a:r>
            <a:r>
              <a:rPr lang="en-US" sz="3200" dirty="0"/>
              <a:t> </a:t>
            </a:r>
            <a:r>
              <a:rPr lang="en-US" sz="3200" dirty="0" err="1"/>
              <a:t>như</a:t>
            </a:r>
            <a:r>
              <a:rPr lang="en-US" sz="3200" dirty="0"/>
              <a:t> </a:t>
            </a:r>
            <a:r>
              <a:rPr lang="en-US" sz="3200" dirty="0" err="1"/>
              <a:t>làm</a:t>
            </a:r>
            <a:r>
              <a:rPr lang="en-US" sz="3200" dirty="0"/>
              <a:t> </a:t>
            </a:r>
            <a:r>
              <a:rPr lang="en-US" sz="3200" dirty="0" err="1"/>
              <a:t>việc</a:t>
            </a:r>
            <a:r>
              <a:rPr lang="en-US" sz="3200" dirty="0"/>
              <a:t> </a:t>
            </a:r>
            <a:r>
              <a:rPr lang="en-US" sz="3200" dirty="0" err="1"/>
              <a:t>nhà</a:t>
            </a:r>
            <a:r>
              <a:rPr lang="en-US" sz="3200" dirty="0"/>
              <a:t>, </a:t>
            </a:r>
            <a:r>
              <a:rPr lang="en-US" sz="3200" dirty="0" err="1"/>
              <a:t>quét</a:t>
            </a:r>
            <a:r>
              <a:rPr lang="en-US" sz="3200" dirty="0"/>
              <a:t> </a:t>
            </a:r>
            <a:r>
              <a:rPr lang="en-US" sz="3200" dirty="0" err="1"/>
              <a:t>nhà</a:t>
            </a:r>
            <a:r>
              <a:rPr lang="en-US" sz="3200" dirty="0"/>
              <a:t>, </a:t>
            </a:r>
            <a:r>
              <a:rPr lang="en-US" sz="3200" dirty="0" err="1"/>
              <a:t>lau</a:t>
            </a:r>
            <a:r>
              <a:rPr lang="en-US" sz="3200" dirty="0"/>
              <a:t> </a:t>
            </a:r>
            <a:r>
              <a:rPr lang="en-US" sz="3200" dirty="0" err="1"/>
              <a:t>nhà</a:t>
            </a:r>
            <a:r>
              <a:rPr lang="en-US" sz="3200" dirty="0"/>
              <a:t>, </a:t>
            </a:r>
            <a:r>
              <a:rPr lang="en-US" sz="3200" dirty="0" err="1"/>
              <a:t>đạp</a:t>
            </a:r>
            <a:r>
              <a:rPr lang="en-US" sz="3200" dirty="0"/>
              <a:t> </a:t>
            </a:r>
            <a:r>
              <a:rPr lang="en-US" sz="3200" dirty="0" err="1"/>
              <a:t>xe</a:t>
            </a:r>
            <a:r>
              <a:rPr lang="en-US" sz="3200" dirty="0"/>
              <a:t> </a:t>
            </a:r>
            <a:r>
              <a:rPr lang="en-US" sz="3200" dirty="0" err="1"/>
              <a:t>đạp</a:t>
            </a:r>
            <a:r>
              <a:rPr lang="en-US" sz="3200" dirty="0"/>
              <a:t>, </a:t>
            </a:r>
            <a:r>
              <a:rPr lang="en-US" sz="3200" dirty="0" err="1"/>
              <a:t>đi</a:t>
            </a:r>
            <a:r>
              <a:rPr lang="en-US" sz="3200" dirty="0"/>
              <a:t> </a:t>
            </a:r>
            <a:r>
              <a:rPr lang="en-US" sz="3200" dirty="0" err="1"/>
              <a:t>bộ</a:t>
            </a:r>
            <a:r>
              <a:rPr lang="en-US" sz="3200" dirty="0"/>
              <a:t>….</a:t>
            </a:r>
            <a:endParaRPr lang="en-US" sz="6000" dirty="0">
              <a:solidFill>
                <a:schemeClr val="tx1"/>
              </a:solidFill>
            </a:endParaRPr>
          </a:p>
        </p:txBody>
      </p:sp>
    </p:spTree>
    <p:extLst>
      <p:ext uri="{BB962C8B-B14F-4D97-AF65-F5344CB8AC3E}">
        <p14:creationId xmlns:p14="http://schemas.microsoft.com/office/powerpoint/2010/main" val="983717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14882" y="1079500"/>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C000"/>
          </a:solidFill>
        </p:spPr>
        <p:txBody>
          <a:bodyPr wrap="square" lIns="0" tIns="0" rIns="0" bIns="0" rtlCol="0"/>
          <a:lstStyle/>
          <a:p>
            <a:endParaRPr sz="1350" dirty="0"/>
          </a:p>
        </p:txBody>
      </p:sp>
      <p:sp>
        <p:nvSpPr>
          <p:cNvPr id="9" name="object 4"/>
          <p:cNvSpPr txBox="1"/>
          <p:nvPr/>
        </p:nvSpPr>
        <p:spPr>
          <a:xfrm>
            <a:off x="499454" y="1155700"/>
            <a:ext cx="5486246" cy="625171"/>
          </a:xfrm>
          <a:prstGeom prst="rect">
            <a:avLst/>
          </a:prstGeom>
        </p:spPr>
        <p:txBody>
          <a:bodyPr vert="horz" wrap="square" lIns="0" tIns="9525" rIns="0" bIns="0" rtlCol="0">
            <a:spAutoFit/>
          </a:bodyPr>
          <a:lstStyle/>
          <a:p>
            <a:pPr marL="9525">
              <a:spcBef>
                <a:spcPts val="75"/>
              </a:spcBef>
            </a:pPr>
            <a:r>
              <a:rPr lang="en-US" sz="4000" b="1" dirty="0">
                <a:cs typeface="Source Sans Pro Light"/>
              </a:rPr>
              <a:t>MỤC TIÊU</a:t>
            </a:r>
            <a:endParaRPr sz="4000" b="1" dirty="0">
              <a:cs typeface="Source Sans Pro Light"/>
            </a:endParaRPr>
          </a:p>
        </p:txBody>
      </p:sp>
      <p:sp>
        <p:nvSpPr>
          <p:cNvPr id="3" name="TextBox 2"/>
          <p:cNvSpPr txBox="1"/>
          <p:nvPr/>
        </p:nvSpPr>
        <p:spPr>
          <a:xfrm>
            <a:off x="1185069" y="2146300"/>
            <a:ext cx="12373504" cy="6001643"/>
          </a:xfrm>
          <a:prstGeom prst="rect">
            <a:avLst/>
          </a:prstGeom>
          <a:noFill/>
        </p:spPr>
        <p:txBody>
          <a:bodyPr wrap="square" rtlCol="0">
            <a:spAutoFit/>
          </a:bodyPr>
          <a:lstStyle/>
          <a:p>
            <a:pPr algn="just">
              <a:lnSpc>
                <a:spcPct val="150000"/>
              </a:lnSpc>
            </a:pPr>
            <a:r>
              <a:rPr lang="en-US" sz="3200" b="1" dirty="0" err="1"/>
              <a:t>Sau</a:t>
            </a:r>
            <a:r>
              <a:rPr lang="en-US" sz="3200" b="1" dirty="0"/>
              <a:t> </a:t>
            </a:r>
            <a:r>
              <a:rPr lang="en-US" sz="3200" b="1" dirty="0" err="1"/>
              <a:t>khi</a:t>
            </a:r>
            <a:r>
              <a:rPr lang="en-US" sz="3200" b="1" dirty="0"/>
              <a:t> </a:t>
            </a:r>
            <a:r>
              <a:rPr lang="en-US" sz="3200" b="1" dirty="0" err="1"/>
              <a:t>học</a:t>
            </a:r>
            <a:r>
              <a:rPr lang="en-US" sz="3200" b="1" dirty="0"/>
              <a:t> </a:t>
            </a:r>
            <a:r>
              <a:rPr lang="en-US" sz="3200" b="1" dirty="0" err="1"/>
              <a:t>xong</a:t>
            </a:r>
            <a:r>
              <a:rPr lang="en-US" sz="3200" b="1" dirty="0"/>
              <a:t> </a:t>
            </a:r>
            <a:r>
              <a:rPr lang="en-US" sz="3200" b="1" dirty="0" err="1"/>
              <a:t>bài</a:t>
            </a:r>
            <a:r>
              <a:rPr lang="en-US" sz="3200" b="1" dirty="0"/>
              <a:t> </a:t>
            </a:r>
            <a:r>
              <a:rPr lang="en-US" sz="3200" b="1" dirty="0" err="1"/>
              <a:t>học</a:t>
            </a:r>
            <a:r>
              <a:rPr lang="en-US" sz="3200" b="1" dirty="0"/>
              <a:t>, </a:t>
            </a:r>
            <a:r>
              <a:rPr lang="en-US" sz="3200" b="1" dirty="0" err="1"/>
              <a:t>học</a:t>
            </a:r>
            <a:r>
              <a:rPr lang="en-US" sz="3200" b="1" dirty="0"/>
              <a:t> </a:t>
            </a:r>
            <a:r>
              <a:rPr lang="en-US" sz="3200" b="1" dirty="0" err="1"/>
              <a:t>viên</a:t>
            </a:r>
            <a:r>
              <a:rPr lang="en-US" sz="3200" b="1" dirty="0"/>
              <a:t> </a:t>
            </a:r>
            <a:r>
              <a:rPr lang="en-US" sz="3200" b="1" dirty="0" err="1"/>
              <a:t>đạt</a:t>
            </a:r>
            <a:r>
              <a:rPr lang="en-US" sz="3200" b="1" dirty="0"/>
              <a:t> </a:t>
            </a:r>
            <a:r>
              <a:rPr lang="en-US" sz="3200" b="1" dirty="0" err="1"/>
              <a:t>được</a:t>
            </a:r>
            <a:r>
              <a:rPr lang="en-US" sz="3200" b="1" dirty="0"/>
              <a:t>:</a:t>
            </a:r>
          </a:p>
          <a:p>
            <a:pPr marL="514350" indent="-514350" algn="just">
              <a:lnSpc>
                <a:spcPct val="150000"/>
              </a:lnSpc>
              <a:buAutoNum type="arabicPeriod"/>
            </a:pPr>
            <a:r>
              <a:rPr lang="en-US" sz="3200" dirty="0"/>
              <a:t>Trình bày được nhu cầu dinh dưỡng theo lứa tuổi cho học sinh</a:t>
            </a:r>
          </a:p>
          <a:p>
            <a:pPr marL="514350" indent="-514350" algn="just">
              <a:lnSpc>
                <a:spcPct val="150000"/>
              </a:lnSpc>
              <a:buFontTx/>
              <a:buAutoNum type="arabicPeriod"/>
            </a:pPr>
            <a:r>
              <a:rPr lang="en-US" sz="3200" dirty="0" err="1"/>
              <a:t>Biết</a:t>
            </a:r>
            <a:r>
              <a:rPr lang="en-US" sz="3200" dirty="0"/>
              <a:t> </a:t>
            </a:r>
            <a:r>
              <a:rPr lang="en-US" sz="3200" dirty="0" err="1"/>
              <a:t>cách</a:t>
            </a:r>
            <a:r>
              <a:rPr lang="en-US" sz="3200" dirty="0"/>
              <a:t> </a:t>
            </a:r>
            <a:r>
              <a:rPr lang="en-US" sz="3200" dirty="0" err="1"/>
              <a:t>đánh</a:t>
            </a:r>
            <a:r>
              <a:rPr lang="en-US" sz="3200" dirty="0"/>
              <a:t> </a:t>
            </a:r>
            <a:r>
              <a:rPr lang="en-US" sz="3200" dirty="0" err="1"/>
              <a:t>giá</a:t>
            </a:r>
            <a:r>
              <a:rPr lang="en-US" sz="3200" dirty="0"/>
              <a:t> </a:t>
            </a:r>
            <a:r>
              <a:rPr lang="en-US" sz="3200" dirty="0" err="1"/>
              <a:t>tình</a:t>
            </a:r>
            <a:r>
              <a:rPr lang="en-US" sz="3200" dirty="0"/>
              <a:t> </a:t>
            </a:r>
            <a:r>
              <a:rPr lang="en-US" sz="3200" dirty="0" err="1"/>
              <a:t>trạng</a:t>
            </a:r>
            <a:r>
              <a:rPr lang="en-US" sz="3200" dirty="0"/>
              <a:t> </a:t>
            </a:r>
            <a:r>
              <a:rPr lang="en-US" sz="3200" dirty="0" err="1"/>
              <a:t>dinh</a:t>
            </a:r>
            <a:r>
              <a:rPr lang="en-US" sz="3200" dirty="0"/>
              <a:t> </a:t>
            </a:r>
            <a:r>
              <a:rPr lang="en-US" sz="3200" dirty="0" err="1"/>
              <a:t>dưỡng</a:t>
            </a:r>
            <a:r>
              <a:rPr lang="en-US" sz="3200" dirty="0"/>
              <a:t> </a:t>
            </a:r>
            <a:r>
              <a:rPr lang="en-US" sz="3200" dirty="0" err="1"/>
              <a:t>học</a:t>
            </a:r>
            <a:r>
              <a:rPr lang="en-US" sz="3200" dirty="0"/>
              <a:t> </a:t>
            </a:r>
            <a:r>
              <a:rPr lang="en-US" sz="3200" dirty="0" err="1"/>
              <a:t>sinh</a:t>
            </a:r>
            <a:endParaRPr lang="en-US" sz="3200" dirty="0"/>
          </a:p>
          <a:p>
            <a:pPr marL="514350" indent="-514350" algn="just">
              <a:lnSpc>
                <a:spcPct val="150000"/>
              </a:lnSpc>
              <a:buAutoNum type="arabicPeriod"/>
            </a:pPr>
            <a:r>
              <a:rPr lang="en-US" sz="3200" dirty="0" err="1"/>
              <a:t>Nêu</a:t>
            </a:r>
            <a:r>
              <a:rPr lang="en-US" sz="3200" dirty="0"/>
              <a:t> được ý nghĩa và cách sử dụng tháp dinh dưỡng</a:t>
            </a:r>
          </a:p>
          <a:p>
            <a:pPr marL="514350" indent="-514350" algn="just">
              <a:lnSpc>
                <a:spcPct val="150000"/>
              </a:lnSpc>
              <a:buAutoNum type="arabicPeriod"/>
            </a:pPr>
            <a:r>
              <a:rPr lang="en-US" sz="3200" dirty="0"/>
              <a:t>Trình bày được tháp dinh dưỡng hợp lý cho trẻ vị thành niên theo nhóm tuổi: 6-11 </a:t>
            </a:r>
            <a:r>
              <a:rPr lang="en-US" sz="3200" dirty="0" err="1"/>
              <a:t>tuổi</a:t>
            </a:r>
            <a:r>
              <a:rPr lang="en-US" sz="3200" dirty="0"/>
              <a:t> </a:t>
            </a:r>
            <a:r>
              <a:rPr lang="en-US" sz="3200" dirty="0" err="1"/>
              <a:t>và</a:t>
            </a:r>
            <a:r>
              <a:rPr lang="en-US" sz="3200" dirty="0"/>
              <a:t> 12-14 </a:t>
            </a:r>
            <a:r>
              <a:rPr lang="en-US" sz="3200" dirty="0" err="1"/>
              <a:t>tuổi</a:t>
            </a:r>
            <a:r>
              <a:rPr lang="en-US" sz="3200" dirty="0"/>
              <a:t> </a:t>
            </a:r>
          </a:p>
          <a:p>
            <a:pPr marL="514350" indent="-514350" algn="just">
              <a:lnSpc>
                <a:spcPct val="150000"/>
              </a:lnSpc>
              <a:buAutoNum type="arabicPeriod"/>
            </a:pPr>
            <a:r>
              <a:rPr lang="en-US" sz="3200" dirty="0" err="1"/>
              <a:t>Liệt</a:t>
            </a:r>
            <a:r>
              <a:rPr lang="en-US" sz="3200" dirty="0"/>
              <a:t> kê được </a:t>
            </a:r>
            <a:r>
              <a:rPr lang="en-US" sz="3200" dirty="0" err="1"/>
              <a:t>các</a:t>
            </a:r>
            <a:r>
              <a:rPr lang="en-US" sz="3200" dirty="0"/>
              <a:t> </a:t>
            </a:r>
            <a:r>
              <a:rPr lang="en-US" sz="3200" dirty="0" err="1"/>
              <a:t>hình</a:t>
            </a:r>
            <a:r>
              <a:rPr lang="en-US" sz="3200" dirty="0"/>
              <a:t> thức vận </a:t>
            </a:r>
            <a:r>
              <a:rPr lang="en-US" sz="3200" dirty="0" err="1"/>
              <a:t>động</a:t>
            </a:r>
            <a:r>
              <a:rPr lang="en-US" sz="3200" dirty="0"/>
              <a:t> </a:t>
            </a:r>
            <a:r>
              <a:rPr lang="en-US" sz="3200" dirty="0" err="1"/>
              <a:t>theo</a:t>
            </a:r>
            <a:r>
              <a:rPr lang="en-US" sz="3200" dirty="0"/>
              <a:t> tháp vận động cho trẻ </a:t>
            </a:r>
            <a:r>
              <a:rPr lang="en-US" sz="3200" dirty="0" err="1"/>
              <a:t>học</a:t>
            </a:r>
            <a:r>
              <a:rPr lang="en-US" sz="3200" dirty="0"/>
              <a:t> </a:t>
            </a:r>
            <a:r>
              <a:rPr lang="en-US" sz="3200" dirty="0" err="1"/>
              <a:t>đường</a:t>
            </a:r>
            <a:endParaRPr lang="en-US" sz="3200" dirty="0"/>
          </a:p>
        </p:txBody>
      </p:sp>
    </p:spTree>
    <p:extLst>
      <p:ext uri="{BB962C8B-B14F-4D97-AF65-F5344CB8AC3E}">
        <p14:creationId xmlns:p14="http://schemas.microsoft.com/office/powerpoint/2010/main" val="2145783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Content Placeholder 3">
            <a:extLst>
              <a:ext uri="{FF2B5EF4-FFF2-40B4-BE49-F238E27FC236}">
                <a16:creationId xmlns:a16="http://schemas.microsoft.com/office/drawing/2014/main" id="{596581EC-81E0-4B8C-9609-AF0C8F61A670}"/>
              </a:ext>
            </a:extLst>
          </p:cNvPr>
          <p:cNvSpPr txBox="1">
            <a:spLocks/>
          </p:cNvSpPr>
          <p:nvPr/>
        </p:nvSpPr>
        <p:spPr>
          <a:xfrm>
            <a:off x="778524" y="2630775"/>
            <a:ext cx="11678747" cy="4956287"/>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endParaRPr lang="en-US" sz="3200" dirty="0">
              <a:solidFill>
                <a:schemeClr val="tx1"/>
              </a:solidFill>
            </a:endParaRPr>
          </a:p>
        </p:txBody>
      </p:sp>
      <p:pic>
        <p:nvPicPr>
          <p:cNvPr id="10" name="Picture 9" descr="http://viendinhduong.vn/FileUpload/Images/171012_044358scan_284.jpg"/>
          <p:cNvPicPr/>
          <p:nvPr/>
        </p:nvPicPr>
        <p:blipFill>
          <a:blip r:embed="rId4">
            <a:extLst>
              <a:ext uri="{28A0092B-C50C-407E-A947-70E740481C1C}">
                <a14:useLocalDpi xmlns:a14="http://schemas.microsoft.com/office/drawing/2010/main" val="0"/>
              </a:ext>
            </a:extLst>
          </a:blip>
          <a:srcRect/>
          <a:stretch>
            <a:fillRect/>
          </a:stretch>
        </p:blipFill>
        <p:spPr bwMode="auto">
          <a:xfrm>
            <a:off x="499269" y="4143646"/>
            <a:ext cx="6665425" cy="5665994"/>
          </a:xfrm>
          <a:prstGeom prst="rect">
            <a:avLst/>
          </a:prstGeom>
          <a:noFill/>
          <a:ln>
            <a:noFill/>
          </a:ln>
        </p:spPr>
      </p:pic>
      <p:pic>
        <p:nvPicPr>
          <p:cNvPr id="11" name="Picture 10" descr="http://viendinhduong.vn/FileUpload/Images/171012_044358scan_286.jpg"/>
          <p:cNvPicPr/>
          <p:nvPr/>
        </p:nvPicPr>
        <p:blipFill>
          <a:blip r:embed="rId5">
            <a:extLst>
              <a:ext uri="{28A0092B-C50C-407E-A947-70E740481C1C}">
                <a14:useLocalDpi xmlns:a14="http://schemas.microsoft.com/office/drawing/2010/main" val="0"/>
              </a:ext>
            </a:extLst>
          </a:blip>
          <a:srcRect/>
          <a:stretch>
            <a:fillRect/>
          </a:stretch>
        </p:blipFill>
        <p:spPr bwMode="auto">
          <a:xfrm>
            <a:off x="8261377" y="5270500"/>
            <a:ext cx="5527901" cy="4262106"/>
          </a:xfrm>
          <a:prstGeom prst="rect">
            <a:avLst/>
          </a:prstGeom>
          <a:noFill/>
          <a:ln>
            <a:noFill/>
          </a:ln>
        </p:spPr>
      </p:pic>
      <p:sp>
        <p:nvSpPr>
          <p:cNvPr id="14" name="object 2"/>
          <p:cNvSpPr/>
          <p:nvPr/>
        </p:nvSpPr>
        <p:spPr>
          <a:xfrm>
            <a:off x="-79122" y="955645"/>
            <a:ext cx="8628428" cy="694839"/>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chemeClr val="tx2">
              <a:lumMod val="60000"/>
              <a:lumOff val="40000"/>
            </a:schemeClr>
          </a:solidFill>
        </p:spPr>
        <p:txBody>
          <a:bodyPr wrap="square" lIns="0" tIns="0" rIns="0" bIns="0" rtlCol="0"/>
          <a:lstStyle/>
          <a:p>
            <a:endParaRPr sz="1350" dirty="0"/>
          </a:p>
        </p:txBody>
      </p:sp>
      <p:sp>
        <p:nvSpPr>
          <p:cNvPr id="15" name="object 4"/>
          <p:cNvSpPr txBox="1"/>
          <p:nvPr/>
        </p:nvSpPr>
        <p:spPr>
          <a:xfrm>
            <a:off x="224658" y="1025313"/>
            <a:ext cx="9991133"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5. </a:t>
            </a:r>
            <a:r>
              <a:rPr lang="en-US" sz="4000" b="1" dirty="0" err="1">
                <a:solidFill>
                  <a:schemeClr val="bg1"/>
                </a:solidFill>
                <a:latin typeface="Arial" panose="020B0604020202020204" pitchFamily="34" charset="0"/>
                <a:cs typeface="Arial" panose="020B0604020202020204" pitchFamily="34" charset="0"/>
              </a:rPr>
              <a:t>Tháp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vận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trẻ</a:t>
            </a:r>
            <a:r>
              <a:rPr lang="en-US" sz="4000" b="1" dirty="0">
                <a:solidFill>
                  <a:schemeClr val="bg1"/>
                </a:solidFill>
                <a:latin typeface="Arial" panose="020B0604020202020204" pitchFamily="34" charset="0"/>
                <a:cs typeface="Arial" panose="020B0604020202020204" pitchFamily="34" charset="0"/>
              </a:rPr>
              <a:t> VTN </a:t>
            </a:r>
          </a:p>
        </p:txBody>
      </p:sp>
      <p:sp>
        <p:nvSpPr>
          <p:cNvPr id="18" name="Content Placeholder 3">
            <a:extLst>
              <a:ext uri="{FF2B5EF4-FFF2-40B4-BE49-F238E27FC236}">
                <a16:creationId xmlns:a16="http://schemas.microsoft.com/office/drawing/2014/main" id="{596581EC-81E0-4B8C-9609-AF0C8F61A670}"/>
              </a:ext>
            </a:extLst>
          </p:cNvPr>
          <p:cNvSpPr txBox="1">
            <a:spLocks/>
          </p:cNvSpPr>
          <p:nvPr/>
        </p:nvSpPr>
        <p:spPr>
          <a:xfrm>
            <a:off x="499269" y="2091524"/>
            <a:ext cx="12954000" cy="1824893"/>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3200" dirty="0" err="1"/>
              <a:t>Các</a:t>
            </a:r>
            <a:r>
              <a:rPr lang="en-US" sz="3200" dirty="0"/>
              <a:t> </a:t>
            </a:r>
            <a:r>
              <a:rPr lang="en-US" sz="3200" dirty="0" err="1"/>
              <a:t>hoạt</a:t>
            </a:r>
            <a:r>
              <a:rPr lang="en-US" sz="3200" dirty="0"/>
              <a:t> </a:t>
            </a:r>
            <a:r>
              <a:rPr lang="en-US" sz="3200" dirty="0" err="1"/>
              <a:t>động</a:t>
            </a:r>
            <a:r>
              <a:rPr lang="en-US" sz="3200" dirty="0"/>
              <a:t> </a:t>
            </a:r>
            <a:r>
              <a:rPr lang="en-US" sz="3200" dirty="0" err="1"/>
              <a:t>như</a:t>
            </a:r>
            <a:r>
              <a:rPr lang="en-US" sz="3200" dirty="0"/>
              <a:t> </a:t>
            </a:r>
            <a:r>
              <a:rPr lang="en-US" sz="3200" dirty="0" err="1"/>
              <a:t>bơi</a:t>
            </a:r>
            <a:r>
              <a:rPr lang="en-US" sz="3200" dirty="0"/>
              <a:t>, </a:t>
            </a:r>
            <a:r>
              <a:rPr lang="en-US" sz="3200" dirty="0" err="1"/>
              <a:t>đá</a:t>
            </a:r>
            <a:r>
              <a:rPr lang="en-US" sz="3200" dirty="0"/>
              <a:t> </a:t>
            </a:r>
            <a:r>
              <a:rPr lang="en-US" sz="3200" dirty="0" err="1"/>
              <a:t>bóng</a:t>
            </a:r>
            <a:r>
              <a:rPr lang="en-US" sz="3200" dirty="0"/>
              <a:t>, </a:t>
            </a:r>
            <a:r>
              <a:rPr lang="en-US" sz="3200" dirty="0" err="1"/>
              <a:t>bóng</a:t>
            </a:r>
            <a:r>
              <a:rPr lang="en-US" sz="3200" dirty="0"/>
              <a:t> </a:t>
            </a:r>
            <a:r>
              <a:rPr lang="en-US" sz="3200" dirty="0" err="1"/>
              <a:t>rổ</a:t>
            </a:r>
            <a:r>
              <a:rPr lang="en-US" sz="3200" dirty="0"/>
              <a:t>, </a:t>
            </a:r>
            <a:r>
              <a:rPr lang="en-US" sz="3200" dirty="0" err="1"/>
              <a:t>bóng</a:t>
            </a:r>
            <a:r>
              <a:rPr lang="en-US" sz="3200" dirty="0"/>
              <a:t> </a:t>
            </a:r>
            <a:r>
              <a:rPr lang="en-US" sz="3200" dirty="0" err="1"/>
              <a:t>chuyền</a:t>
            </a:r>
            <a:r>
              <a:rPr lang="en-US" sz="3200" dirty="0"/>
              <a:t>, </a:t>
            </a:r>
            <a:r>
              <a:rPr lang="en-US" sz="3200" dirty="0" err="1"/>
              <a:t>bóng</a:t>
            </a:r>
            <a:r>
              <a:rPr lang="en-US" sz="3200" dirty="0"/>
              <a:t> </a:t>
            </a:r>
            <a:r>
              <a:rPr lang="en-US" sz="3200" dirty="0" err="1"/>
              <a:t>bàn</a:t>
            </a:r>
            <a:r>
              <a:rPr lang="en-US" sz="3200" dirty="0"/>
              <a:t>, </a:t>
            </a:r>
            <a:r>
              <a:rPr lang="en-US" sz="3200" dirty="0" err="1"/>
              <a:t>nhảy</a:t>
            </a:r>
            <a:r>
              <a:rPr lang="en-US" sz="3200" dirty="0"/>
              <a:t> </a:t>
            </a:r>
            <a:r>
              <a:rPr lang="en-US" sz="3200" dirty="0" err="1"/>
              <a:t>theo</a:t>
            </a:r>
            <a:r>
              <a:rPr lang="en-US" sz="3200" dirty="0"/>
              <a:t> </a:t>
            </a:r>
            <a:r>
              <a:rPr lang="en-US" sz="3200" dirty="0" err="1"/>
              <a:t>nhạc</a:t>
            </a:r>
            <a:r>
              <a:rPr lang="en-US" sz="3200" dirty="0"/>
              <a:t>, </a:t>
            </a:r>
            <a:r>
              <a:rPr lang="en-US" sz="3200" dirty="0" err="1"/>
              <a:t>nhảy</a:t>
            </a:r>
            <a:r>
              <a:rPr lang="en-US" sz="3200" dirty="0"/>
              <a:t> </a:t>
            </a:r>
            <a:r>
              <a:rPr lang="en-US" sz="3200" dirty="0" err="1"/>
              <a:t>dây</a:t>
            </a:r>
            <a:r>
              <a:rPr lang="en-US" sz="3200" dirty="0"/>
              <a:t>, </a:t>
            </a:r>
            <a:r>
              <a:rPr lang="en-US" sz="3200" dirty="0" err="1"/>
              <a:t>chạy</a:t>
            </a:r>
            <a:r>
              <a:rPr lang="en-US" sz="3200" dirty="0"/>
              <a:t> </a:t>
            </a:r>
            <a:r>
              <a:rPr lang="en-US" sz="3200" dirty="0" err="1"/>
              <a:t>bộ</a:t>
            </a:r>
            <a:r>
              <a:rPr lang="en-US" sz="3200" dirty="0"/>
              <a:t>, </a:t>
            </a:r>
            <a:r>
              <a:rPr lang="en-US" sz="3200" dirty="0" err="1"/>
              <a:t>tập</a:t>
            </a:r>
            <a:r>
              <a:rPr lang="en-US" sz="3200" dirty="0"/>
              <a:t> </a:t>
            </a:r>
            <a:r>
              <a:rPr lang="en-US" sz="3200" dirty="0" err="1"/>
              <a:t>võ</a:t>
            </a:r>
            <a:r>
              <a:rPr lang="en-US" sz="3200" dirty="0"/>
              <a:t>…</a:t>
            </a:r>
            <a:r>
              <a:rPr lang="en-US" sz="3200" dirty="0" err="1"/>
              <a:t>mỗi</a:t>
            </a:r>
            <a:r>
              <a:rPr lang="en-US" sz="3200" dirty="0"/>
              <a:t> </a:t>
            </a:r>
            <a:r>
              <a:rPr lang="en-US" sz="3200" dirty="0" err="1"/>
              <a:t>tuần</a:t>
            </a:r>
            <a:r>
              <a:rPr lang="en-US" sz="3200" dirty="0"/>
              <a:t> </a:t>
            </a:r>
            <a:r>
              <a:rPr lang="en-US" sz="3200" dirty="0" err="1"/>
              <a:t>từ</a:t>
            </a:r>
            <a:r>
              <a:rPr lang="en-US" sz="3200" dirty="0"/>
              <a:t> </a:t>
            </a:r>
            <a:r>
              <a:rPr lang="en-US" sz="3200" b="1" dirty="0"/>
              <a:t>2-3 </a:t>
            </a:r>
            <a:r>
              <a:rPr lang="en-US" sz="3200" b="1" dirty="0" err="1"/>
              <a:t>lần</a:t>
            </a:r>
            <a:endParaRPr lang="en-US" sz="6000" b="1" dirty="0">
              <a:solidFill>
                <a:schemeClr val="tx1"/>
              </a:solidFill>
            </a:endParaRPr>
          </a:p>
        </p:txBody>
      </p:sp>
    </p:spTree>
    <p:extLst>
      <p:ext uri="{BB962C8B-B14F-4D97-AF65-F5344CB8AC3E}">
        <p14:creationId xmlns:p14="http://schemas.microsoft.com/office/powerpoint/2010/main" val="14574382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Content Placeholder 3">
            <a:extLst>
              <a:ext uri="{FF2B5EF4-FFF2-40B4-BE49-F238E27FC236}">
                <a16:creationId xmlns:a16="http://schemas.microsoft.com/office/drawing/2014/main" id="{596581EC-81E0-4B8C-9609-AF0C8F61A670}"/>
              </a:ext>
            </a:extLst>
          </p:cNvPr>
          <p:cNvSpPr txBox="1">
            <a:spLocks/>
          </p:cNvSpPr>
          <p:nvPr/>
        </p:nvSpPr>
        <p:spPr>
          <a:xfrm>
            <a:off x="778524" y="2630775"/>
            <a:ext cx="11678747" cy="4956287"/>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endParaRPr lang="en-US" sz="3200" dirty="0">
              <a:solidFill>
                <a:schemeClr val="tx1"/>
              </a:solidFill>
            </a:endParaRPr>
          </a:p>
        </p:txBody>
      </p:sp>
      <p:pic>
        <p:nvPicPr>
          <p:cNvPr id="10" name="Picture 2" descr="Hậu quả kinh hoàng nếu để trẻ xem tivi quá 1h/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945" y="2933743"/>
            <a:ext cx="8448744" cy="515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3">
            <a:extLst>
              <a:ext uri="{FF2B5EF4-FFF2-40B4-BE49-F238E27FC236}">
                <a16:creationId xmlns:a16="http://schemas.microsoft.com/office/drawing/2014/main" id="{596581EC-81E0-4B8C-9609-AF0C8F61A670}"/>
              </a:ext>
            </a:extLst>
          </p:cNvPr>
          <p:cNvSpPr txBox="1">
            <a:spLocks/>
          </p:cNvSpPr>
          <p:nvPr/>
        </p:nvSpPr>
        <p:spPr>
          <a:xfrm>
            <a:off x="249396" y="2850393"/>
            <a:ext cx="4970828" cy="4956287"/>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3200" b="1" dirty="0" err="1">
                <a:solidFill>
                  <a:schemeClr val="tx1"/>
                </a:solidFill>
              </a:rPr>
              <a:t>Hạn</a:t>
            </a:r>
            <a:r>
              <a:rPr lang="en-US" sz="3200" b="1" dirty="0">
                <a:solidFill>
                  <a:schemeClr val="tx1"/>
                </a:solidFill>
              </a:rPr>
              <a:t> </a:t>
            </a:r>
            <a:r>
              <a:rPr lang="en-US" sz="3200" b="1" dirty="0" err="1">
                <a:solidFill>
                  <a:schemeClr val="tx1"/>
                </a:solidFill>
              </a:rPr>
              <a:t>chế</a:t>
            </a:r>
            <a:r>
              <a:rPr lang="en-US" sz="3200" b="1"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hoạt</a:t>
            </a:r>
            <a:r>
              <a:rPr lang="en-US" sz="3200" dirty="0">
                <a:solidFill>
                  <a:schemeClr val="tx1"/>
                </a:solidFill>
              </a:rPr>
              <a:t> </a:t>
            </a:r>
            <a:r>
              <a:rPr lang="en-US" sz="3200" dirty="0" err="1">
                <a:solidFill>
                  <a:schemeClr val="tx1"/>
                </a:solidFill>
              </a:rPr>
              <a:t>động</a:t>
            </a:r>
            <a:r>
              <a:rPr lang="en-US" sz="3200" dirty="0">
                <a:solidFill>
                  <a:schemeClr val="tx1"/>
                </a:solidFill>
              </a:rPr>
              <a:t> </a:t>
            </a:r>
            <a:r>
              <a:rPr lang="en-US" sz="3200" dirty="0" err="1">
                <a:solidFill>
                  <a:schemeClr val="tx1"/>
                </a:solidFill>
              </a:rPr>
              <a:t>tĩnh</a:t>
            </a:r>
            <a:r>
              <a:rPr lang="en-US" sz="3200" dirty="0">
                <a:solidFill>
                  <a:schemeClr val="tx1"/>
                </a:solidFill>
              </a:rPr>
              <a:t> </a:t>
            </a:r>
            <a:r>
              <a:rPr lang="en-US" sz="3200" dirty="0" err="1">
                <a:solidFill>
                  <a:schemeClr val="tx1"/>
                </a:solidFill>
              </a:rPr>
              <a:t>tại</a:t>
            </a:r>
            <a:r>
              <a:rPr lang="en-US" sz="3200" dirty="0">
                <a:solidFill>
                  <a:schemeClr val="tx1"/>
                </a:solidFill>
              </a:rPr>
              <a:t> </a:t>
            </a:r>
            <a:r>
              <a:rPr lang="en-US" sz="3200" dirty="0" err="1">
                <a:solidFill>
                  <a:schemeClr val="tx1"/>
                </a:solidFill>
              </a:rPr>
              <a:t>như</a:t>
            </a:r>
            <a:r>
              <a:rPr lang="en-US" sz="3200" dirty="0">
                <a:solidFill>
                  <a:schemeClr val="tx1"/>
                </a:solidFill>
              </a:rPr>
              <a:t> </a:t>
            </a:r>
            <a:r>
              <a:rPr lang="en-US" sz="3200" dirty="0" err="1">
                <a:solidFill>
                  <a:schemeClr val="tx1"/>
                </a:solidFill>
              </a:rPr>
              <a:t>xem</a:t>
            </a:r>
            <a:r>
              <a:rPr lang="en-US" sz="3200" dirty="0">
                <a:solidFill>
                  <a:schemeClr val="tx1"/>
                </a:solidFill>
              </a:rPr>
              <a:t> </a:t>
            </a:r>
            <a:r>
              <a:rPr lang="en-US" sz="3200" dirty="0" err="1">
                <a:solidFill>
                  <a:schemeClr val="tx1"/>
                </a:solidFill>
              </a:rPr>
              <a:t>tivi</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trò</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điện</a:t>
            </a:r>
            <a:r>
              <a:rPr lang="en-US" sz="3200" dirty="0">
                <a:solidFill>
                  <a:schemeClr val="tx1"/>
                </a:solidFill>
              </a:rPr>
              <a:t> </a:t>
            </a:r>
            <a:r>
              <a:rPr lang="en-US" sz="3200" dirty="0" err="1">
                <a:solidFill>
                  <a:schemeClr val="tx1"/>
                </a:solidFill>
              </a:rPr>
              <a:t>tử</a:t>
            </a:r>
            <a:r>
              <a:rPr lang="en-US" sz="3200" dirty="0">
                <a:solidFill>
                  <a:schemeClr val="tx1"/>
                </a:solidFill>
              </a:rPr>
              <a:t>, </a:t>
            </a:r>
            <a:r>
              <a:rPr lang="en-US" sz="3200" dirty="0" err="1">
                <a:solidFill>
                  <a:schemeClr val="tx1"/>
                </a:solidFill>
              </a:rPr>
              <a:t>lướt</a:t>
            </a:r>
            <a:r>
              <a:rPr lang="en-US" sz="3200" dirty="0">
                <a:solidFill>
                  <a:schemeClr val="tx1"/>
                </a:solidFill>
              </a:rPr>
              <a:t> web, chat </a:t>
            </a:r>
            <a:r>
              <a:rPr lang="en-US" sz="3200" dirty="0" err="1">
                <a:solidFill>
                  <a:schemeClr val="tx1"/>
                </a:solidFill>
              </a:rPr>
              <a:t>với</a:t>
            </a:r>
            <a:r>
              <a:rPr lang="en-US" sz="3200" dirty="0">
                <a:solidFill>
                  <a:schemeClr val="tx1"/>
                </a:solidFill>
              </a:rPr>
              <a:t> </a:t>
            </a:r>
            <a:r>
              <a:rPr lang="en-US" sz="3200" dirty="0" err="1">
                <a:solidFill>
                  <a:schemeClr val="tx1"/>
                </a:solidFill>
              </a:rPr>
              <a:t>bạn</a:t>
            </a:r>
            <a:r>
              <a:rPr lang="en-US" sz="3200" dirty="0">
                <a:solidFill>
                  <a:schemeClr val="tx1"/>
                </a:solidFill>
              </a:rPr>
              <a:t> </a:t>
            </a:r>
            <a:r>
              <a:rPr lang="en-US" sz="3200" dirty="0" err="1">
                <a:solidFill>
                  <a:schemeClr val="tx1"/>
                </a:solidFill>
              </a:rPr>
              <a:t>bè</a:t>
            </a:r>
            <a:r>
              <a:rPr lang="en-US" sz="3200" dirty="0">
                <a:solidFill>
                  <a:schemeClr val="tx1"/>
                </a:solidFill>
              </a:rPr>
              <a:t> qua </a:t>
            </a:r>
            <a:r>
              <a:rPr lang="en-US" sz="3200" dirty="0" err="1">
                <a:solidFill>
                  <a:schemeClr val="tx1"/>
                </a:solidFill>
              </a:rPr>
              <a:t>mạng</a:t>
            </a:r>
            <a:r>
              <a:rPr lang="en-US" sz="3200" dirty="0">
                <a:solidFill>
                  <a:schemeClr val="tx1"/>
                </a:solidFill>
              </a:rPr>
              <a:t> internet, </a:t>
            </a:r>
            <a:r>
              <a:rPr lang="en-US" sz="3200" dirty="0" err="1">
                <a:solidFill>
                  <a:schemeClr val="tx1"/>
                </a:solidFill>
              </a:rPr>
              <a:t>hoặc</a:t>
            </a:r>
            <a:r>
              <a:rPr lang="en-US" sz="3200" dirty="0">
                <a:solidFill>
                  <a:schemeClr val="tx1"/>
                </a:solidFill>
              </a:rPr>
              <a:t> </a:t>
            </a:r>
            <a:r>
              <a:rPr lang="en-US" sz="3200" dirty="0" err="1">
                <a:solidFill>
                  <a:schemeClr val="tx1"/>
                </a:solidFill>
              </a:rPr>
              <a:t>ngồi</a:t>
            </a:r>
            <a:r>
              <a:rPr lang="en-US" sz="3200" dirty="0">
                <a:solidFill>
                  <a:schemeClr val="tx1"/>
                </a:solidFill>
              </a:rPr>
              <a:t> </a:t>
            </a:r>
            <a:r>
              <a:rPr lang="en-US" sz="3200" dirty="0" err="1">
                <a:solidFill>
                  <a:schemeClr val="tx1"/>
                </a:solidFill>
              </a:rPr>
              <a:t>lâu</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chỗ</a:t>
            </a:r>
            <a:r>
              <a:rPr lang="en-US" sz="3200" dirty="0">
                <a:solidFill>
                  <a:schemeClr val="tx1"/>
                </a:solidFill>
              </a:rPr>
              <a:t> </a:t>
            </a:r>
            <a:r>
              <a:rPr lang="en-US" sz="3200" dirty="0" err="1">
                <a:solidFill>
                  <a:schemeClr val="tx1"/>
                </a:solidFill>
              </a:rPr>
              <a:t>mà</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gì</a:t>
            </a:r>
            <a:endParaRPr lang="en-US" sz="3200" dirty="0">
              <a:solidFill>
                <a:schemeClr val="tx1"/>
              </a:solidFill>
            </a:endParaRPr>
          </a:p>
        </p:txBody>
      </p:sp>
      <p:sp>
        <p:nvSpPr>
          <p:cNvPr id="15" name="object 2"/>
          <p:cNvSpPr/>
          <p:nvPr/>
        </p:nvSpPr>
        <p:spPr>
          <a:xfrm>
            <a:off x="-79122" y="955645"/>
            <a:ext cx="8628428" cy="694839"/>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chemeClr val="tx2">
              <a:lumMod val="60000"/>
              <a:lumOff val="40000"/>
            </a:schemeClr>
          </a:solidFill>
        </p:spPr>
        <p:txBody>
          <a:bodyPr wrap="square" lIns="0" tIns="0" rIns="0" bIns="0" rtlCol="0"/>
          <a:lstStyle/>
          <a:p>
            <a:endParaRPr sz="1350" dirty="0"/>
          </a:p>
        </p:txBody>
      </p:sp>
      <p:sp>
        <p:nvSpPr>
          <p:cNvPr id="16" name="object 4"/>
          <p:cNvSpPr txBox="1"/>
          <p:nvPr/>
        </p:nvSpPr>
        <p:spPr>
          <a:xfrm>
            <a:off x="224658" y="1025313"/>
            <a:ext cx="9991133" cy="625171"/>
          </a:xfrm>
          <a:prstGeom prst="rect">
            <a:avLst/>
          </a:prstGeom>
        </p:spPr>
        <p:txBody>
          <a:bodyPr vert="horz" wrap="square" lIns="0" tIns="9525" rIns="0" bIns="0" rtlCol="0">
            <a:spAutoFit/>
          </a:bodyPr>
          <a:lstStyle/>
          <a:p>
            <a:pPr lvl="0"/>
            <a:r>
              <a:rPr lang="en-US" sz="4000" b="1" dirty="0">
                <a:solidFill>
                  <a:schemeClr val="bg1"/>
                </a:solidFill>
                <a:latin typeface="Arial" panose="020B0604020202020204" pitchFamily="34" charset="0"/>
                <a:cs typeface="Arial" panose="020B0604020202020204" pitchFamily="34" charset="0"/>
              </a:rPr>
              <a:t>5. </a:t>
            </a:r>
            <a:r>
              <a:rPr lang="en-US" sz="4000" b="1" dirty="0" err="1">
                <a:solidFill>
                  <a:schemeClr val="bg1"/>
                </a:solidFill>
                <a:latin typeface="Arial" panose="020B0604020202020204" pitchFamily="34" charset="0"/>
                <a:cs typeface="Arial" panose="020B0604020202020204" pitchFamily="34" charset="0"/>
              </a:rPr>
              <a:t>Tháp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vận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trẻ</a:t>
            </a:r>
            <a:r>
              <a:rPr lang="en-US" sz="4000" b="1" dirty="0">
                <a:solidFill>
                  <a:schemeClr val="bg1"/>
                </a:solidFill>
                <a:latin typeface="Arial" panose="020B0604020202020204" pitchFamily="34" charset="0"/>
                <a:cs typeface="Arial" panose="020B0604020202020204" pitchFamily="34" charset="0"/>
              </a:rPr>
              <a:t> VTN </a:t>
            </a:r>
          </a:p>
        </p:txBody>
      </p:sp>
      <p:sp>
        <p:nvSpPr>
          <p:cNvPr id="11" name="Rectangle 10"/>
          <p:cNvSpPr/>
          <p:nvPr/>
        </p:nvSpPr>
        <p:spPr>
          <a:xfrm>
            <a:off x="6132883" y="8391089"/>
            <a:ext cx="6324388" cy="830997"/>
          </a:xfrm>
          <a:prstGeom prst="rect">
            <a:avLst/>
          </a:prstGeom>
        </p:spPr>
        <p:txBody>
          <a:bodyPr wrap="square">
            <a:spAutoFit/>
          </a:bodyPr>
          <a:lstStyle/>
          <a:p>
            <a:pPr algn="just">
              <a:lnSpc>
                <a:spcPct val="150000"/>
              </a:lnSpc>
            </a:pPr>
            <a:r>
              <a:rPr lang="en-US" sz="3200" b="1" dirty="0">
                <a:solidFill>
                  <a:srgbClr val="FF0000"/>
                </a:solidFill>
              </a:rPr>
              <a:t>SCREEN TIME: &lt; 2 </a:t>
            </a:r>
            <a:r>
              <a:rPr lang="en-US" sz="3200" b="1" dirty="0" err="1">
                <a:solidFill>
                  <a:srgbClr val="FF0000"/>
                </a:solidFill>
              </a:rPr>
              <a:t>giờ</a:t>
            </a:r>
            <a:r>
              <a:rPr lang="en-US" sz="3200" b="1" dirty="0">
                <a:solidFill>
                  <a:srgbClr val="FF0000"/>
                </a:solidFill>
              </a:rPr>
              <a:t>/</a:t>
            </a:r>
            <a:r>
              <a:rPr lang="en-US" sz="3200" b="1" dirty="0" err="1">
                <a:solidFill>
                  <a:srgbClr val="FF0000"/>
                </a:solidFill>
              </a:rPr>
              <a:t>ngày</a:t>
            </a:r>
            <a:endParaRPr lang="en-US" sz="3200" b="1" dirty="0">
              <a:solidFill>
                <a:srgbClr val="FF0000"/>
              </a:solidFill>
            </a:endParaRPr>
          </a:p>
        </p:txBody>
      </p:sp>
    </p:spTree>
    <p:extLst>
      <p:ext uri="{BB962C8B-B14F-4D97-AF65-F5344CB8AC3E}">
        <p14:creationId xmlns:p14="http://schemas.microsoft.com/office/powerpoint/2010/main" val="12181317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00;p30"/>
          <p:cNvSpPr txBox="1">
            <a:spLocks/>
          </p:cNvSpPr>
          <p:nvPr/>
        </p:nvSpPr>
        <p:spPr>
          <a:xfrm>
            <a:off x="6570692" y="2384742"/>
            <a:ext cx="7187377" cy="908945"/>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t" anchorCtr="0">
            <a:noAutofit/>
          </a:bodyPr>
          <a:lst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rtl="0">
              <a:lnSpc>
                <a:spcPct val="150000"/>
              </a:lnSpc>
              <a:buClr>
                <a:schemeClr val="dk1"/>
              </a:buClr>
              <a:buSzPts val="2000"/>
            </a:pPr>
            <a:r>
              <a:rPr lang="vi-VN" sz="3200" kern="0" dirty="0" smtClean="0">
                <a:solidFill>
                  <a:sysClr val="windowText" lastClr="000000"/>
                </a:solidFill>
                <a:latin typeface="Arial"/>
                <a:ea typeface="Arial"/>
                <a:cs typeface="Arial"/>
                <a:sym typeface="Arial"/>
              </a:rPr>
              <a:t>Dầu mỡ: Tăng</a:t>
            </a:r>
            <a:r>
              <a:rPr lang="en-US" sz="3200" kern="0" dirty="0" smtClean="0">
                <a:solidFill>
                  <a:sysClr val="windowText" lastClr="000000"/>
                </a:solidFill>
                <a:latin typeface="Arial"/>
                <a:ea typeface="Arial"/>
                <a:cs typeface="Arial"/>
                <a:sym typeface="Arial"/>
              </a:rPr>
              <a:t> 2</a:t>
            </a:r>
            <a:r>
              <a:rPr lang="vi-VN" sz="3200" kern="0" dirty="0" smtClean="0">
                <a:solidFill>
                  <a:sysClr val="windowText" lastClr="000000"/>
                </a:solidFill>
                <a:latin typeface="Arial"/>
                <a:ea typeface="Arial"/>
                <a:cs typeface="Arial"/>
                <a:sym typeface="Arial"/>
              </a:rPr>
              <a:t> lần</a:t>
            </a:r>
            <a:endParaRPr lang="vi-VN" sz="3200" kern="0" dirty="0">
              <a:solidFill>
                <a:sysClr val="windowText" lastClr="000000"/>
              </a:solidFill>
              <a:latin typeface="Arial"/>
              <a:ea typeface="Arial"/>
              <a:cs typeface="Arial"/>
              <a:sym typeface="Arial"/>
            </a:endParaRPr>
          </a:p>
        </p:txBody>
      </p:sp>
      <p:pic>
        <p:nvPicPr>
          <p:cNvPr id="4" name="Google Shape;401;p30"/>
          <p:cNvPicPr preferRelativeResize="0"/>
          <p:nvPr/>
        </p:nvPicPr>
        <p:blipFill rotWithShape="1">
          <a:blip r:embed="rId2">
            <a:alphaModFix/>
          </a:blip>
          <a:srcRect r="2423" b="3321"/>
          <a:stretch/>
        </p:blipFill>
        <p:spPr>
          <a:xfrm>
            <a:off x="26539" y="2268098"/>
            <a:ext cx="6546117" cy="7800227"/>
          </a:xfrm>
          <a:prstGeom prst="rect">
            <a:avLst/>
          </a:prstGeom>
          <a:noFill/>
          <a:ln>
            <a:noFill/>
          </a:ln>
        </p:spPr>
      </p:pic>
      <p:sp>
        <p:nvSpPr>
          <p:cNvPr id="5" name="Google Shape;402;p30"/>
          <p:cNvSpPr txBox="1"/>
          <p:nvPr/>
        </p:nvSpPr>
        <p:spPr>
          <a:xfrm>
            <a:off x="6522034" y="4634128"/>
            <a:ext cx="7272911" cy="892498"/>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3200" dirty="0" err="1">
                <a:solidFill>
                  <a:schemeClr val="dk1"/>
                </a:solidFill>
                <a:latin typeface="Arial "/>
                <a:ea typeface="Arial "/>
                <a:cs typeface="Arial "/>
                <a:sym typeface="Arial "/>
              </a:rPr>
              <a:t>Chất</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đạm</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Tăng</a:t>
            </a:r>
            <a:r>
              <a:rPr lang="en-US" sz="3200" dirty="0">
                <a:solidFill>
                  <a:schemeClr val="dk1"/>
                </a:solidFill>
                <a:latin typeface="Arial "/>
                <a:ea typeface="Arial "/>
                <a:cs typeface="Arial "/>
                <a:sym typeface="Arial "/>
              </a:rPr>
              <a:t> </a:t>
            </a:r>
            <a:r>
              <a:rPr lang="en-US" sz="3200" dirty="0" smtClean="0">
                <a:solidFill>
                  <a:schemeClr val="dk1"/>
                </a:solidFill>
                <a:latin typeface="Arial "/>
                <a:ea typeface="Arial "/>
                <a:cs typeface="Arial "/>
                <a:sym typeface="Arial "/>
              </a:rPr>
              <a:t>1,5 – 2 </a:t>
            </a:r>
            <a:r>
              <a:rPr lang="en-US" sz="3200" dirty="0" err="1" smtClean="0">
                <a:solidFill>
                  <a:schemeClr val="dk1"/>
                </a:solidFill>
                <a:latin typeface="Arial "/>
                <a:ea typeface="Arial "/>
                <a:cs typeface="Arial "/>
                <a:sym typeface="Arial "/>
              </a:rPr>
              <a:t>lần</a:t>
            </a:r>
            <a:endParaRPr sz="3200" dirty="0">
              <a:solidFill>
                <a:schemeClr val="dk1"/>
              </a:solidFill>
              <a:latin typeface="Arial "/>
              <a:ea typeface="Arial "/>
              <a:cs typeface="Arial "/>
              <a:sym typeface="Arial "/>
            </a:endParaRPr>
          </a:p>
        </p:txBody>
      </p:sp>
      <p:sp>
        <p:nvSpPr>
          <p:cNvPr id="6" name="Google Shape;403;p30"/>
          <p:cNvSpPr txBox="1"/>
          <p:nvPr/>
        </p:nvSpPr>
        <p:spPr>
          <a:xfrm>
            <a:off x="6570692" y="6859470"/>
            <a:ext cx="7297487" cy="102541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3200" dirty="0" err="1" smtClean="0">
                <a:solidFill>
                  <a:schemeClr val="dk1"/>
                </a:solidFill>
                <a:latin typeface="Arial "/>
                <a:ea typeface="Arial "/>
                <a:cs typeface="Arial "/>
                <a:sym typeface="Arial "/>
              </a:rPr>
              <a:t>Ngũ</a:t>
            </a:r>
            <a:r>
              <a:rPr lang="en-US" sz="3200" dirty="0" smtClean="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cốc</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tinh</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bột</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Tăng</a:t>
            </a:r>
            <a:r>
              <a:rPr lang="en-US" sz="3200" dirty="0">
                <a:solidFill>
                  <a:schemeClr val="dk1"/>
                </a:solidFill>
                <a:latin typeface="Arial "/>
                <a:ea typeface="Arial "/>
                <a:cs typeface="Arial "/>
                <a:sym typeface="Arial "/>
              </a:rPr>
              <a:t> 1,3 – 1,5 </a:t>
            </a:r>
            <a:r>
              <a:rPr lang="en-US" sz="3200" dirty="0" err="1" smtClean="0">
                <a:solidFill>
                  <a:schemeClr val="dk1"/>
                </a:solidFill>
                <a:latin typeface="Arial "/>
                <a:ea typeface="Arial "/>
                <a:cs typeface="Arial "/>
                <a:sym typeface="Arial "/>
              </a:rPr>
              <a:t>lần</a:t>
            </a:r>
            <a:endParaRPr sz="3200" dirty="0">
              <a:solidFill>
                <a:schemeClr val="dk1"/>
              </a:solidFill>
              <a:latin typeface="Arial "/>
              <a:ea typeface="Arial "/>
              <a:cs typeface="Arial "/>
              <a:sym typeface="Arial "/>
            </a:endParaRPr>
          </a:p>
        </p:txBody>
      </p:sp>
      <p:sp>
        <p:nvSpPr>
          <p:cNvPr id="7" name="Google Shape;404;p30"/>
          <p:cNvSpPr txBox="1"/>
          <p:nvPr/>
        </p:nvSpPr>
        <p:spPr>
          <a:xfrm>
            <a:off x="6546117" y="8338213"/>
            <a:ext cx="7322062" cy="1077178"/>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chemeClr val="dk1"/>
                </a:solidFill>
                <a:latin typeface="Arial "/>
                <a:ea typeface="Arial "/>
                <a:cs typeface="Arial "/>
                <a:sym typeface="Arial "/>
              </a:rPr>
              <a:t>Vận</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động</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hợp</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lý</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đúng</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tuổi</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để</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trẻ</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ăn</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ngon</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miệng</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hơn</a:t>
            </a:r>
            <a:endParaRPr sz="3200" dirty="0">
              <a:solidFill>
                <a:schemeClr val="dk1"/>
              </a:solidFill>
              <a:latin typeface="Arial "/>
              <a:ea typeface="Arial "/>
              <a:cs typeface="Arial "/>
              <a:sym typeface="Arial "/>
            </a:endParaRPr>
          </a:p>
        </p:txBody>
      </p:sp>
      <p:sp>
        <p:nvSpPr>
          <p:cNvPr id="8" name="Google Shape;405;p30"/>
          <p:cNvSpPr txBox="1"/>
          <p:nvPr/>
        </p:nvSpPr>
        <p:spPr>
          <a:xfrm>
            <a:off x="6570692" y="3421350"/>
            <a:ext cx="7224252" cy="916057"/>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t" anchorCtr="0">
            <a:noAutofit/>
          </a:bodyPr>
          <a:lstStyle/>
          <a:p>
            <a:pPr marL="0" marR="0" lvl="0" indent="0" algn="l" rtl="0">
              <a:lnSpc>
                <a:spcPct val="160000"/>
              </a:lnSpc>
              <a:spcBef>
                <a:spcPts val="0"/>
              </a:spcBef>
              <a:spcAft>
                <a:spcPts val="0"/>
              </a:spcAft>
              <a:buClr>
                <a:schemeClr val="dk1"/>
              </a:buClr>
              <a:buSzPts val="2000"/>
              <a:buFont typeface="Arial"/>
              <a:buNone/>
            </a:pPr>
            <a:r>
              <a:rPr lang="en-US" sz="3200" dirty="0" err="1">
                <a:solidFill>
                  <a:schemeClr val="dk1"/>
                </a:solidFill>
                <a:latin typeface="Arial "/>
                <a:ea typeface="Arial "/>
                <a:cs typeface="Arial "/>
                <a:sym typeface="Arial "/>
              </a:rPr>
              <a:t>Sữa</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công</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thức</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năng</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lượng</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cao</a:t>
            </a:r>
            <a:r>
              <a:rPr lang="en-US" sz="3200" dirty="0">
                <a:solidFill>
                  <a:schemeClr val="dk1"/>
                </a:solidFill>
                <a:latin typeface="Arial "/>
                <a:ea typeface="Arial "/>
                <a:cs typeface="Arial "/>
                <a:sym typeface="Arial "/>
              </a:rPr>
              <a:t> </a:t>
            </a:r>
            <a:endParaRPr sz="2800" dirty="0"/>
          </a:p>
        </p:txBody>
      </p:sp>
      <p:sp>
        <p:nvSpPr>
          <p:cNvPr id="9" name="Google Shape;412;p30"/>
          <p:cNvSpPr txBox="1"/>
          <p:nvPr/>
        </p:nvSpPr>
        <p:spPr>
          <a:xfrm>
            <a:off x="6546117" y="5654289"/>
            <a:ext cx="7248828" cy="830956"/>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dirty="0" err="1">
                <a:solidFill>
                  <a:schemeClr val="dk1"/>
                </a:solidFill>
                <a:latin typeface="Arial "/>
                <a:ea typeface="Arial "/>
                <a:cs typeface="Arial "/>
                <a:sym typeface="Arial "/>
              </a:rPr>
              <a:t>Bổ</a:t>
            </a:r>
            <a:r>
              <a:rPr lang="en-US" sz="3200" dirty="0">
                <a:solidFill>
                  <a:schemeClr val="dk1"/>
                </a:solidFill>
                <a:latin typeface="Arial "/>
                <a:ea typeface="Arial "/>
                <a:cs typeface="Arial "/>
                <a:sym typeface="Arial "/>
              </a:rPr>
              <a:t> sung Vitamin, </a:t>
            </a:r>
            <a:r>
              <a:rPr lang="en-US" sz="3200" dirty="0" err="1">
                <a:solidFill>
                  <a:schemeClr val="dk1"/>
                </a:solidFill>
                <a:latin typeface="Arial "/>
                <a:ea typeface="Arial "/>
                <a:cs typeface="Arial "/>
                <a:sym typeface="Arial "/>
              </a:rPr>
              <a:t>chất</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khoáng</a:t>
            </a:r>
            <a:endParaRPr sz="3200" dirty="0">
              <a:solidFill>
                <a:schemeClr val="dk1"/>
              </a:solidFill>
              <a:latin typeface="Arial "/>
              <a:ea typeface="Arial "/>
              <a:cs typeface="Arial "/>
              <a:sym typeface="Arial "/>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2" name="object 2"/>
          <p:cNvSpPr/>
          <p:nvPr/>
        </p:nvSpPr>
        <p:spPr>
          <a:xfrm>
            <a:off x="24241" y="850900"/>
            <a:ext cx="11933092" cy="1429096"/>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13" name="object 4"/>
          <p:cNvSpPr txBox="1"/>
          <p:nvPr/>
        </p:nvSpPr>
        <p:spPr>
          <a:xfrm>
            <a:off x="0" y="911609"/>
            <a:ext cx="11732675" cy="1240724"/>
          </a:xfrm>
          <a:prstGeom prst="rect">
            <a:avLst/>
          </a:prstGeom>
        </p:spPr>
        <p:txBody>
          <a:bodyPr vert="horz" wrap="square" lIns="0" tIns="9525" rIns="0" bIns="0" rtlCol="0">
            <a:spAutoFit/>
          </a:bodyPr>
          <a:lstStyle/>
          <a:p>
            <a:pPr lvl="0" algn="ctr"/>
            <a:r>
              <a:rPr lang="en-US" sz="4000" b="1" dirty="0">
                <a:solidFill>
                  <a:schemeClr val="bg1"/>
                </a:solidFill>
                <a:latin typeface="Arial" panose="020B0604020202020204" pitchFamily="34" charset="0"/>
                <a:cs typeface="Arial" panose="020B0604020202020204" pitchFamily="34" charset="0"/>
              </a:rPr>
              <a:t>6</a:t>
            </a:r>
            <a:r>
              <a:rPr lang="en-US" sz="4000" b="1" dirty="0" smtClean="0">
                <a:solidFill>
                  <a:schemeClr val="bg1"/>
                </a:solidFill>
                <a:latin typeface="Arial" panose="020B0604020202020204" pitchFamily="34" charset="0"/>
                <a:cs typeface="Arial" panose="020B0604020202020204" pitchFamily="34" charset="0"/>
              </a:rPr>
              <a:t>. Theo </a:t>
            </a:r>
            <a:r>
              <a:rPr lang="en-US" sz="4000" b="1" dirty="0" err="1" smtClean="0">
                <a:solidFill>
                  <a:schemeClr val="bg1"/>
                </a:solidFill>
                <a:latin typeface="Arial" panose="020B0604020202020204" pitchFamily="34" charset="0"/>
                <a:cs typeface="Arial" panose="020B0604020202020204" pitchFamily="34" charset="0"/>
              </a:rPr>
              <a:t>dõi</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tình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trạng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học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sinh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và</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áp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tháp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dưỡng</a:t>
            </a:r>
            <a:endParaRPr lang="en-US" sz="40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4241" y="2268098"/>
            <a:ext cx="2151428" cy="3592175"/>
          </a:xfrm>
          <a:prstGeom prst="flowChartDelay">
            <a:avLst/>
          </a:prstGeom>
          <a:solidFill>
            <a:srgbClr val="00B0F0"/>
          </a:solidFill>
        </p:spPr>
        <p:txBody>
          <a:bodyPr wrap="square" lIns="396000" rtlCol="0" anchor="t">
            <a:spAutoFit/>
          </a:bodyPr>
          <a:lstStyle/>
          <a:p>
            <a:pPr algn="just" latinLnBrk="0"/>
            <a:r>
              <a:rPr lang="en-US" sz="3200" b="1" dirty="0" err="1" smtClean="0">
                <a:solidFill>
                  <a:schemeClr val="bg1"/>
                </a:solidFill>
              </a:rPr>
              <a:t>Học</a:t>
            </a:r>
            <a:r>
              <a:rPr lang="en-US" sz="3200" b="1" dirty="0" smtClean="0">
                <a:solidFill>
                  <a:schemeClr val="bg1"/>
                </a:solidFill>
              </a:rPr>
              <a:t> </a:t>
            </a:r>
            <a:r>
              <a:rPr lang="en-US" sz="3200" b="1" dirty="0" err="1" smtClean="0">
                <a:solidFill>
                  <a:schemeClr val="bg1"/>
                </a:solidFill>
              </a:rPr>
              <a:t>sinh</a:t>
            </a:r>
            <a:r>
              <a:rPr lang="en-US" sz="3200" b="1" dirty="0" smtClean="0">
                <a:solidFill>
                  <a:schemeClr val="bg1"/>
                </a:solidFill>
              </a:rPr>
              <a:t> </a:t>
            </a:r>
            <a:r>
              <a:rPr lang="en-US" sz="3200" b="1" dirty="0" err="1" smtClean="0">
                <a:solidFill>
                  <a:schemeClr val="bg1"/>
                </a:solidFill>
              </a:rPr>
              <a:t>bị</a:t>
            </a:r>
            <a:r>
              <a:rPr lang="en-US" sz="3200" b="1" dirty="0" smtClean="0">
                <a:solidFill>
                  <a:schemeClr val="bg1"/>
                </a:solidFill>
              </a:rPr>
              <a:t> </a:t>
            </a:r>
            <a:r>
              <a:rPr lang="en-US" sz="3200" b="1" dirty="0" err="1" smtClean="0">
                <a:solidFill>
                  <a:schemeClr val="bg1"/>
                </a:solidFill>
              </a:rPr>
              <a:t>suy</a:t>
            </a:r>
            <a:r>
              <a:rPr lang="en-US" sz="3200" b="1" dirty="0" smtClean="0">
                <a:solidFill>
                  <a:schemeClr val="bg1"/>
                </a:solidFill>
              </a:rPr>
              <a:t> </a:t>
            </a:r>
            <a:r>
              <a:rPr lang="en-US" sz="3200" b="1" dirty="0" err="1" smtClean="0">
                <a:solidFill>
                  <a:schemeClr val="bg1"/>
                </a:solidFill>
              </a:rPr>
              <a:t>dinh</a:t>
            </a:r>
            <a:r>
              <a:rPr lang="en-US" sz="3200" b="1" dirty="0" smtClean="0">
                <a:solidFill>
                  <a:schemeClr val="bg1"/>
                </a:solidFill>
              </a:rPr>
              <a:t> </a:t>
            </a:r>
            <a:r>
              <a:rPr lang="en-US" sz="3200" b="1" dirty="0" err="1" smtClean="0">
                <a:solidFill>
                  <a:schemeClr val="bg1"/>
                </a:solidFill>
              </a:rPr>
              <a:t>dưỡng</a:t>
            </a:r>
            <a:endParaRPr lang="en-US" sz="3200" b="1" dirty="0" smtClean="0">
              <a:solidFill>
                <a:schemeClr val="bg1"/>
              </a:solidFill>
            </a:endParaRPr>
          </a:p>
        </p:txBody>
      </p:sp>
    </p:spTree>
    <p:extLst>
      <p:ext uri="{BB962C8B-B14F-4D97-AF65-F5344CB8AC3E}">
        <p14:creationId xmlns:p14="http://schemas.microsoft.com/office/powerpoint/2010/main" val="10066565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01;p30"/>
          <p:cNvPicPr preferRelativeResize="0"/>
          <p:nvPr/>
        </p:nvPicPr>
        <p:blipFill rotWithShape="1">
          <a:blip r:embed="rId2">
            <a:alphaModFix/>
          </a:blip>
          <a:srcRect r="2423" b="3321"/>
          <a:stretch/>
        </p:blipFill>
        <p:spPr>
          <a:xfrm>
            <a:off x="406083" y="2268098"/>
            <a:ext cx="6546117" cy="7800227"/>
          </a:xfrm>
          <a:prstGeom prst="rect">
            <a:avLst/>
          </a:prstGeom>
          <a:noFill/>
          <a:ln>
            <a:noFill/>
          </a:ln>
        </p:spPr>
      </p:pic>
      <p:sp>
        <p:nvSpPr>
          <p:cNvPr id="5" name="Google Shape;402;p30"/>
          <p:cNvSpPr txBox="1"/>
          <p:nvPr/>
        </p:nvSpPr>
        <p:spPr>
          <a:xfrm>
            <a:off x="6522034" y="4634128"/>
            <a:ext cx="7272911" cy="892498"/>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3200" dirty="0" err="1">
                <a:solidFill>
                  <a:schemeClr val="dk1"/>
                </a:solidFill>
                <a:latin typeface="Arial "/>
                <a:ea typeface="Arial "/>
                <a:cs typeface="Arial "/>
                <a:sym typeface="Arial "/>
              </a:rPr>
              <a:t>Chất</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đạm</a:t>
            </a:r>
            <a:r>
              <a:rPr lang="en-US" sz="3200" dirty="0">
                <a:solidFill>
                  <a:schemeClr val="dk1"/>
                </a:solidFill>
                <a:latin typeface="Arial "/>
                <a:ea typeface="Arial "/>
                <a:cs typeface="Arial "/>
                <a:sym typeface="Arial "/>
              </a:rPr>
              <a:t>: </a:t>
            </a:r>
            <a:r>
              <a:rPr lang="en-US" sz="3200" dirty="0" err="1" smtClean="0">
                <a:latin typeface="Arial "/>
                <a:ea typeface="Arial "/>
                <a:cs typeface="Arial "/>
                <a:sym typeface="Arial "/>
              </a:rPr>
              <a:t>Đầy</a:t>
            </a:r>
            <a:r>
              <a:rPr lang="en-US" sz="3200" dirty="0" smtClean="0">
                <a:latin typeface="Arial "/>
                <a:ea typeface="Arial "/>
                <a:cs typeface="Arial "/>
                <a:sym typeface="Arial "/>
              </a:rPr>
              <a:t> </a:t>
            </a:r>
            <a:r>
              <a:rPr lang="en-US" sz="3200" dirty="0" err="1" smtClean="0">
                <a:latin typeface="Arial "/>
                <a:ea typeface="Arial "/>
                <a:cs typeface="Arial "/>
                <a:sym typeface="Arial "/>
              </a:rPr>
              <a:t>đủ</a:t>
            </a:r>
            <a:endParaRPr sz="3200" dirty="0">
              <a:solidFill>
                <a:schemeClr val="dk1"/>
              </a:solidFill>
              <a:latin typeface="Arial "/>
              <a:ea typeface="Arial "/>
              <a:cs typeface="Arial "/>
              <a:sym typeface="Arial "/>
            </a:endParaRPr>
          </a:p>
        </p:txBody>
      </p:sp>
      <p:sp>
        <p:nvSpPr>
          <p:cNvPr id="6" name="Google Shape;403;p30"/>
          <p:cNvSpPr txBox="1"/>
          <p:nvPr/>
        </p:nvSpPr>
        <p:spPr>
          <a:xfrm>
            <a:off x="6570692" y="6859470"/>
            <a:ext cx="7297487" cy="1025412"/>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3200" dirty="0" err="1" smtClean="0">
                <a:solidFill>
                  <a:schemeClr val="dk1"/>
                </a:solidFill>
                <a:latin typeface="Arial "/>
                <a:ea typeface="Arial "/>
                <a:cs typeface="Arial "/>
                <a:sym typeface="Arial "/>
              </a:rPr>
              <a:t>Ngũ</a:t>
            </a:r>
            <a:r>
              <a:rPr lang="en-US" sz="3200" dirty="0" smtClean="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cốc</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tinh</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bột</a:t>
            </a:r>
            <a:r>
              <a:rPr lang="en-US" sz="3200" dirty="0">
                <a:solidFill>
                  <a:schemeClr val="dk1"/>
                </a:solidFill>
                <a:latin typeface="Arial "/>
                <a:ea typeface="Arial "/>
                <a:cs typeface="Arial "/>
                <a:sym typeface="Arial "/>
              </a:rPr>
              <a:t>: </a:t>
            </a:r>
            <a:r>
              <a:rPr lang="en-US" sz="3200" dirty="0" err="1" smtClean="0">
                <a:solidFill>
                  <a:schemeClr val="dk1"/>
                </a:solidFill>
                <a:latin typeface="Arial "/>
                <a:ea typeface="Arial "/>
                <a:cs typeface="Arial "/>
                <a:sym typeface="Arial "/>
              </a:rPr>
              <a:t>Giảm</a:t>
            </a:r>
            <a:r>
              <a:rPr lang="en-US" sz="3200" dirty="0" smtClean="0">
                <a:solidFill>
                  <a:schemeClr val="dk1"/>
                </a:solidFill>
                <a:latin typeface="Arial "/>
                <a:ea typeface="Arial "/>
                <a:cs typeface="Arial "/>
                <a:sym typeface="Arial "/>
              </a:rPr>
              <a:t> 20-25%</a:t>
            </a:r>
            <a:endParaRPr sz="3200" dirty="0">
              <a:solidFill>
                <a:schemeClr val="dk1"/>
              </a:solidFill>
              <a:latin typeface="Arial "/>
              <a:ea typeface="Arial "/>
              <a:cs typeface="Arial "/>
              <a:sym typeface="Arial "/>
            </a:endParaRPr>
          </a:p>
        </p:txBody>
      </p:sp>
      <p:sp>
        <p:nvSpPr>
          <p:cNvPr id="7" name="Google Shape;404;p30"/>
          <p:cNvSpPr txBox="1"/>
          <p:nvPr/>
        </p:nvSpPr>
        <p:spPr>
          <a:xfrm>
            <a:off x="6546117" y="8338213"/>
            <a:ext cx="7322062" cy="1077178"/>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smtClean="0">
                <a:solidFill>
                  <a:schemeClr val="dk1"/>
                </a:solidFill>
                <a:latin typeface="Arial "/>
                <a:ea typeface="Arial "/>
                <a:cs typeface="Arial "/>
                <a:sym typeface="Arial "/>
              </a:rPr>
              <a:t>Vận</a:t>
            </a:r>
            <a:r>
              <a:rPr lang="en-US" sz="3200" dirty="0" smtClean="0">
                <a:solidFill>
                  <a:schemeClr val="dk1"/>
                </a:solidFill>
                <a:latin typeface="Arial "/>
                <a:ea typeface="Arial "/>
                <a:cs typeface="Arial "/>
                <a:sym typeface="Arial "/>
              </a:rPr>
              <a:t> </a:t>
            </a:r>
            <a:r>
              <a:rPr lang="en-US" sz="3200" dirty="0" err="1" smtClean="0">
                <a:latin typeface="Arial "/>
                <a:ea typeface="Arial "/>
                <a:cs typeface="Arial "/>
                <a:sym typeface="Arial "/>
              </a:rPr>
              <a:t>động</a:t>
            </a:r>
            <a:r>
              <a:rPr lang="en-US" sz="3200" dirty="0" smtClean="0">
                <a:latin typeface="Arial "/>
                <a:ea typeface="Arial "/>
                <a:cs typeface="Arial "/>
                <a:sym typeface="Arial "/>
              </a:rPr>
              <a:t> </a:t>
            </a:r>
            <a:r>
              <a:rPr lang="en-US" sz="3200" dirty="0" err="1" smtClean="0">
                <a:latin typeface="Arial "/>
                <a:ea typeface="Arial "/>
                <a:cs typeface="Arial "/>
                <a:sym typeface="Arial "/>
              </a:rPr>
              <a:t>hợp</a:t>
            </a:r>
            <a:r>
              <a:rPr lang="en-US" sz="3200" dirty="0" smtClean="0">
                <a:latin typeface="Arial "/>
                <a:ea typeface="Arial "/>
                <a:cs typeface="Arial "/>
                <a:sym typeface="Arial "/>
              </a:rPr>
              <a:t> </a:t>
            </a:r>
            <a:r>
              <a:rPr lang="en-US" sz="3200" dirty="0" err="1" smtClean="0">
                <a:latin typeface="Arial "/>
                <a:ea typeface="Arial "/>
                <a:cs typeface="Arial "/>
                <a:sym typeface="Arial "/>
              </a:rPr>
              <a:t>lý</a:t>
            </a:r>
            <a:r>
              <a:rPr lang="en-US" sz="3200" dirty="0" smtClean="0">
                <a:latin typeface="Arial "/>
                <a:ea typeface="Arial "/>
                <a:cs typeface="Arial "/>
                <a:sym typeface="Arial "/>
              </a:rPr>
              <a:t> </a:t>
            </a:r>
            <a:r>
              <a:rPr lang="en-US" sz="3200" dirty="0" err="1" smtClean="0">
                <a:latin typeface="Arial "/>
                <a:ea typeface="Arial "/>
                <a:cs typeface="Arial "/>
                <a:sym typeface="Arial "/>
              </a:rPr>
              <a:t>để</a:t>
            </a:r>
            <a:r>
              <a:rPr lang="en-US" sz="3200" dirty="0" smtClean="0">
                <a:latin typeface="Arial "/>
                <a:ea typeface="Arial "/>
                <a:cs typeface="Arial "/>
                <a:sym typeface="Arial "/>
              </a:rPr>
              <a:t> </a:t>
            </a:r>
            <a:r>
              <a:rPr lang="en-US" sz="3200" dirty="0" err="1" smtClean="0">
                <a:latin typeface="Arial "/>
                <a:ea typeface="Arial "/>
                <a:cs typeface="Arial "/>
                <a:sym typeface="Arial "/>
              </a:rPr>
              <a:t>tiêu</a:t>
            </a:r>
            <a:r>
              <a:rPr lang="en-US" sz="3200" dirty="0" smtClean="0">
                <a:latin typeface="Arial "/>
                <a:ea typeface="Arial "/>
                <a:cs typeface="Arial "/>
                <a:sym typeface="Arial "/>
              </a:rPr>
              <a:t> </a:t>
            </a:r>
            <a:r>
              <a:rPr lang="en-US" sz="3200" dirty="0" err="1" smtClean="0">
                <a:latin typeface="Arial "/>
                <a:ea typeface="Arial "/>
                <a:cs typeface="Arial "/>
                <a:sym typeface="Arial "/>
              </a:rPr>
              <a:t>hao</a:t>
            </a:r>
            <a:r>
              <a:rPr lang="en-US" sz="3200" dirty="0" smtClean="0">
                <a:latin typeface="Arial "/>
                <a:ea typeface="Arial "/>
                <a:cs typeface="Arial "/>
                <a:sym typeface="Arial "/>
              </a:rPr>
              <a:t> </a:t>
            </a:r>
            <a:r>
              <a:rPr lang="en-US" sz="3200" dirty="0" err="1" smtClean="0">
                <a:latin typeface="Arial "/>
                <a:ea typeface="Arial "/>
                <a:cs typeface="Arial "/>
                <a:sym typeface="Arial "/>
              </a:rPr>
              <a:t>năng</a:t>
            </a:r>
            <a:r>
              <a:rPr lang="en-US" sz="3200" dirty="0" smtClean="0">
                <a:latin typeface="Arial "/>
                <a:ea typeface="Arial "/>
                <a:cs typeface="Arial "/>
                <a:sym typeface="Arial "/>
              </a:rPr>
              <a:t> </a:t>
            </a:r>
            <a:r>
              <a:rPr lang="en-US" sz="3200" dirty="0" err="1" smtClean="0">
                <a:latin typeface="Arial "/>
                <a:ea typeface="Arial "/>
                <a:cs typeface="Arial "/>
                <a:sym typeface="Arial "/>
              </a:rPr>
              <a:t>lượng</a:t>
            </a:r>
            <a:r>
              <a:rPr lang="en-US" sz="3200" dirty="0" smtClean="0">
                <a:latin typeface="Arial "/>
                <a:ea typeface="Arial "/>
                <a:cs typeface="Arial "/>
                <a:sym typeface="Arial "/>
              </a:rPr>
              <a:t>. </a:t>
            </a:r>
            <a:r>
              <a:rPr lang="en-US" sz="3200" dirty="0" err="1" smtClean="0">
                <a:solidFill>
                  <a:schemeClr val="dk1"/>
                </a:solidFill>
                <a:latin typeface="Arial "/>
                <a:ea typeface="Arial "/>
                <a:cs typeface="Arial "/>
                <a:sym typeface="Arial "/>
              </a:rPr>
              <a:t>Ngủ</a:t>
            </a:r>
            <a:r>
              <a:rPr lang="en-US" sz="3200" dirty="0" smtClean="0">
                <a:solidFill>
                  <a:schemeClr val="dk1"/>
                </a:solidFill>
                <a:latin typeface="Arial "/>
                <a:ea typeface="Arial "/>
                <a:cs typeface="Arial "/>
                <a:sym typeface="Arial "/>
              </a:rPr>
              <a:t> </a:t>
            </a:r>
            <a:r>
              <a:rPr lang="en-US" sz="3200" dirty="0" err="1" smtClean="0">
                <a:solidFill>
                  <a:schemeClr val="dk1"/>
                </a:solidFill>
                <a:latin typeface="Arial "/>
                <a:ea typeface="Arial "/>
                <a:cs typeface="Arial "/>
                <a:sym typeface="Arial "/>
              </a:rPr>
              <a:t>sớm</a:t>
            </a:r>
            <a:r>
              <a:rPr lang="en-US" sz="3200" dirty="0" smtClean="0">
                <a:solidFill>
                  <a:schemeClr val="dk1"/>
                </a:solidFill>
                <a:latin typeface="Arial "/>
                <a:ea typeface="Arial "/>
                <a:cs typeface="Arial "/>
                <a:sym typeface="Arial "/>
              </a:rPr>
              <a:t>, </a:t>
            </a:r>
            <a:r>
              <a:rPr lang="en-US" sz="3200" dirty="0" err="1" smtClean="0">
                <a:solidFill>
                  <a:schemeClr val="dk1"/>
                </a:solidFill>
                <a:latin typeface="Arial "/>
                <a:ea typeface="Arial "/>
                <a:cs typeface="Arial "/>
                <a:sym typeface="Arial "/>
              </a:rPr>
              <a:t>đủ</a:t>
            </a:r>
            <a:r>
              <a:rPr lang="en-US" sz="3200" dirty="0" smtClean="0">
                <a:solidFill>
                  <a:schemeClr val="dk1"/>
                </a:solidFill>
                <a:latin typeface="Arial "/>
                <a:ea typeface="Arial "/>
                <a:cs typeface="Arial "/>
                <a:sym typeface="Arial "/>
              </a:rPr>
              <a:t> </a:t>
            </a:r>
            <a:r>
              <a:rPr lang="en-US" sz="3200" dirty="0" err="1" smtClean="0">
                <a:solidFill>
                  <a:schemeClr val="dk1"/>
                </a:solidFill>
                <a:latin typeface="Arial "/>
                <a:ea typeface="Arial "/>
                <a:cs typeface="Arial "/>
                <a:sym typeface="Arial "/>
              </a:rPr>
              <a:t>giấc</a:t>
            </a:r>
            <a:endParaRPr sz="3200" dirty="0">
              <a:solidFill>
                <a:schemeClr val="dk1"/>
              </a:solidFill>
              <a:latin typeface="Arial "/>
              <a:ea typeface="Arial "/>
              <a:cs typeface="Arial "/>
              <a:sym typeface="Arial "/>
            </a:endParaRPr>
          </a:p>
        </p:txBody>
      </p:sp>
      <p:sp>
        <p:nvSpPr>
          <p:cNvPr id="8" name="Google Shape;405;p30"/>
          <p:cNvSpPr txBox="1"/>
          <p:nvPr/>
        </p:nvSpPr>
        <p:spPr>
          <a:xfrm>
            <a:off x="6570692" y="3421350"/>
            <a:ext cx="7224252" cy="916057"/>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t" anchorCtr="0">
            <a:noAutofit/>
          </a:bodyPr>
          <a:lstStyle/>
          <a:p>
            <a:pPr marL="0" marR="0" lvl="0" indent="0" algn="l" rtl="0">
              <a:lnSpc>
                <a:spcPct val="160000"/>
              </a:lnSpc>
              <a:spcBef>
                <a:spcPts val="0"/>
              </a:spcBef>
              <a:spcAft>
                <a:spcPts val="0"/>
              </a:spcAft>
              <a:buClr>
                <a:schemeClr val="dk1"/>
              </a:buClr>
              <a:buSzPts val="2000"/>
              <a:buFont typeface="Arial"/>
              <a:buNone/>
            </a:pPr>
            <a:r>
              <a:rPr lang="en-US" sz="3200" dirty="0" err="1">
                <a:solidFill>
                  <a:schemeClr val="dk1"/>
                </a:solidFill>
                <a:latin typeface="Arial "/>
                <a:ea typeface="Arial "/>
                <a:cs typeface="Arial "/>
                <a:sym typeface="Arial "/>
              </a:rPr>
              <a:t>Sữa</a:t>
            </a:r>
            <a:r>
              <a:rPr lang="en-US" sz="3200" dirty="0">
                <a:solidFill>
                  <a:schemeClr val="dk1"/>
                </a:solidFill>
                <a:latin typeface="Arial "/>
                <a:ea typeface="Arial "/>
                <a:cs typeface="Arial "/>
                <a:sym typeface="Arial "/>
              </a:rPr>
              <a:t> </a:t>
            </a:r>
            <a:r>
              <a:rPr lang="en-US" sz="3200" dirty="0" err="1" smtClean="0">
                <a:solidFill>
                  <a:schemeClr val="dk1"/>
                </a:solidFill>
                <a:latin typeface="Arial "/>
                <a:ea typeface="Arial "/>
                <a:cs typeface="Arial "/>
                <a:sym typeface="Arial "/>
              </a:rPr>
              <a:t>không</a:t>
            </a:r>
            <a:r>
              <a:rPr lang="en-US" sz="3200" dirty="0" smtClean="0">
                <a:solidFill>
                  <a:schemeClr val="dk1"/>
                </a:solidFill>
                <a:latin typeface="Arial "/>
                <a:ea typeface="Arial "/>
                <a:cs typeface="Arial "/>
                <a:sym typeface="Arial "/>
              </a:rPr>
              <a:t> </a:t>
            </a:r>
            <a:r>
              <a:rPr lang="en-US" sz="3200" dirty="0" err="1" smtClean="0">
                <a:solidFill>
                  <a:schemeClr val="dk1"/>
                </a:solidFill>
                <a:latin typeface="Arial "/>
                <a:ea typeface="Arial "/>
                <a:cs typeface="Arial "/>
                <a:sym typeface="Arial "/>
              </a:rPr>
              <a:t>đường</a:t>
            </a:r>
            <a:r>
              <a:rPr lang="en-US" sz="3200" dirty="0" smtClean="0">
                <a:solidFill>
                  <a:schemeClr val="dk1"/>
                </a:solidFill>
                <a:latin typeface="Arial "/>
                <a:ea typeface="Arial "/>
                <a:cs typeface="Arial "/>
                <a:sym typeface="Arial "/>
              </a:rPr>
              <a:t>, </a:t>
            </a:r>
            <a:r>
              <a:rPr lang="en-US" sz="3200" dirty="0" err="1" smtClean="0">
                <a:solidFill>
                  <a:schemeClr val="dk1"/>
                </a:solidFill>
                <a:latin typeface="Arial "/>
                <a:ea typeface="Arial "/>
                <a:cs typeface="Arial "/>
                <a:sym typeface="Arial "/>
              </a:rPr>
              <a:t>ít</a:t>
            </a:r>
            <a:r>
              <a:rPr lang="en-US" sz="3200" dirty="0" smtClean="0">
                <a:solidFill>
                  <a:schemeClr val="dk1"/>
                </a:solidFill>
                <a:latin typeface="Arial "/>
                <a:ea typeface="Arial "/>
                <a:cs typeface="Arial "/>
                <a:sym typeface="Arial "/>
              </a:rPr>
              <a:t> </a:t>
            </a:r>
            <a:r>
              <a:rPr lang="en-US" sz="3200" dirty="0" err="1" smtClean="0">
                <a:solidFill>
                  <a:schemeClr val="dk1"/>
                </a:solidFill>
                <a:latin typeface="Arial "/>
                <a:ea typeface="Arial "/>
                <a:cs typeface="Arial "/>
                <a:sym typeface="Arial "/>
              </a:rPr>
              <a:t>béo</a:t>
            </a:r>
            <a:endParaRPr sz="2800" dirty="0"/>
          </a:p>
        </p:txBody>
      </p:sp>
      <p:sp>
        <p:nvSpPr>
          <p:cNvPr id="9" name="Google Shape;412;p30"/>
          <p:cNvSpPr txBox="1"/>
          <p:nvPr/>
        </p:nvSpPr>
        <p:spPr>
          <a:xfrm>
            <a:off x="6546117" y="5654289"/>
            <a:ext cx="7248828" cy="830956"/>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dirty="0" err="1">
                <a:solidFill>
                  <a:schemeClr val="dk1"/>
                </a:solidFill>
                <a:latin typeface="Arial "/>
                <a:ea typeface="Arial "/>
                <a:cs typeface="Arial "/>
                <a:sym typeface="Arial "/>
              </a:rPr>
              <a:t>Bổ</a:t>
            </a:r>
            <a:r>
              <a:rPr lang="en-US" sz="3200" dirty="0">
                <a:solidFill>
                  <a:schemeClr val="dk1"/>
                </a:solidFill>
                <a:latin typeface="Arial "/>
                <a:ea typeface="Arial "/>
                <a:cs typeface="Arial "/>
                <a:sym typeface="Arial "/>
              </a:rPr>
              <a:t> sung Vitamin, </a:t>
            </a:r>
            <a:r>
              <a:rPr lang="en-US" sz="3200" dirty="0" err="1">
                <a:solidFill>
                  <a:schemeClr val="dk1"/>
                </a:solidFill>
                <a:latin typeface="Arial "/>
                <a:ea typeface="Arial "/>
                <a:cs typeface="Arial "/>
                <a:sym typeface="Arial "/>
              </a:rPr>
              <a:t>chất</a:t>
            </a:r>
            <a:r>
              <a:rPr lang="en-US" sz="3200" dirty="0">
                <a:solidFill>
                  <a:schemeClr val="dk1"/>
                </a:solidFill>
                <a:latin typeface="Arial "/>
                <a:ea typeface="Arial "/>
                <a:cs typeface="Arial "/>
                <a:sym typeface="Arial "/>
              </a:rPr>
              <a:t> </a:t>
            </a:r>
            <a:r>
              <a:rPr lang="en-US" sz="3200" dirty="0" err="1">
                <a:solidFill>
                  <a:schemeClr val="dk1"/>
                </a:solidFill>
                <a:latin typeface="Arial "/>
                <a:ea typeface="Arial "/>
                <a:cs typeface="Arial "/>
                <a:sym typeface="Arial "/>
              </a:rPr>
              <a:t>khoáng</a:t>
            </a:r>
            <a:endParaRPr sz="3200" dirty="0">
              <a:solidFill>
                <a:schemeClr val="dk1"/>
              </a:solidFill>
              <a:latin typeface="Arial "/>
              <a:ea typeface="Arial "/>
              <a:cs typeface="Arial "/>
              <a:sym typeface="Arial "/>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2" name="object 2"/>
          <p:cNvSpPr/>
          <p:nvPr/>
        </p:nvSpPr>
        <p:spPr>
          <a:xfrm>
            <a:off x="24241" y="850900"/>
            <a:ext cx="11933092" cy="1429096"/>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13" name="object 4"/>
          <p:cNvSpPr txBox="1"/>
          <p:nvPr/>
        </p:nvSpPr>
        <p:spPr>
          <a:xfrm>
            <a:off x="0" y="911609"/>
            <a:ext cx="11732675" cy="1240724"/>
          </a:xfrm>
          <a:prstGeom prst="rect">
            <a:avLst/>
          </a:prstGeom>
        </p:spPr>
        <p:txBody>
          <a:bodyPr vert="horz" wrap="square" lIns="0" tIns="9525" rIns="0" bIns="0" rtlCol="0">
            <a:spAutoFit/>
          </a:bodyPr>
          <a:lstStyle/>
          <a:p>
            <a:pPr lvl="0" algn="ctr"/>
            <a:r>
              <a:rPr lang="en-US" sz="4000" b="1" dirty="0">
                <a:solidFill>
                  <a:schemeClr val="bg1"/>
                </a:solidFill>
                <a:latin typeface="Arial" panose="020B0604020202020204" pitchFamily="34" charset="0"/>
                <a:cs typeface="Arial" panose="020B0604020202020204" pitchFamily="34" charset="0"/>
              </a:rPr>
              <a:t>6</a:t>
            </a:r>
            <a:r>
              <a:rPr lang="en-US" sz="4000" b="1" dirty="0" smtClean="0">
                <a:solidFill>
                  <a:schemeClr val="bg1"/>
                </a:solidFill>
                <a:latin typeface="Arial" panose="020B0604020202020204" pitchFamily="34" charset="0"/>
                <a:cs typeface="Arial" panose="020B0604020202020204" pitchFamily="34" charset="0"/>
              </a:rPr>
              <a:t>. Theo </a:t>
            </a:r>
            <a:r>
              <a:rPr lang="en-US" sz="4000" b="1" dirty="0" err="1" smtClean="0">
                <a:solidFill>
                  <a:schemeClr val="bg1"/>
                </a:solidFill>
                <a:latin typeface="Arial" panose="020B0604020202020204" pitchFamily="34" charset="0"/>
                <a:cs typeface="Arial" panose="020B0604020202020204" pitchFamily="34" charset="0"/>
              </a:rPr>
              <a:t>dõi</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tình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trạng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học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sinh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và</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áp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tháp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dưỡng</a:t>
            </a:r>
            <a:endParaRPr lang="en-US" sz="40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4241" y="2268098"/>
            <a:ext cx="1922828" cy="4977110"/>
          </a:xfrm>
          <a:prstGeom prst="flowChartDelay">
            <a:avLst/>
          </a:prstGeom>
          <a:solidFill>
            <a:schemeClr val="accent2">
              <a:lumMod val="75000"/>
            </a:schemeClr>
          </a:solidFill>
        </p:spPr>
        <p:txBody>
          <a:bodyPr wrap="square" lIns="396000" rtlCol="0" anchor="t">
            <a:spAutoFit/>
          </a:bodyPr>
          <a:lstStyle/>
          <a:p>
            <a:pPr algn="just" latinLnBrk="0"/>
            <a:r>
              <a:rPr lang="en-US" sz="3200" b="1" dirty="0" err="1" smtClean="0">
                <a:solidFill>
                  <a:schemeClr val="bg1"/>
                </a:solidFill>
              </a:rPr>
              <a:t>Học</a:t>
            </a:r>
            <a:r>
              <a:rPr lang="en-US" sz="3200" b="1" dirty="0" smtClean="0">
                <a:solidFill>
                  <a:schemeClr val="bg1"/>
                </a:solidFill>
              </a:rPr>
              <a:t> </a:t>
            </a:r>
            <a:r>
              <a:rPr lang="en-US" sz="3200" b="1" dirty="0" err="1" smtClean="0">
                <a:solidFill>
                  <a:schemeClr val="bg1"/>
                </a:solidFill>
              </a:rPr>
              <a:t>sinh</a:t>
            </a:r>
            <a:r>
              <a:rPr lang="en-US" sz="3200" b="1" dirty="0" smtClean="0">
                <a:solidFill>
                  <a:schemeClr val="bg1"/>
                </a:solidFill>
              </a:rPr>
              <a:t> </a:t>
            </a:r>
            <a:r>
              <a:rPr lang="en-US" sz="3200" b="1" dirty="0" err="1" smtClean="0">
                <a:solidFill>
                  <a:schemeClr val="bg1"/>
                </a:solidFill>
              </a:rPr>
              <a:t>bị</a:t>
            </a:r>
            <a:r>
              <a:rPr lang="en-US" sz="3200" b="1" dirty="0" smtClean="0">
                <a:solidFill>
                  <a:schemeClr val="bg1"/>
                </a:solidFill>
              </a:rPr>
              <a:t> </a:t>
            </a:r>
            <a:r>
              <a:rPr lang="en-US" sz="3200" b="1" dirty="0" err="1" smtClean="0">
                <a:solidFill>
                  <a:schemeClr val="bg1"/>
                </a:solidFill>
              </a:rPr>
              <a:t>thừa</a:t>
            </a:r>
            <a:r>
              <a:rPr lang="en-US" sz="3200" b="1" dirty="0" smtClean="0">
                <a:solidFill>
                  <a:schemeClr val="bg1"/>
                </a:solidFill>
              </a:rPr>
              <a:t> </a:t>
            </a:r>
            <a:r>
              <a:rPr lang="en-US" sz="3200" b="1" dirty="0" err="1" smtClean="0">
                <a:solidFill>
                  <a:schemeClr val="bg1"/>
                </a:solidFill>
              </a:rPr>
              <a:t>cân</a:t>
            </a:r>
            <a:r>
              <a:rPr lang="en-US" sz="3200" b="1" dirty="0" smtClean="0">
                <a:solidFill>
                  <a:schemeClr val="bg1"/>
                </a:solidFill>
              </a:rPr>
              <a:t> </a:t>
            </a:r>
            <a:r>
              <a:rPr lang="en-US" sz="3200" b="1" dirty="0" err="1" smtClean="0">
                <a:solidFill>
                  <a:schemeClr val="bg1"/>
                </a:solidFill>
              </a:rPr>
              <a:t>béo</a:t>
            </a:r>
            <a:r>
              <a:rPr lang="en-US" sz="3200" b="1" dirty="0" smtClean="0">
                <a:solidFill>
                  <a:schemeClr val="bg1"/>
                </a:solidFill>
              </a:rPr>
              <a:t> </a:t>
            </a:r>
            <a:r>
              <a:rPr lang="en-US" sz="3200" b="1" dirty="0" err="1" smtClean="0">
                <a:solidFill>
                  <a:schemeClr val="bg1"/>
                </a:solidFill>
              </a:rPr>
              <a:t>phì</a:t>
            </a:r>
            <a:endParaRPr lang="en-US" sz="3200" b="1" dirty="0" smtClean="0">
              <a:solidFill>
                <a:schemeClr val="bg1"/>
              </a:solidFill>
            </a:endParaRPr>
          </a:p>
        </p:txBody>
      </p:sp>
      <p:sp>
        <p:nvSpPr>
          <p:cNvPr id="15" name="Google Shape;400;p30"/>
          <p:cNvSpPr txBox="1">
            <a:spLocks/>
          </p:cNvSpPr>
          <p:nvPr/>
        </p:nvSpPr>
        <p:spPr>
          <a:xfrm>
            <a:off x="6570692" y="2384742"/>
            <a:ext cx="7187377" cy="908945"/>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t" anchorCtr="0">
            <a:noAutofit/>
          </a:bodyPr>
          <a:lst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nSpc>
                <a:spcPct val="150000"/>
              </a:lnSpc>
              <a:buClr>
                <a:schemeClr val="dk1"/>
              </a:buClr>
              <a:buSzPts val="2000"/>
            </a:pPr>
            <a:r>
              <a:rPr lang="vi-VN" sz="3200" kern="0" dirty="0" smtClean="0">
                <a:solidFill>
                  <a:sysClr val="windowText" lastClr="000000"/>
                </a:solidFill>
                <a:latin typeface="Arial"/>
                <a:ea typeface="Arial"/>
                <a:cs typeface="Arial"/>
                <a:sym typeface="Arial"/>
              </a:rPr>
              <a:t>Dầu mỡ: </a:t>
            </a:r>
            <a:r>
              <a:rPr lang="en-US" sz="3200" dirty="0" err="1">
                <a:latin typeface="Arial "/>
                <a:ea typeface="Arial "/>
                <a:cs typeface="Arial "/>
                <a:sym typeface="Arial "/>
              </a:rPr>
              <a:t>Giảm</a:t>
            </a:r>
            <a:r>
              <a:rPr lang="en-US" sz="3200" dirty="0">
                <a:latin typeface="Arial "/>
                <a:ea typeface="Arial "/>
                <a:cs typeface="Arial "/>
                <a:sym typeface="Arial "/>
              </a:rPr>
              <a:t> 20-25%</a:t>
            </a:r>
            <a:endParaRPr lang="vi-VN" sz="3200" kern="0" dirty="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5375996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5" name="object 2"/>
          <p:cNvSpPr/>
          <p:nvPr/>
        </p:nvSpPr>
        <p:spPr>
          <a:xfrm>
            <a:off x="24241" y="850900"/>
            <a:ext cx="11933092" cy="1429096"/>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350" dirty="0"/>
          </a:p>
        </p:txBody>
      </p:sp>
      <p:sp>
        <p:nvSpPr>
          <p:cNvPr id="6" name="object 4"/>
          <p:cNvSpPr txBox="1"/>
          <p:nvPr/>
        </p:nvSpPr>
        <p:spPr>
          <a:xfrm>
            <a:off x="0" y="911609"/>
            <a:ext cx="11732675" cy="1240724"/>
          </a:xfrm>
          <a:prstGeom prst="rect">
            <a:avLst/>
          </a:prstGeom>
        </p:spPr>
        <p:txBody>
          <a:bodyPr vert="horz" wrap="square" lIns="0" tIns="9525" rIns="0" bIns="0" rtlCol="0">
            <a:spAutoFit/>
          </a:bodyPr>
          <a:lstStyle/>
          <a:p>
            <a:pPr lvl="0" algn="ctr"/>
            <a:r>
              <a:rPr lang="en-US" sz="4000" b="1" dirty="0">
                <a:solidFill>
                  <a:schemeClr val="bg1"/>
                </a:solidFill>
                <a:latin typeface="Arial" panose="020B0604020202020204" pitchFamily="34" charset="0"/>
                <a:cs typeface="Arial" panose="020B0604020202020204" pitchFamily="34" charset="0"/>
              </a:rPr>
              <a:t>6</a:t>
            </a:r>
            <a:r>
              <a:rPr lang="en-US" sz="4000" b="1" dirty="0" smtClean="0">
                <a:solidFill>
                  <a:schemeClr val="bg1"/>
                </a:solidFill>
                <a:latin typeface="Arial" panose="020B0604020202020204" pitchFamily="34" charset="0"/>
                <a:cs typeface="Arial" panose="020B0604020202020204" pitchFamily="34" charset="0"/>
              </a:rPr>
              <a:t>. Theo </a:t>
            </a:r>
            <a:r>
              <a:rPr lang="en-US" sz="4000" b="1" dirty="0" err="1" smtClean="0">
                <a:solidFill>
                  <a:schemeClr val="bg1"/>
                </a:solidFill>
                <a:latin typeface="Arial" panose="020B0604020202020204" pitchFamily="34" charset="0"/>
                <a:cs typeface="Arial" panose="020B0604020202020204" pitchFamily="34" charset="0"/>
              </a:rPr>
              <a:t>dõi</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tình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trạng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dưỡng</a:t>
            </a:r>
            <a:r>
              <a:rPr lang="en-US" sz="4000" b="1" dirty="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học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sinh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và</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áp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tháp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dưỡng</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Diagram 6"/>
          <p:cNvGraphicFramePr/>
          <p:nvPr>
            <p:extLst/>
          </p:nvPr>
        </p:nvGraphicFramePr>
        <p:xfrm>
          <a:off x="-719931" y="2407325"/>
          <a:ext cx="15773400" cy="7672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41894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14882" y="1003300"/>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C000"/>
          </a:solidFill>
        </p:spPr>
        <p:txBody>
          <a:bodyPr wrap="square" lIns="0" tIns="0" rIns="0" bIns="0" rtlCol="0"/>
          <a:lstStyle/>
          <a:p>
            <a:endParaRPr sz="1350" dirty="0"/>
          </a:p>
        </p:txBody>
      </p:sp>
      <p:sp>
        <p:nvSpPr>
          <p:cNvPr id="9" name="object 4"/>
          <p:cNvSpPr txBox="1"/>
          <p:nvPr/>
        </p:nvSpPr>
        <p:spPr>
          <a:xfrm>
            <a:off x="499454" y="1079500"/>
            <a:ext cx="5486246" cy="625171"/>
          </a:xfrm>
          <a:prstGeom prst="rect">
            <a:avLst/>
          </a:prstGeom>
        </p:spPr>
        <p:txBody>
          <a:bodyPr vert="horz" wrap="square" lIns="0" tIns="9525" rIns="0" bIns="0" rtlCol="0">
            <a:spAutoFit/>
          </a:bodyPr>
          <a:lstStyle/>
          <a:p>
            <a:pPr marL="9525">
              <a:spcBef>
                <a:spcPts val="75"/>
              </a:spcBef>
            </a:pPr>
            <a:r>
              <a:rPr lang="en-US" sz="4000" b="1" dirty="0">
                <a:cs typeface="Source Sans Pro Light"/>
              </a:rPr>
              <a:t>BÀI THỰC HÀNH 1</a:t>
            </a:r>
            <a:endParaRPr sz="4000" b="1" dirty="0">
              <a:cs typeface="Source Sans Pro Light"/>
            </a:endParaRPr>
          </a:p>
        </p:txBody>
      </p:sp>
      <p:sp>
        <p:nvSpPr>
          <p:cNvPr id="3" name="TextBox 2"/>
          <p:cNvSpPr txBox="1"/>
          <p:nvPr/>
        </p:nvSpPr>
        <p:spPr>
          <a:xfrm>
            <a:off x="785196" y="2145218"/>
            <a:ext cx="12373504" cy="4985980"/>
          </a:xfrm>
          <a:prstGeom prst="rect">
            <a:avLst/>
          </a:prstGeom>
          <a:noFill/>
        </p:spPr>
        <p:txBody>
          <a:bodyPr wrap="square" rtlCol="0">
            <a:spAutoFit/>
          </a:bodyPr>
          <a:lstStyle/>
          <a:p>
            <a:pPr algn="just">
              <a:lnSpc>
                <a:spcPct val="150000"/>
              </a:lnSpc>
            </a:pPr>
            <a:r>
              <a:rPr lang="en-US" sz="3200" b="1" dirty="0" err="1"/>
              <a:t>Thực</a:t>
            </a:r>
            <a:r>
              <a:rPr lang="en-US" sz="3200" b="1" dirty="0"/>
              <a:t> </a:t>
            </a:r>
            <a:r>
              <a:rPr lang="en-US" sz="3200" b="1" dirty="0" err="1"/>
              <a:t>hành</a:t>
            </a:r>
            <a:r>
              <a:rPr lang="en-US" sz="3200" b="1" dirty="0"/>
              <a:t> </a:t>
            </a:r>
            <a:r>
              <a:rPr lang="en-US" sz="3200" b="1" dirty="0" err="1"/>
              <a:t>đóng</a:t>
            </a:r>
            <a:r>
              <a:rPr lang="en-US" sz="3200" b="1" dirty="0"/>
              <a:t> </a:t>
            </a:r>
            <a:r>
              <a:rPr lang="en-US" sz="3200" b="1" dirty="0" err="1"/>
              <a:t>vai</a:t>
            </a:r>
            <a:r>
              <a:rPr lang="en-US" sz="3200" b="1" dirty="0"/>
              <a:t>:</a:t>
            </a:r>
          </a:p>
          <a:p>
            <a:pPr algn="just">
              <a:lnSpc>
                <a:spcPct val="150000"/>
              </a:lnSpc>
            </a:pPr>
            <a:r>
              <a:rPr lang="en-US" sz="3600" dirty="0" err="1"/>
              <a:t>Trẻ</a:t>
            </a:r>
            <a:r>
              <a:rPr lang="en-US" sz="3600" dirty="0"/>
              <a:t> </a:t>
            </a:r>
            <a:r>
              <a:rPr lang="en-US" sz="3600" dirty="0" err="1" smtClean="0"/>
              <a:t>nữ</a:t>
            </a:r>
            <a:r>
              <a:rPr lang="en-US" sz="3600" dirty="0" smtClean="0"/>
              <a:t> 10 </a:t>
            </a:r>
            <a:r>
              <a:rPr lang="en-US" sz="3600" dirty="0"/>
              <a:t>tuổi </a:t>
            </a:r>
            <a:r>
              <a:rPr lang="en-US" sz="3600" dirty="0" smtClean="0"/>
              <a:t>6 </a:t>
            </a:r>
            <a:r>
              <a:rPr lang="en-US" sz="3600" dirty="0" err="1"/>
              <a:t>tháng</a:t>
            </a:r>
            <a:r>
              <a:rPr lang="en-US" sz="3600" dirty="0"/>
              <a:t>, </a:t>
            </a:r>
            <a:r>
              <a:rPr lang="en-US" sz="3600" dirty="0" err="1"/>
              <a:t>cân</a:t>
            </a:r>
            <a:r>
              <a:rPr lang="en-US" sz="3600" dirty="0"/>
              <a:t> nặng </a:t>
            </a:r>
            <a:r>
              <a:rPr lang="en-US" sz="3600" dirty="0" smtClean="0"/>
              <a:t>38,5 </a:t>
            </a:r>
            <a:r>
              <a:rPr lang="en-US" sz="3600" dirty="0"/>
              <a:t>kg, </a:t>
            </a:r>
            <a:r>
              <a:rPr lang="en-US" sz="3600" dirty="0" err="1"/>
              <a:t>chiều</a:t>
            </a:r>
            <a:r>
              <a:rPr lang="en-US" sz="3600" dirty="0"/>
              <a:t> </a:t>
            </a:r>
            <a:r>
              <a:rPr lang="en-US" sz="3600" dirty="0" err="1"/>
              <a:t>cao</a:t>
            </a:r>
            <a:r>
              <a:rPr lang="en-US" sz="3600" dirty="0"/>
              <a:t> </a:t>
            </a:r>
            <a:r>
              <a:rPr lang="en-US" sz="3600" dirty="0" smtClean="0"/>
              <a:t>142 </a:t>
            </a:r>
            <a:r>
              <a:rPr lang="en-US" sz="3600" dirty="0"/>
              <a:t>cm.</a:t>
            </a:r>
          </a:p>
          <a:p>
            <a:pPr algn="just">
              <a:lnSpc>
                <a:spcPct val="150000"/>
              </a:lnSpc>
            </a:pPr>
            <a:r>
              <a:rPr lang="en-US" sz="3600" dirty="0" err="1"/>
              <a:t>Hãy</a:t>
            </a:r>
            <a:r>
              <a:rPr lang="en-US" sz="3600" dirty="0"/>
              <a:t> </a:t>
            </a:r>
            <a:r>
              <a:rPr lang="en-US" sz="3600" dirty="0" err="1"/>
              <a:t>đánh</a:t>
            </a:r>
            <a:r>
              <a:rPr lang="en-US" sz="3600" dirty="0"/>
              <a:t> </a:t>
            </a:r>
            <a:r>
              <a:rPr lang="en-US" sz="3600" dirty="0" err="1"/>
              <a:t>giá</a:t>
            </a:r>
            <a:r>
              <a:rPr lang="en-US" sz="3600" dirty="0"/>
              <a:t> </a:t>
            </a:r>
            <a:r>
              <a:rPr lang="en-US" sz="3600" dirty="0" err="1"/>
              <a:t>tình</a:t>
            </a:r>
            <a:r>
              <a:rPr lang="en-US" sz="3600" dirty="0"/>
              <a:t> </a:t>
            </a:r>
            <a:r>
              <a:rPr lang="en-US" sz="3600" dirty="0" err="1"/>
              <a:t>trạng</a:t>
            </a:r>
            <a:r>
              <a:rPr lang="en-US" sz="3600" dirty="0"/>
              <a:t> </a:t>
            </a:r>
            <a:r>
              <a:rPr lang="en-US" sz="3600" dirty="0" err="1"/>
              <a:t>dinh</a:t>
            </a:r>
            <a:r>
              <a:rPr lang="en-US" sz="3600" dirty="0"/>
              <a:t> </a:t>
            </a:r>
            <a:r>
              <a:rPr lang="en-US" sz="3600" dirty="0" err="1"/>
              <a:t>dưỡng</a:t>
            </a:r>
            <a:r>
              <a:rPr lang="en-US" sz="3600" dirty="0"/>
              <a:t> </a:t>
            </a:r>
            <a:r>
              <a:rPr lang="en-US" sz="3600" dirty="0" err="1"/>
              <a:t>và</a:t>
            </a:r>
            <a:r>
              <a:rPr lang="en-US" sz="3600" dirty="0"/>
              <a:t> </a:t>
            </a:r>
            <a:r>
              <a:rPr lang="en-US" sz="3600" dirty="0" err="1"/>
              <a:t>hướng</a:t>
            </a:r>
            <a:r>
              <a:rPr lang="en-US" sz="3600" dirty="0"/>
              <a:t> </a:t>
            </a:r>
            <a:r>
              <a:rPr lang="en-US" sz="3600" dirty="0" err="1"/>
              <a:t>dẫn</a:t>
            </a:r>
            <a:r>
              <a:rPr lang="en-US" sz="3600" dirty="0"/>
              <a:t> </a:t>
            </a:r>
            <a:r>
              <a:rPr lang="en-US" sz="3600" dirty="0" err="1"/>
              <a:t>chế</a:t>
            </a:r>
            <a:r>
              <a:rPr lang="en-US" sz="3600" dirty="0"/>
              <a:t> </a:t>
            </a:r>
            <a:r>
              <a:rPr lang="en-US" sz="3600" dirty="0" err="1"/>
              <a:t>độ</a:t>
            </a:r>
            <a:r>
              <a:rPr lang="en-US" sz="3600" dirty="0"/>
              <a:t> </a:t>
            </a:r>
            <a:r>
              <a:rPr lang="en-US" sz="3600" dirty="0" err="1"/>
              <a:t>dinh</a:t>
            </a:r>
            <a:r>
              <a:rPr lang="en-US" sz="3600" dirty="0"/>
              <a:t> </a:t>
            </a:r>
            <a:r>
              <a:rPr lang="en-US" sz="3600" dirty="0" err="1"/>
              <a:t>dưỡng</a:t>
            </a:r>
            <a:r>
              <a:rPr lang="en-US" sz="3600" dirty="0"/>
              <a:t> </a:t>
            </a:r>
            <a:r>
              <a:rPr lang="en-US" sz="3600" dirty="0" err="1"/>
              <a:t>và</a:t>
            </a:r>
            <a:r>
              <a:rPr lang="en-US" sz="3600" dirty="0"/>
              <a:t> </a:t>
            </a:r>
            <a:r>
              <a:rPr lang="en-US" sz="3600" dirty="0" err="1"/>
              <a:t>vận</a:t>
            </a:r>
            <a:r>
              <a:rPr lang="en-US" sz="3600" dirty="0"/>
              <a:t> </a:t>
            </a:r>
            <a:r>
              <a:rPr lang="en-US" sz="3600" dirty="0" err="1"/>
              <a:t>động</a:t>
            </a:r>
            <a:r>
              <a:rPr lang="en-US" sz="3600" dirty="0"/>
              <a:t> </a:t>
            </a:r>
            <a:r>
              <a:rPr lang="en-US" sz="3600" dirty="0" err="1"/>
              <a:t>cho</a:t>
            </a:r>
            <a:r>
              <a:rPr lang="en-US" sz="3600" dirty="0"/>
              <a:t> </a:t>
            </a:r>
            <a:r>
              <a:rPr lang="en-US" sz="3600" dirty="0" err="1"/>
              <a:t>phụ</a:t>
            </a:r>
            <a:r>
              <a:rPr lang="en-US" sz="3600" dirty="0"/>
              <a:t> </a:t>
            </a:r>
            <a:r>
              <a:rPr lang="en-US" sz="3600" dirty="0" err="1"/>
              <a:t>huynh</a:t>
            </a:r>
            <a:r>
              <a:rPr lang="en-US" sz="3600" dirty="0"/>
              <a:t> </a:t>
            </a:r>
            <a:r>
              <a:rPr lang="en-US" sz="3600" dirty="0" err="1"/>
              <a:t>của</a:t>
            </a:r>
            <a:r>
              <a:rPr lang="en-US" sz="3600" dirty="0"/>
              <a:t> </a:t>
            </a:r>
            <a:r>
              <a:rPr lang="en-US" sz="3600" dirty="0" err="1"/>
              <a:t>trẻ</a:t>
            </a:r>
            <a:r>
              <a:rPr lang="en-US" sz="3600" dirty="0"/>
              <a:t> </a:t>
            </a:r>
            <a:r>
              <a:rPr lang="en-US" sz="3600" dirty="0" err="1"/>
              <a:t>này</a:t>
            </a:r>
            <a:r>
              <a:rPr lang="en-US" sz="3600" dirty="0"/>
              <a:t>.</a:t>
            </a:r>
          </a:p>
          <a:p>
            <a:pPr algn="just">
              <a:lnSpc>
                <a:spcPct val="150000"/>
              </a:lnSpc>
            </a:pPr>
            <a:r>
              <a:rPr lang="en-US" sz="3600" dirty="0"/>
              <a:t>01 </a:t>
            </a:r>
            <a:r>
              <a:rPr lang="en-US" sz="3600" dirty="0" err="1"/>
              <a:t>người</a:t>
            </a:r>
            <a:r>
              <a:rPr lang="en-US" sz="3600" dirty="0"/>
              <a:t> </a:t>
            </a:r>
            <a:r>
              <a:rPr lang="en-US" sz="3600" dirty="0" err="1"/>
              <a:t>đóng</a:t>
            </a:r>
            <a:r>
              <a:rPr lang="en-US" sz="3600" dirty="0"/>
              <a:t> </a:t>
            </a:r>
            <a:r>
              <a:rPr lang="en-US" sz="3600" dirty="0" err="1"/>
              <a:t>vai</a:t>
            </a:r>
            <a:r>
              <a:rPr lang="en-US" sz="3600" dirty="0"/>
              <a:t> </a:t>
            </a:r>
            <a:r>
              <a:rPr lang="en-US" sz="3600" dirty="0" err="1"/>
              <a:t>cán</a:t>
            </a:r>
            <a:r>
              <a:rPr lang="en-US" sz="3600" dirty="0"/>
              <a:t> </a:t>
            </a:r>
            <a:r>
              <a:rPr lang="en-US" sz="3600" dirty="0" err="1"/>
              <a:t>bộ</a:t>
            </a:r>
            <a:r>
              <a:rPr lang="en-US" sz="3600" dirty="0"/>
              <a:t> y </a:t>
            </a:r>
            <a:r>
              <a:rPr lang="en-US" sz="3600" dirty="0" err="1"/>
              <a:t>tế</a:t>
            </a:r>
            <a:r>
              <a:rPr lang="en-US" sz="3600" dirty="0"/>
              <a:t>, 1 </a:t>
            </a:r>
            <a:r>
              <a:rPr lang="en-US" sz="3600" dirty="0" err="1"/>
              <a:t>người</a:t>
            </a:r>
            <a:r>
              <a:rPr lang="en-US" sz="3600" dirty="0"/>
              <a:t> </a:t>
            </a:r>
            <a:r>
              <a:rPr lang="en-US" sz="3600" dirty="0" err="1"/>
              <a:t>đóng</a:t>
            </a:r>
            <a:r>
              <a:rPr lang="en-US" sz="3600" dirty="0"/>
              <a:t> </a:t>
            </a:r>
            <a:r>
              <a:rPr lang="en-US" sz="3600" dirty="0" err="1"/>
              <a:t>vai</a:t>
            </a:r>
            <a:r>
              <a:rPr lang="en-US" sz="3600" dirty="0"/>
              <a:t> </a:t>
            </a:r>
            <a:r>
              <a:rPr lang="en-US" sz="3600" dirty="0" err="1"/>
              <a:t>phụ</a:t>
            </a:r>
            <a:r>
              <a:rPr lang="en-US" sz="3600" dirty="0"/>
              <a:t> </a:t>
            </a:r>
            <a:r>
              <a:rPr lang="en-US" sz="3600" dirty="0" err="1"/>
              <a:t>huynh</a:t>
            </a:r>
            <a:r>
              <a:rPr lang="en-US" sz="3600" dirty="0"/>
              <a:t>. </a:t>
            </a:r>
          </a:p>
        </p:txBody>
      </p:sp>
    </p:spTree>
    <p:extLst>
      <p:ext uri="{BB962C8B-B14F-4D97-AF65-F5344CB8AC3E}">
        <p14:creationId xmlns:p14="http://schemas.microsoft.com/office/powerpoint/2010/main" val="14888561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5196" y="1574904"/>
            <a:ext cx="2876597" cy="378950"/>
          </a:xfrm>
          <a:prstGeom prst="rect">
            <a:avLst/>
          </a:prstGeom>
        </p:spPr>
        <p:txBody>
          <a:bodyPr vert="horz" wrap="square" lIns="0" tIns="9525" rIns="0" bIns="0" rtlCol="0">
            <a:spAutoFit/>
          </a:bodyPr>
          <a:lstStyle/>
          <a:p>
            <a:pPr marL="9525">
              <a:spcBef>
                <a:spcPts val="75"/>
              </a:spcBef>
            </a:pPr>
            <a:r>
              <a:rPr sz="2400" spc="-8" dirty="0">
                <a:solidFill>
                  <a:srgbClr val="FFFFFF"/>
                </a:solidFill>
                <a:cs typeface="Source Sans Pro Light"/>
              </a:rPr>
              <a:t>Duration: </a:t>
            </a:r>
            <a:r>
              <a:rPr sz="2400" dirty="0">
                <a:solidFill>
                  <a:srgbClr val="FFFFFF"/>
                </a:solidFill>
                <a:cs typeface="Source Sans Pro Light"/>
              </a:rPr>
              <a:t>65</a:t>
            </a:r>
            <a:r>
              <a:rPr sz="2400" spc="-38" dirty="0">
                <a:solidFill>
                  <a:srgbClr val="FFFFFF"/>
                </a:solidFill>
                <a:cs typeface="Source Sans Pro Light"/>
              </a:rPr>
              <a:t> </a:t>
            </a:r>
            <a:r>
              <a:rPr sz="2400" dirty="0">
                <a:solidFill>
                  <a:srgbClr val="FFFFFF"/>
                </a:solidFill>
                <a:cs typeface="Source Sans Pro Light"/>
              </a:rPr>
              <a:t>min</a:t>
            </a:r>
            <a:endParaRPr sz="2400" dirty="0">
              <a:cs typeface="Source Sans Pro Light"/>
            </a:endParaRPr>
          </a:p>
        </p:txBody>
      </p:sp>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8" name="object 2"/>
          <p:cNvSpPr/>
          <p:nvPr/>
        </p:nvSpPr>
        <p:spPr>
          <a:xfrm>
            <a:off x="-14882" y="1003300"/>
            <a:ext cx="6229152" cy="685883"/>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FFC000"/>
          </a:solidFill>
        </p:spPr>
        <p:txBody>
          <a:bodyPr wrap="square" lIns="0" tIns="0" rIns="0" bIns="0" rtlCol="0"/>
          <a:lstStyle/>
          <a:p>
            <a:endParaRPr sz="1350" dirty="0"/>
          </a:p>
        </p:txBody>
      </p:sp>
      <p:sp>
        <p:nvSpPr>
          <p:cNvPr id="9" name="object 4"/>
          <p:cNvSpPr txBox="1"/>
          <p:nvPr/>
        </p:nvSpPr>
        <p:spPr>
          <a:xfrm>
            <a:off x="499454" y="1079500"/>
            <a:ext cx="5486246" cy="625171"/>
          </a:xfrm>
          <a:prstGeom prst="rect">
            <a:avLst/>
          </a:prstGeom>
        </p:spPr>
        <p:txBody>
          <a:bodyPr vert="horz" wrap="square" lIns="0" tIns="9525" rIns="0" bIns="0" rtlCol="0">
            <a:spAutoFit/>
          </a:bodyPr>
          <a:lstStyle/>
          <a:p>
            <a:pPr marL="9525">
              <a:spcBef>
                <a:spcPts val="75"/>
              </a:spcBef>
            </a:pPr>
            <a:r>
              <a:rPr lang="en-US" sz="4000" b="1" dirty="0">
                <a:cs typeface="Source Sans Pro Light"/>
              </a:rPr>
              <a:t>BÀI THỰC HÀNH 2</a:t>
            </a:r>
            <a:endParaRPr sz="4000" b="1" dirty="0">
              <a:cs typeface="Source Sans Pro Light"/>
            </a:endParaRPr>
          </a:p>
        </p:txBody>
      </p:sp>
      <p:sp>
        <p:nvSpPr>
          <p:cNvPr id="3" name="TextBox 2"/>
          <p:cNvSpPr txBox="1"/>
          <p:nvPr/>
        </p:nvSpPr>
        <p:spPr>
          <a:xfrm>
            <a:off x="785196" y="2145218"/>
            <a:ext cx="12373504" cy="3313664"/>
          </a:xfrm>
          <a:prstGeom prst="rect">
            <a:avLst/>
          </a:prstGeom>
          <a:noFill/>
        </p:spPr>
        <p:txBody>
          <a:bodyPr wrap="square" rtlCol="0">
            <a:spAutoFit/>
          </a:bodyPr>
          <a:lstStyle/>
          <a:p>
            <a:pPr algn="just">
              <a:lnSpc>
                <a:spcPct val="150000"/>
              </a:lnSpc>
            </a:pPr>
            <a:r>
              <a:rPr lang="en-US" sz="3600" dirty="0" err="1"/>
              <a:t>Thực</a:t>
            </a:r>
            <a:r>
              <a:rPr lang="en-US" sz="3600" dirty="0"/>
              <a:t> </a:t>
            </a:r>
            <a:r>
              <a:rPr lang="en-US" sz="3600" dirty="0" err="1"/>
              <a:t>hiện</a:t>
            </a:r>
            <a:r>
              <a:rPr lang="en-US" sz="3600" dirty="0"/>
              <a:t> 1 </a:t>
            </a:r>
            <a:r>
              <a:rPr lang="en-US" sz="3600" dirty="0" err="1"/>
              <a:t>buổi</a:t>
            </a:r>
            <a:r>
              <a:rPr lang="en-US" sz="3600" dirty="0"/>
              <a:t> </a:t>
            </a:r>
            <a:r>
              <a:rPr lang="en-US" sz="3600" dirty="0" err="1"/>
              <a:t>truyền</a:t>
            </a:r>
            <a:r>
              <a:rPr lang="en-US" sz="3600" dirty="0"/>
              <a:t> </a:t>
            </a:r>
            <a:r>
              <a:rPr lang="en-US" sz="3600" dirty="0" err="1"/>
              <a:t>thông</a:t>
            </a:r>
            <a:r>
              <a:rPr lang="en-US" sz="3600" dirty="0"/>
              <a:t> </a:t>
            </a:r>
            <a:r>
              <a:rPr lang="en-US" sz="3600" dirty="0" err="1"/>
              <a:t>về</a:t>
            </a:r>
            <a:r>
              <a:rPr lang="en-US" sz="3600" dirty="0"/>
              <a:t> </a:t>
            </a:r>
            <a:r>
              <a:rPr lang="en-US" sz="3600" dirty="0" err="1"/>
              <a:t>tháp</a:t>
            </a:r>
            <a:r>
              <a:rPr lang="en-US" sz="3600" dirty="0"/>
              <a:t> </a:t>
            </a:r>
            <a:r>
              <a:rPr lang="en-US" sz="3600" dirty="0" err="1"/>
              <a:t>dinh</a:t>
            </a:r>
            <a:r>
              <a:rPr lang="en-US" sz="3600" dirty="0"/>
              <a:t> </a:t>
            </a:r>
            <a:r>
              <a:rPr lang="en-US" sz="3600" dirty="0" err="1"/>
              <a:t>dưỡng</a:t>
            </a:r>
            <a:r>
              <a:rPr lang="en-US" sz="3600" dirty="0"/>
              <a:t> </a:t>
            </a:r>
            <a:r>
              <a:rPr lang="en-US" sz="3600" dirty="0" err="1"/>
              <a:t>cho</a:t>
            </a:r>
            <a:r>
              <a:rPr lang="en-US" sz="3600" dirty="0"/>
              <a:t> </a:t>
            </a:r>
            <a:r>
              <a:rPr lang="en-US" sz="3600" dirty="0" err="1"/>
              <a:t>trẻ</a:t>
            </a:r>
            <a:r>
              <a:rPr lang="en-US" sz="3600" dirty="0"/>
              <a:t> 6 </a:t>
            </a:r>
            <a:r>
              <a:rPr lang="en-US" sz="3600" dirty="0" err="1"/>
              <a:t>đến</a:t>
            </a:r>
            <a:r>
              <a:rPr lang="en-US" sz="3600" dirty="0"/>
              <a:t> 11 </a:t>
            </a:r>
            <a:r>
              <a:rPr lang="en-US" sz="3600" dirty="0" err="1"/>
              <a:t>tuổi</a:t>
            </a:r>
            <a:r>
              <a:rPr lang="en-US" sz="3600" dirty="0"/>
              <a:t>.</a:t>
            </a:r>
          </a:p>
          <a:p>
            <a:pPr algn="just">
              <a:lnSpc>
                <a:spcPct val="150000"/>
              </a:lnSpc>
            </a:pPr>
            <a:r>
              <a:rPr lang="en-US" sz="3600" dirty="0" err="1"/>
              <a:t>Sử</a:t>
            </a:r>
            <a:r>
              <a:rPr lang="en-US" sz="3600" dirty="0"/>
              <a:t> </a:t>
            </a:r>
            <a:r>
              <a:rPr lang="en-US" sz="3600" dirty="0" err="1"/>
              <a:t>dụng</a:t>
            </a:r>
            <a:r>
              <a:rPr lang="en-US" sz="3600" dirty="0"/>
              <a:t> slide </a:t>
            </a:r>
            <a:r>
              <a:rPr lang="en-US" sz="3600" dirty="0" err="1"/>
              <a:t>giảng</a:t>
            </a:r>
            <a:r>
              <a:rPr lang="en-US" sz="3600" dirty="0"/>
              <a:t> </a:t>
            </a:r>
            <a:r>
              <a:rPr lang="en-US" sz="3600" dirty="0" err="1"/>
              <a:t>viên</a:t>
            </a:r>
            <a:r>
              <a:rPr lang="en-US" sz="3600" dirty="0"/>
              <a:t> </a:t>
            </a:r>
            <a:r>
              <a:rPr lang="en-US" sz="3600" dirty="0" err="1"/>
              <a:t>đã</a:t>
            </a:r>
            <a:r>
              <a:rPr lang="en-US" sz="3600" dirty="0"/>
              <a:t> </a:t>
            </a:r>
            <a:r>
              <a:rPr lang="en-US" sz="3600" dirty="0" err="1"/>
              <a:t>chuẩn</a:t>
            </a:r>
            <a:r>
              <a:rPr lang="en-US" sz="3600" dirty="0"/>
              <a:t> </a:t>
            </a:r>
            <a:r>
              <a:rPr lang="en-US" sz="3600" dirty="0" err="1"/>
              <a:t>bị</a:t>
            </a:r>
            <a:r>
              <a:rPr lang="en-US" sz="3600" dirty="0"/>
              <a:t> </a:t>
            </a:r>
            <a:r>
              <a:rPr lang="en-US" sz="3600" dirty="0" err="1"/>
              <a:t>sẵn</a:t>
            </a:r>
            <a:r>
              <a:rPr lang="en-US" sz="3600" dirty="0"/>
              <a:t>, </a:t>
            </a:r>
            <a:r>
              <a:rPr lang="en-US" sz="3600" dirty="0" err="1"/>
              <a:t>học</a:t>
            </a:r>
            <a:r>
              <a:rPr lang="en-US" sz="3600" dirty="0"/>
              <a:t> </a:t>
            </a:r>
            <a:r>
              <a:rPr lang="en-US" sz="3600" dirty="0" err="1"/>
              <a:t>viên</a:t>
            </a:r>
            <a:r>
              <a:rPr lang="en-US" sz="3600" dirty="0"/>
              <a:t> </a:t>
            </a:r>
            <a:r>
              <a:rPr lang="en-US" sz="3600" dirty="0" err="1"/>
              <a:t>có</a:t>
            </a:r>
            <a:r>
              <a:rPr lang="en-US" sz="3600" dirty="0"/>
              <a:t> </a:t>
            </a:r>
            <a:r>
              <a:rPr lang="en-US" sz="3600" dirty="0" err="1"/>
              <a:t>thể</a:t>
            </a:r>
            <a:r>
              <a:rPr lang="en-US" sz="3600" dirty="0"/>
              <a:t> </a:t>
            </a:r>
            <a:r>
              <a:rPr lang="en-US" sz="3600" dirty="0" err="1"/>
              <a:t>chỉnh</a:t>
            </a:r>
            <a:r>
              <a:rPr lang="en-US" sz="3600" dirty="0"/>
              <a:t> </a:t>
            </a:r>
            <a:r>
              <a:rPr lang="en-US" sz="3600" dirty="0" err="1"/>
              <a:t>sửa</a:t>
            </a:r>
            <a:r>
              <a:rPr lang="en-US" sz="3600" dirty="0"/>
              <a:t>, </a:t>
            </a:r>
            <a:r>
              <a:rPr lang="en-US" sz="3600" dirty="0" err="1"/>
              <a:t>bổ</a:t>
            </a:r>
            <a:r>
              <a:rPr lang="en-US" sz="3600" dirty="0"/>
              <a:t> sung </a:t>
            </a:r>
            <a:r>
              <a:rPr lang="en-US" sz="3600" dirty="0" err="1"/>
              <a:t>nếu</a:t>
            </a:r>
            <a:r>
              <a:rPr lang="en-US" sz="3600" dirty="0"/>
              <a:t> </a:t>
            </a:r>
            <a:r>
              <a:rPr lang="en-US" sz="3600" dirty="0" err="1"/>
              <a:t>cần</a:t>
            </a:r>
            <a:r>
              <a:rPr lang="en-US" sz="3600" dirty="0"/>
              <a:t>.</a:t>
            </a:r>
          </a:p>
        </p:txBody>
      </p:sp>
    </p:spTree>
    <p:extLst>
      <p:ext uri="{BB962C8B-B14F-4D97-AF65-F5344CB8AC3E}">
        <p14:creationId xmlns:p14="http://schemas.microsoft.com/office/powerpoint/2010/main" val="354272845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5" name="Rectangle 4"/>
          <p:cNvSpPr/>
          <p:nvPr/>
        </p:nvSpPr>
        <p:spPr>
          <a:xfrm>
            <a:off x="551229" y="1015645"/>
            <a:ext cx="13700631" cy="718466"/>
          </a:xfrm>
          <a:prstGeom prst="rect">
            <a:avLst/>
          </a:prstGeom>
        </p:spPr>
        <p:txBody>
          <a:bodyPr wrap="square">
            <a:spAutoFit/>
          </a:bodyPr>
          <a:lstStyle/>
          <a:p>
            <a:pPr algn="ctr">
              <a:lnSpc>
                <a:spcPct val="107000"/>
              </a:lnSpc>
              <a:spcAft>
                <a:spcPts val="800"/>
              </a:spcAft>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BÀI KIỂM TRA ĐẦU RA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C:\Users\Admin\Downloads\đầu ra học đườ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744" y="1734111"/>
            <a:ext cx="8229600" cy="6778465"/>
          </a:xfrm>
          <a:prstGeom prst="rect">
            <a:avLst/>
          </a:prstGeom>
          <a:noFill/>
          <a:ln>
            <a:noFill/>
          </a:ln>
        </p:spPr>
      </p:pic>
    </p:spTree>
    <p:extLst>
      <p:ext uri="{BB962C8B-B14F-4D97-AF65-F5344CB8AC3E}">
        <p14:creationId xmlns:p14="http://schemas.microsoft.com/office/powerpoint/2010/main" val="6537002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57301" y="1517757"/>
            <a:ext cx="4200032" cy="435695"/>
          </a:xfrm>
          <a:prstGeom prst="rect">
            <a:avLst/>
          </a:prstGeom>
          <a:noFill/>
        </p:spPr>
        <p:txBody>
          <a:bodyPr vert="horz" wrap="square" lIns="0" tIns="65721" rIns="0" bIns="0" rtlCol="0">
            <a:spAutoFit/>
          </a:bodyPr>
          <a:lstStyle/>
          <a:p>
            <a:pPr marL="304800">
              <a:spcBef>
                <a:spcPts val="518"/>
              </a:spcBef>
            </a:pPr>
            <a:r>
              <a:rPr sz="2400" spc="-4" dirty="0">
                <a:solidFill>
                  <a:srgbClr val="FFFFFF"/>
                </a:solidFill>
                <a:cs typeface="Source Sans Pro Light"/>
              </a:rPr>
              <a:t>Grades: </a:t>
            </a:r>
            <a:r>
              <a:rPr sz="2400" dirty="0">
                <a:solidFill>
                  <a:srgbClr val="FFFFFF"/>
                </a:solidFill>
                <a:cs typeface="Source Sans Pro Light"/>
              </a:rPr>
              <a:t>9 -</a:t>
            </a:r>
            <a:r>
              <a:rPr sz="2400" spc="-11" dirty="0">
                <a:solidFill>
                  <a:srgbClr val="FFFFFF"/>
                </a:solidFill>
                <a:cs typeface="Source Sans Pro Light"/>
              </a:rPr>
              <a:t> </a:t>
            </a:r>
            <a:r>
              <a:rPr sz="2400" dirty="0">
                <a:solidFill>
                  <a:srgbClr val="FFFFFF"/>
                </a:solidFill>
                <a:cs typeface="Source Sans Pro Light"/>
              </a:rPr>
              <a:t>12</a:t>
            </a:r>
            <a:endParaRPr sz="2400" dirty="0">
              <a:cs typeface="Source Sans Pro Light"/>
            </a:endParaRPr>
          </a:p>
        </p:txBody>
      </p:sp>
      <p:sp>
        <p:nvSpPr>
          <p:cNvPr id="7" name="object 7"/>
          <p:cNvSpPr txBox="1"/>
          <p:nvPr/>
        </p:nvSpPr>
        <p:spPr>
          <a:xfrm>
            <a:off x="11700542" y="1574905"/>
            <a:ext cx="2088736" cy="378950"/>
          </a:xfrm>
          <a:prstGeom prst="rect">
            <a:avLst/>
          </a:prstGeom>
        </p:spPr>
        <p:txBody>
          <a:bodyPr vert="horz" wrap="square" lIns="0" tIns="9525" rIns="0" bIns="0" rtlCol="0">
            <a:spAutoFit/>
          </a:bodyPr>
          <a:lstStyle/>
          <a:p>
            <a:pPr marL="9525">
              <a:spcBef>
                <a:spcPts val="75"/>
              </a:spcBef>
            </a:pPr>
            <a:r>
              <a:rPr sz="2400" spc="-11" dirty="0">
                <a:solidFill>
                  <a:srgbClr val="FFFFFF"/>
                </a:solidFill>
                <a:cs typeface="Source Sans Pro Light"/>
              </a:rPr>
              <a:t>CCSS,</a:t>
            </a:r>
            <a:r>
              <a:rPr sz="2400" spc="-41" dirty="0">
                <a:solidFill>
                  <a:srgbClr val="FFFFFF"/>
                </a:solidFill>
                <a:cs typeface="Source Sans Pro Light"/>
              </a:rPr>
              <a:t> </a:t>
            </a:r>
            <a:r>
              <a:rPr sz="2400" spc="4" dirty="0">
                <a:solidFill>
                  <a:srgbClr val="FFFFFF"/>
                </a:solidFill>
                <a:cs typeface="Source Sans Pro Light"/>
              </a:rPr>
              <a:t>NGSS</a:t>
            </a:r>
            <a:endParaRPr sz="2400" dirty="0">
              <a:cs typeface="Source Sans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10" name="Content Placeholder 3">
            <a:extLst>
              <a:ext uri="{FF2B5EF4-FFF2-40B4-BE49-F238E27FC236}">
                <a16:creationId xmlns:a16="http://schemas.microsoft.com/office/drawing/2014/main" id="{AB1C374F-FC4E-48BB-8C69-D958498C5054}"/>
              </a:ext>
            </a:extLst>
          </p:cNvPr>
          <p:cNvSpPr txBox="1">
            <a:spLocks/>
          </p:cNvSpPr>
          <p:nvPr/>
        </p:nvSpPr>
        <p:spPr>
          <a:xfrm>
            <a:off x="777646" y="2298700"/>
            <a:ext cx="11421956" cy="6536759"/>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just" latinLnBrk="0">
              <a:lnSpc>
                <a:spcPct val="150000"/>
              </a:lnSpc>
              <a:buFont typeface="Arial" panose="020B0604020202020204" pitchFamily="34" charset="0"/>
              <a:buChar char="•"/>
            </a:pPr>
            <a:r>
              <a:rPr lang="en-US" sz="3200" dirty="0" err="1">
                <a:solidFill>
                  <a:schemeClr val="tx1"/>
                </a:solidFill>
                <a:hlinkClick r:id="rId4"/>
              </a:rPr>
              <a:t>Các</a:t>
            </a:r>
            <a:r>
              <a:rPr lang="en-US" sz="3200" dirty="0">
                <a:solidFill>
                  <a:schemeClr val="tx1"/>
                </a:solidFill>
                <a:hlinkClick r:id="rId4"/>
              </a:rPr>
              <a:t> </a:t>
            </a:r>
            <a:r>
              <a:rPr lang="en-US" sz="3200" dirty="0" err="1">
                <a:solidFill>
                  <a:schemeClr val="tx1"/>
                </a:solidFill>
                <a:hlinkClick r:id="rId4"/>
              </a:rPr>
              <a:t>thông</a:t>
            </a:r>
            <a:r>
              <a:rPr lang="en-US" sz="3200" dirty="0">
                <a:solidFill>
                  <a:schemeClr val="tx1"/>
                </a:solidFill>
                <a:hlinkClick r:id="rId4"/>
              </a:rPr>
              <a:t> tin </a:t>
            </a:r>
            <a:r>
              <a:rPr lang="en-US" sz="3200" dirty="0" err="1">
                <a:solidFill>
                  <a:schemeClr val="tx1"/>
                </a:solidFill>
                <a:hlinkClick r:id="rId4"/>
              </a:rPr>
              <a:t>về</a:t>
            </a:r>
            <a:r>
              <a:rPr lang="en-US" sz="3200" dirty="0">
                <a:solidFill>
                  <a:schemeClr val="tx1"/>
                </a:solidFill>
                <a:hlinkClick r:id="rId4"/>
              </a:rPr>
              <a:t> </a:t>
            </a:r>
            <a:r>
              <a:rPr lang="en-US" sz="3200" dirty="0" err="1">
                <a:solidFill>
                  <a:schemeClr val="tx1"/>
                </a:solidFill>
                <a:hlinkClick r:id="rId4"/>
              </a:rPr>
              <a:t>dinh</a:t>
            </a:r>
            <a:r>
              <a:rPr lang="en-US" sz="3200" dirty="0">
                <a:solidFill>
                  <a:schemeClr val="tx1"/>
                </a:solidFill>
                <a:hlinkClick r:id="rId4"/>
              </a:rPr>
              <a:t> </a:t>
            </a:r>
            <a:r>
              <a:rPr lang="en-US" sz="3200" dirty="0" err="1">
                <a:solidFill>
                  <a:schemeClr val="tx1"/>
                </a:solidFill>
                <a:hlinkClick r:id="rId4"/>
              </a:rPr>
              <a:t>dưỡng</a:t>
            </a:r>
            <a:r>
              <a:rPr lang="en-US" sz="3200" dirty="0">
                <a:solidFill>
                  <a:schemeClr val="tx1"/>
                </a:solidFill>
                <a:hlinkClick r:id="rId4"/>
              </a:rPr>
              <a:t> </a:t>
            </a:r>
            <a:r>
              <a:rPr lang="en-US" sz="3200" dirty="0" err="1">
                <a:solidFill>
                  <a:schemeClr val="tx1"/>
                </a:solidFill>
                <a:hlinkClick r:id="rId4"/>
              </a:rPr>
              <a:t>cho</a:t>
            </a:r>
            <a:r>
              <a:rPr lang="en-US" sz="3200" dirty="0">
                <a:solidFill>
                  <a:schemeClr val="tx1"/>
                </a:solidFill>
                <a:hlinkClick r:id="rId4"/>
              </a:rPr>
              <a:t> </a:t>
            </a:r>
            <a:r>
              <a:rPr lang="en-US" sz="3200" dirty="0" err="1">
                <a:solidFill>
                  <a:schemeClr val="tx1"/>
                </a:solidFill>
                <a:hlinkClick r:id="rId4"/>
              </a:rPr>
              <a:t>trẻ</a:t>
            </a:r>
            <a:r>
              <a:rPr lang="en-US" sz="3200" dirty="0">
                <a:solidFill>
                  <a:schemeClr val="tx1"/>
                </a:solidFill>
                <a:hlinkClick r:id="rId4"/>
              </a:rPr>
              <a:t> </a:t>
            </a:r>
            <a:r>
              <a:rPr lang="en-US" sz="3200" dirty="0" err="1">
                <a:solidFill>
                  <a:schemeClr val="tx1"/>
                </a:solidFill>
                <a:hlinkClick r:id="rId4"/>
              </a:rPr>
              <a:t>học</a:t>
            </a:r>
            <a:r>
              <a:rPr lang="en-US" sz="3200" dirty="0">
                <a:solidFill>
                  <a:schemeClr val="tx1"/>
                </a:solidFill>
                <a:hlinkClick r:id="rId4"/>
              </a:rPr>
              <a:t> </a:t>
            </a:r>
            <a:r>
              <a:rPr lang="en-US" sz="3200" dirty="0" err="1">
                <a:solidFill>
                  <a:schemeClr val="tx1"/>
                </a:solidFill>
                <a:hlinkClick r:id="rId4"/>
              </a:rPr>
              <a:t>đường</a:t>
            </a:r>
            <a:r>
              <a:rPr lang="en-US" sz="3200" dirty="0">
                <a:solidFill>
                  <a:schemeClr val="tx1"/>
                </a:solidFill>
                <a:hlinkClick r:id="rId4"/>
              </a:rPr>
              <a:t>:</a:t>
            </a:r>
          </a:p>
          <a:p>
            <a:pPr algn="just" latinLnBrk="0">
              <a:lnSpc>
                <a:spcPct val="150000"/>
              </a:lnSpc>
            </a:pPr>
            <a:r>
              <a:rPr lang="vi-VN" sz="3200" dirty="0">
                <a:solidFill>
                  <a:schemeClr val="tx1"/>
                </a:solidFill>
                <a:hlinkClick r:id="rId4"/>
              </a:rPr>
              <a:t>https://dinhduonghocduong.net/</a:t>
            </a:r>
            <a:endParaRPr lang="en-US" sz="3200" dirty="0">
              <a:solidFill>
                <a:schemeClr val="tx1"/>
              </a:solidFill>
            </a:endParaRPr>
          </a:p>
          <a:p>
            <a:pPr marL="457200" indent="-457200" algn="just" latinLnBrk="0">
              <a:lnSpc>
                <a:spcPct val="150000"/>
              </a:lnSpc>
              <a:buFont typeface="Arial" panose="020B0604020202020204" pitchFamily="34" charset="0"/>
              <a:buChar char="•"/>
            </a:pPr>
            <a:r>
              <a:rPr lang="en-US" sz="3200" dirty="0" err="1">
                <a:solidFill>
                  <a:schemeClr val="tx1"/>
                </a:solidFill>
                <a:hlinkClick r:id="rId5"/>
              </a:rPr>
              <a:t>Tải</a:t>
            </a:r>
            <a:r>
              <a:rPr lang="en-US" sz="3200" dirty="0">
                <a:solidFill>
                  <a:schemeClr val="tx1"/>
                </a:solidFill>
                <a:hlinkClick r:id="rId5"/>
              </a:rPr>
              <a:t> </a:t>
            </a:r>
            <a:r>
              <a:rPr lang="en-US" sz="3200" dirty="0" err="1">
                <a:solidFill>
                  <a:schemeClr val="tx1"/>
                </a:solidFill>
                <a:hlinkClick r:id="rId5"/>
              </a:rPr>
              <a:t>bản</a:t>
            </a:r>
            <a:r>
              <a:rPr lang="en-US" sz="3200" dirty="0">
                <a:solidFill>
                  <a:schemeClr val="tx1"/>
                </a:solidFill>
                <a:hlinkClick r:id="rId5"/>
              </a:rPr>
              <a:t> </a:t>
            </a:r>
            <a:r>
              <a:rPr lang="en-US" sz="3200" dirty="0" err="1">
                <a:solidFill>
                  <a:schemeClr val="tx1"/>
                </a:solidFill>
                <a:hlinkClick r:id="rId5"/>
              </a:rPr>
              <a:t>đầy</a:t>
            </a:r>
            <a:r>
              <a:rPr lang="en-US" sz="3200" dirty="0">
                <a:solidFill>
                  <a:schemeClr val="tx1"/>
                </a:solidFill>
                <a:hlinkClick r:id="rId5"/>
              </a:rPr>
              <a:t> </a:t>
            </a:r>
            <a:r>
              <a:rPr lang="en-US" sz="3200" dirty="0" err="1">
                <a:solidFill>
                  <a:schemeClr val="tx1"/>
                </a:solidFill>
                <a:hlinkClick r:id="rId5"/>
              </a:rPr>
              <a:t>đủ</a:t>
            </a:r>
            <a:r>
              <a:rPr lang="en-US" sz="3200" dirty="0">
                <a:solidFill>
                  <a:schemeClr val="tx1"/>
                </a:solidFill>
                <a:hlinkClick r:id="rId5"/>
              </a:rPr>
              <a:t> </a:t>
            </a:r>
            <a:r>
              <a:rPr lang="en-US" sz="3200" dirty="0" err="1">
                <a:solidFill>
                  <a:schemeClr val="tx1"/>
                </a:solidFill>
                <a:hlinkClick r:id="rId5"/>
              </a:rPr>
              <a:t>của</a:t>
            </a:r>
            <a:r>
              <a:rPr lang="en-US" sz="3200" dirty="0">
                <a:solidFill>
                  <a:schemeClr val="tx1"/>
                </a:solidFill>
                <a:hlinkClick r:id="rId5"/>
              </a:rPr>
              <a:t> </a:t>
            </a:r>
            <a:r>
              <a:rPr lang="en-US" sz="3200" dirty="0" err="1">
                <a:solidFill>
                  <a:schemeClr val="tx1"/>
                </a:solidFill>
                <a:hlinkClick r:id="rId5"/>
              </a:rPr>
              <a:t>tháp</a:t>
            </a:r>
            <a:r>
              <a:rPr lang="en-US" sz="3200" dirty="0">
                <a:solidFill>
                  <a:schemeClr val="tx1"/>
                </a:solidFill>
                <a:hlinkClick r:id="rId5"/>
              </a:rPr>
              <a:t> </a:t>
            </a:r>
            <a:r>
              <a:rPr lang="en-US" sz="3200" dirty="0" err="1">
                <a:solidFill>
                  <a:schemeClr val="tx1"/>
                </a:solidFill>
                <a:hlinkClick r:id="rId5"/>
              </a:rPr>
              <a:t>dinh</a:t>
            </a:r>
            <a:r>
              <a:rPr lang="en-US" sz="3200" dirty="0">
                <a:solidFill>
                  <a:schemeClr val="tx1"/>
                </a:solidFill>
                <a:hlinkClick r:id="rId5"/>
              </a:rPr>
              <a:t> </a:t>
            </a:r>
            <a:r>
              <a:rPr lang="en-US" sz="3200" dirty="0" err="1">
                <a:solidFill>
                  <a:schemeClr val="tx1"/>
                </a:solidFill>
                <a:hlinkClick r:id="rId5"/>
              </a:rPr>
              <a:t>dưỡng</a:t>
            </a:r>
            <a:r>
              <a:rPr lang="en-US" sz="3200" dirty="0">
                <a:solidFill>
                  <a:schemeClr val="tx1"/>
                </a:solidFill>
                <a:hlinkClick r:id="rId5"/>
              </a:rPr>
              <a:t> </a:t>
            </a:r>
            <a:r>
              <a:rPr lang="en-US" sz="3200" dirty="0" err="1">
                <a:solidFill>
                  <a:schemeClr val="tx1"/>
                </a:solidFill>
                <a:hlinkClick r:id="rId5"/>
              </a:rPr>
              <a:t>cho</a:t>
            </a:r>
            <a:r>
              <a:rPr lang="en-US" sz="3200" dirty="0">
                <a:solidFill>
                  <a:schemeClr val="tx1"/>
                </a:solidFill>
                <a:hlinkClick r:id="rId5"/>
              </a:rPr>
              <a:t> </a:t>
            </a:r>
            <a:r>
              <a:rPr lang="en-US" sz="3200" dirty="0" err="1">
                <a:solidFill>
                  <a:schemeClr val="tx1"/>
                </a:solidFill>
                <a:hlinkClick r:id="rId5"/>
              </a:rPr>
              <a:t>các</a:t>
            </a:r>
            <a:r>
              <a:rPr lang="en-US" sz="3200" dirty="0">
                <a:solidFill>
                  <a:schemeClr val="tx1"/>
                </a:solidFill>
                <a:hlinkClick r:id="rId5"/>
              </a:rPr>
              <a:t> </a:t>
            </a:r>
            <a:r>
              <a:rPr lang="en-US" sz="3200" dirty="0" err="1">
                <a:solidFill>
                  <a:schemeClr val="tx1"/>
                </a:solidFill>
                <a:hlinkClick r:id="rId5"/>
              </a:rPr>
              <a:t>nhóm</a:t>
            </a:r>
            <a:r>
              <a:rPr lang="en-US" sz="3200" dirty="0">
                <a:solidFill>
                  <a:schemeClr val="tx1"/>
                </a:solidFill>
                <a:hlinkClick r:id="rId5"/>
              </a:rPr>
              <a:t> </a:t>
            </a:r>
            <a:r>
              <a:rPr lang="en-US" sz="3200" dirty="0" err="1">
                <a:solidFill>
                  <a:schemeClr val="tx1"/>
                </a:solidFill>
                <a:hlinkClick r:id="rId5"/>
              </a:rPr>
              <a:t>tuổi</a:t>
            </a:r>
            <a:r>
              <a:rPr lang="en-US" sz="3200" dirty="0">
                <a:solidFill>
                  <a:schemeClr val="tx1"/>
                </a:solidFill>
                <a:hlinkClick r:id="rId5"/>
              </a:rPr>
              <a:t>:</a:t>
            </a:r>
          </a:p>
          <a:p>
            <a:pPr algn="just" latinLnBrk="0">
              <a:lnSpc>
                <a:spcPct val="150000"/>
              </a:lnSpc>
            </a:pPr>
            <a:r>
              <a:rPr lang="en-US" sz="3200" dirty="0">
                <a:solidFill>
                  <a:schemeClr val="tx1"/>
                </a:solidFill>
                <a:hlinkClick r:id="rId5"/>
              </a:rPr>
              <a:t>http://chuyentrang.viendinhduong.vn/vi/tai-lieu-truyen-thong.html</a:t>
            </a:r>
            <a:endParaRPr lang="en-US" sz="3200" dirty="0">
              <a:solidFill>
                <a:schemeClr val="tx1"/>
              </a:solidFill>
            </a:endParaRPr>
          </a:p>
          <a:p>
            <a:pPr algn="just" latinLnBrk="0">
              <a:lnSpc>
                <a:spcPct val="150000"/>
              </a:lnSpc>
            </a:pPr>
            <a:endParaRPr lang="en-US" sz="3200" dirty="0">
              <a:solidFill>
                <a:schemeClr val="tx1"/>
              </a:solidFill>
            </a:endParaRPr>
          </a:p>
          <a:p>
            <a:pPr algn="just" latinLnBrk="0">
              <a:lnSpc>
                <a:spcPct val="150000"/>
              </a:lnSpc>
            </a:pPr>
            <a:endParaRPr lang="en-US" sz="3200" dirty="0">
              <a:solidFill>
                <a:schemeClr val="tx1"/>
              </a:solidFill>
            </a:endParaRPr>
          </a:p>
        </p:txBody>
      </p:sp>
      <p:sp>
        <p:nvSpPr>
          <p:cNvPr id="11" name="Title 1">
            <a:extLst>
              <a:ext uri="{FF2B5EF4-FFF2-40B4-BE49-F238E27FC236}">
                <a16:creationId xmlns:a16="http://schemas.microsoft.com/office/drawing/2014/main" id="{33C6222B-2D45-44F6-A119-E7CBB36E6931}"/>
              </a:ext>
            </a:extLst>
          </p:cNvPr>
          <p:cNvSpPr txBox="1">
            <a:spLocks/>
          </p:cNvSpPr>
          <p:nvPr/>
        </p:nvSpPr>
        <p:spPr>
          <a:xfrm>
            <a:off x="1028644" y="979704"/>
            <a:ext cx="11178508" cy="156935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latinLnBrk="0"/>
            <a:r>
              <a:rPr lang="en-US" sz="3600" dirty="0" err="1">
                <a:solidFill>
                  <a:schemeClr val="tx1"/>
                </a:solidFill>
              </a:rPr>
              <a:t>Tài</a:t>
            </a:r>
            <a:r>
              <a:rPr lang="en-US" sz="3600" dirty="0">
                <a:solidFill>
                  <a:schemeClr val="tx1"/>
                </a:solidFill>
              </a:rPr>
              <a:t> </a:t>
            </a:r>
            <a:r>
              <a:rPr lang="en-US" sz="3600" dirty="0" err="1">
                <a:solidFill>
                  <a:schemeClr val="tx1"/>
                </a:solidFill>
              </a:rPr>
              <a:t>liệu</a:t>
            </a:r>
            <a:r>
              <a:rPr lang="en-US" sz="3600" dirty="0">
                <a:solidFill>
                  <a:schemeClr val="tx1"/>
                </a:solidFill>
              </a:rPr>
              <a:t> </a:t>
            </a:r>
            <a:r>
              <a:rPr lang="en-US" sz="3600" dirty="0" err="1">
                <a:solidFill>
                  <a:schemeClr val="tx1"/>
                </a:solidFill>
              </a:rPr>
              <a:t>tham</a:t>
            </a:r>
            <a:r>
              <a:rPr lang="en-US" sz="3600" dirty="0">
                <a:solidFill>
                  <a:schemeClr val="tx1"/>
                </a:solidFill>
              </a:rPr>
              <a:t> </a:t>
            </a:r>
            <a:r>
              <a:rPr lang="en-US" sz="3600" dirty="0" err="1">
                <a:solidFill>
                  <a:schemeClr val="tx1"/>
                </a:solidFill>
              </a:rPr>
              <a:t>khảo</a:t>
            </a:r>
            <a:endParaRPr lang="en-US" sz="3600" dirty="0">
              <a:solidFill>
                <a:schemeClr val="tx1"/>
              </a:solidFill>
            </a:endParaRPr>
          </a:p>
        </p:txBody>
      </p:sp>
    </p:spTree>
    <p:extLst>
      <p:ext uri="{BB962C8B-B14F-4D97-AF65-F5344CB8AC3E}">
        <p14:creationId xmlns:p14="http://schemas.microsoft.com/office/powerpoint/2010/main" val="14176415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Tài liệu lớp tập huấn.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4869" y="2726356"/>
            <a:ext cx="7696200" cy="6049344"/>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1" y="10080224"/>
            <a:ext cx="14251860" cy="64005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251860" cy="640053"/>
          </a:xfrm>
          <a:prstGeom prst="rect">
            <a:avLst/>
          </a:prstGeom>
        </p:spPr>
      </p:pic>
      <p:sp>
        <p:nvSpPr>
          <p:cNvPr id="5" name="Rectangle 4"/>
          <p:cNvSpPr/>
          <p:nvPr/>
        </p:nvSpPr>
        <p:spPr>
          <a:xfrm>
            <a:off x="530953" y="927100"/>
            <a:ext cx="13700631" cy="1512209"/>
          </a:xfrm>
          <a:prstGeom prst="rect">
            <a:avLst/>
          </a:prstGeom>
        </p:spPr>
        <p:txBody>
          <a:bodyPr wrap="square">
            <a:spAutoFit/>
          </a:bodyPr>
          <a:lstStyle/>
          <a:p>
            <a:pPr algn="ctr">
              <a:lnSpc>
                <a:spcPct val="107000"/>
              </a:lnSpc>
              <a:spcAft>
                <a:spcPts val="8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TÀI LIỆU LỚP TẬP HUẤN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DINH DƯỠNG HỌC ĐƯỜNG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2452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neath the surface - by Lifeliqe.potx" id="{4B8C8C1B-0C50-449B-B30C-D12D5D26CCCC}" vid="{B302B916-BDB9-4DB9-8378-87DA5A6082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Beneath the surface</Template>
  <TotalTime>0</TotalTime>
  <Words>8160</Words>
  <Application>Microsoft Office PowerPoint</Application>
  <PresentationFormat>Custom</PresentationFormat>
  <Paragraphs>1290</Paragraphs>
  <Slides>100</Slides>
  <Notes>69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ＭＳ Ｐゴシック</vt:lpstr>
      <vt:lpstr>Arial</vt:lpstr>
      <vt:lpstr>Arial </vt:lpstr>
      <vt:lpstr>Calibri</vt:lpstr>
      <vt:lpstr>Calibri </vt:lpstr>
      <vt:lpstr>Cambria Math</vt:lpstr>
      <vt:lpstr>Source Sans Pro</vt:lpstr>
      <vt:lpstr>Source Sans Pro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TRẺ EM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2022-09-21T05:18:30Z</dcterms:created>
  <dcterms:modified xsi:type="dcterms:W3CDTF">2023-11-14T14:12:15Z</dcterms:modified>
</cp:coreProperties>
</file>