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63" r:id="rId5"/>
    <p:sldId id="264" r:id="rId6"/>
    <p:sldId id="257" r:id="rId7"/>
    <p:sldId id="274" r:id="rId8"/>
    <p:sldId id="261" r:id="rId9"/>
    <p:sldId id="258" r:id="rId10"/>
    <p:sldId id="267" r:id="rId11"/>
    <p:sldId id="268" r:id="rId12"/>
    <p:sldId id="273" r:id="rId13"/>
    <p:sldId id="259" r:id="rId14"/>
    <p:sldId id="260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573" r="5524" b="7793"/>
          <a:stretch/>
        </p:blipFill>
        <p:spPr>
          <a:xfrm>
            <a:off x="2167811" y="284274"/>
            <a:ext cx="4528264" cy="647300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12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02: Tạo vùng chọn - ten toi 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8" y="962609"/>
            <a:ext cx="2219318" cy="22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Ghép màu hình vuông | Đồ chơi gỗ an toàn - Đồ chơi gỗ KENDOTOY"/>
          <p:cNvSpPr>
            <a:spLocks noChangeAspect="1" noChangeArrowheads="1"/>
          </p:cNvSpPr>
          <p:nvPr/>
        </p:nvSpPr>
        <p:spPr bwMode="auto">
          <a:xfrm>
            <a:off x="155575" y="-144463"/>
            <a:ext cx="2214138" cy="22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quà tặng quảng cáo chuyên nghiệp-xưởng sản xuất đồng hồ treo t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20" y="962608"/>
            <a:ext cx="2313991" cy="23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52" y="1068398"/>
            <a:ext cx="1859523" cy="2028571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032" name="Picture 8" descr="Gạch lát nền PRIME mã 285 - Gạch men ốp lát PRIME mã 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27" y="4443211"/>
            <a:ext cx="2003245" cy="20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ăn thêu Cúc Hoạ Mi (khăn mùi xoa, khăn tay) | Shopee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88" y="4443211"/>
            <a:ext cx="2122912" cy="21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0805" y="2555212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410956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5764" y="2711003"/>
            <a:ext cx="3644722" cy="2640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37279" y="2711003"/>
            <a:ext cx="3644722" cy="2640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96604" y="3129566"/>
            <a:ext cx="1803042" cy="18030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96604" y="3129566"/>
            <a:ext cx="1803042" cy="180304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6863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pic>
        <p:nvPicPr>
          <p:cNvPr id="4" name="Picture 2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6465" r="14162" b="5302"/>
          <a:stretch>
            <a:fillRect/>
          </a:stretch>
        </p:blipFill>
        <p:spPr bwMode="auto">
          <a:xfrm>
            <a:off x="112018" y="1647489"/>
            <a:ext cx="2887621" cy="22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h sinh n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26" y="1737977"/>
            <a:ext cx="264464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hao bơi tròn Bestway 36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3" y="1477447"/>
            <a:ext cx="2497360" cy="24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20 bài văn tả đồ vật hay nhất - Toplist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26" y="4080546"/>
            <a:ext cx="2732624" cy="27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0805" y="2555212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72126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35" y="205793"/>
            <a:ext cx="4719065" cy="66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4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8" y="698409"/>
            <a:ext cx="3923425" cy="5530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5" y="504153"/>
            <a:ext cx="4061223" cy="57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8657" r="4011" b="44862"/>
          <a:stretch/>
        </p:blipFill>
        <p:spPr>
          <a:xfrm>
            <a:off x="331361" y="1153855"/>
            <a:ext cx="8174464" cy="47802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55716" r="17232" b="8037"/>
          <a:stretch/>
        </p:blipFill>
        <p:spPr>
          <a:xfrm>
            <a:off x="730473" y="1165941"/>
            <a:ext cx="7683053" cy="54720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2875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5631" r="1730" b="7094"/>
          <a:stretch/>
        </p:blipFill>
        <p:spPr>
          <a:xfrm>
            <a:off x="2327722" y="1094569"/>
            <a:ext cx="4473128" cy="569155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73487" y="0"/>
            <a:ext cx="9878095" cy="1146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397" y="166355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5239" r="4870" b="6778"/>
          <a:stretch/>
        </p:blipFill>
        <p:spPr>
          <a:xfrm>
            <a:off x="2665926" y="1225262"/>
            <a:ext cx="4050126" cy="563273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6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3987" y="1833562"/>
            <a:ext cx="6143625" cy="3933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738371" y="2273120"/>
            <a:ext cx="3786254" cy="2787036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738371" y="2291936"/>
            <a:ext cx="3786254" cy="2768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3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0" y="1003210"/>
            <a:ext cx="4900138" cy="309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t="20212" r="13253" b="15667"/>
          <a:stretch/>
        </p:blipFill>
        <p:spPr>
          <a:xfrm>
            <a:off x="6561481" y="4670066"/>
            <a:ext cx="2205348" cy="17049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r="200"/>
          <a:stretch/>
        </p:blipFill>
        <p:spPr>
          <a:xfrm>
            <a:off x="4472923" y="4670066"/>
            <a:ext cx="1875165" cy="17049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6" y="4670066"/>
            <a:ext cx="3966674" cy="17049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37" y="1288959"/>
            <a:ext cx="3618763" cy="259458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0805" y="2555212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5764" y="2711003"/>
            <a:ext cx="3644722" cy="2640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8119" y="3181081"/>
            <a:ext cx="1700011" cy="170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8119" y="3181081"/>
            <a:ext cx="1700011" cy="1700011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653" r="6322" b="7402"/>
          <a:stretch/>
        </p:blipFill>
        <p:spPr>
          <a:xfrm>
            <a:off x="4734193" y="1191294"/>
            <a:ext cx="3907530" cy="54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193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25</cp:revision>
  <dcterms:created xsi:type="dcterms:W3CDTF">2020-11-02T00:50:28Z</dcterms:created>
  <dcterms:modified xsi:type="dcterms:W3CDTF">2021-08-22T14:01:24Z</dcterms:modified>
</cp:coreProperties>
</file>