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media1.WAV" ContentType="audio/wav"/>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76" r:id="rId2"/>
    <p:sldMasterId id="2147483716" r:id="rId3"/>
    <p:sldMasterId id="2147483729" r:id="rId4"/>
    <p:sldMasterId id="2147483737" r:id="rId5"/>
    <p:sldMasterId id="2147483745" r:id="rId6"/>
  </p:sldMasterIdLst>
  <p:notesMasterIdLst>
    <p:notesMasterId r:id="rId24"/>
  </p:notesMasterIdLst>
  <p:sldIdLst>
    <p:sldId id="347" r:id="rId7"/>
    <p:sldId id="341" r:id="rId8"/>
    <p:sldId id="348" r:id="rId9"/>
    <p:sldId id="349" r:id="rId10"/>
    <p:sldId id="350" r:id="rId11"/>
    <p:sldId id="309" r:id="rId12"/>
    <p:sldId id="324" r:id="rId13"/>
    <p:sldId id="315" r:id="rId14"/>
    <p:sldId id="326" r:id="rId15"/>
    <p:sldId id="328" r:id="rId16"/>
    <p:sldId id="329" r:id="rId17"/>
    <p:sldId id="336" r:id="rId18"/>
    <p:sldId id="330" r:id="rId19"/>
    <p:sldId id="331" r:id="rId20"/>
    <p:sldId id="335" r:id="rId21"/>
    <p:sldId id="333" r:id="rId22"/>
    <p:sldId id="346" r:id="rId23"/>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FFFF"/>
    <a:srgbClr val="0000CC"/>
    <a:srgbClr val="0000FF"/>
    <a:srgbClr val="00CC99"/>
    <a:srgbClr val="00FF00"/>
    <a:srgbClr val="33CCFF"/>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4CB185-5C84-44D8-A290-A5732AC440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F1A6B01D-FF0D-4FC4-B340-1BACF3D4F82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3F23C1C3-AC3F-4159-92C7-D4810FE07AE6}" type="datetimeFigureOut">
              <a:rPr lang="en-US"/>
              <a:pPr>
                <a:defRPr/>
              </a:pPr>
              <a:t>1/7/2024</a:t>
            </a:fld>
            <a:endParaRPr lang="en-US"/>
          </a:p>
        </p:txBody>
      </p:sp>
      <p:sp>
        <p:nvSpPr>
          <p:cNvPr id="4" name="Slide Image Placeholder 3">
            <a:extLst>
              <a:ext uri="{FF2B5EF4-FFF2-40B4-BE49-F238E27FC236}">
                <a16:creationId xmlns:a16="http://schemas.microsoft.com/office/drawing/2014/main" xmlns="" id="{03370D86-C772-4FBA-ACE8-F8CB0E3DC1E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60BC48F7-0BA0-4D78-AA93-1F568FF6570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EAA4E89A-2EE4-4E2E-9993-D1A3699FF66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C4D119A5-76B6-41F9-BA8F-0C158118A0E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53CFE36-1C76-45FE-A291-8E147C034FE4}" type="slidenum">
              <a:rPr lang="en-US" altLang="vi-VN"/>
              <a:pPr>
                <a:defRPr/>
              </a:pPr>
              <a:t>‹#›</a:t>
            </a:fld>
            <a:endParaRPr lang="en-US" altLang="vi-VN"/>
          </a:p>
        </p:txBody>
      </p:sp>
    </p:spTree>
    <p:extLst>
      <p:ext uri="{BB962C8B-B14F-4D97-AF65-F5344CB8AC3E}">
        <p14:creationId xmlns:p14="http://schemas.microsoft.com/office/powerpoint/2010/main" val="41609852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xmlns="" id="{8240F947-B77F-4B43-B754-688CFCA99647}"/>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xmlns="" id="{D33065B0-BB16-47FA-AA2D-1D8B1C5F017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6148" name="Slide Number Placeholder 3">
            <a:extLst>
              <a:ext uri="{FF2B5EF4-FFF2-40B4-BE49-F238E27FC236}">
                <a16:creationId xmlns:a16="http://schemas.microsoft.com/office/drawing/2014/main" xmlns="" id="{A66A3149-7200-4B17-87E1-072C02BF9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28A84A91-F14D-4A1F-920A-7036870DFA80}" type="slidenum">
              <a:rPr lang="en-US" altLang="vi-VN" smtClean="0"/>
              <a:pPr/>
              <a:t>7</a:t>
            </a:fld>
            <a:endParaRPr lang="en-US" altLang="vi-VN"/>
          </a:p>
        </p:txBody>
      </p:sp>
    </p:spTree>
    <p:extLst>
      <p:ext uri="{BB962C8B-B14F-4D97-AF65-F5344CB8AC3E}">
        <p14:creationId xmlns:p14="http://schemas.microsoft.com/office/powerpoint/2010/main" val="329085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xmlns="" id="{47B3EBFD-EE50-46A0-9B8F-36C6B3B15C65}"/>
              </a:ext>
            </a:extLst>
          </p:cNvPr>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xmlns="" id="{CE11C5AE-C03E-4409-871C-61D62AFE3C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latin typeface="Calibri" panose="020F0502020204030204" pitchFamily="34" charset="0"/>
            </a:endParaRPr>
          </a:p>
        </p:txBody>
      </p:sp>
      <p:sp>
        <p:nvSpPr>
          <p:cNvPr id="9220" name="Slide Number Placeholder 3">
            <a:extLst>
              <a:ext uri="{FF2B5EF4-FFF2-40B4-BE49-F238E27FC236}">
                <a16:creationId xmlns:a16="http://schemas.microsoft.com/office/drawing/2014/main" xmlns="" id="{584B0982-C206-4C52-9024-416CFE0CE4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D4A7A681-6443-4F51-8DEF-3DBD6682B8DB}" type="slidenum">
              <a:rPr lang="en-US" altLang="vi-VN" smtClean="0"/>
              <a:pPr/>
              <a:t>9</a:t>
            </a:fld>
            <a:endParaRPr lang="en-US" altLang="vi-VN"/>
          </a:p>
        </p:txBody>
      </p:sp>
    </p:spTree>
    <p:extLst>
      <p:ext uri="{BB962C8B-B14F-4D97-AF65-F5344CB8AC3E}">
        <p14:creationId xmlns:p14="http://schemas.microsoft.com/office/powerpoint/2010/main" val="4054553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a:extLst>
              <a:ext uri="{FF2B5EF4-FFF2-40B4-BE49-F238E27FC236}">
                <a16:creationId xmlns:a16="http://schemas.microsoft.com/office/drawing/2014/main" xmlns="" id="{046B89D8-DAD6-4491-AFDA-6A6052047A6C}"/>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备注占位符 2">
            <a:extLst>
              <a:ext uri="{FF2B5EF4-FFF2-40B4-BE49-F238E27FC236}">
                <a16:creationId xmlns:a16="http://schemas.microsoft.com/office/drawing/2014/main" xmlns="" id="{FF69A85B-FEE5-4F3A-8A22-9A7A02E7B5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7348" name="灯片编号占位符 3">
            <a:extLst>
              <a:ext uri="{FF2B5EF4-FFF2-40B4-BE49-F238E27FC236}">
                <a16:creationId xmlns:a16="http://schemas.microsoft.com/office/drawing/2014/main" xmlns="" id="{5486774A-42C9-4014-ACB8-2CCBEA84179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0940F5A-AC88-4154-95E1-8C0F7C27DF79}" type="slidenum">
              <a:rPr lang="zh-CN" altLang="en-US" smtClean="0">
                <a:solidFill>
                  <a:srgbClr val="000000"/>
                </a:solidFill>
                <a:latin typeface="Montserrat" panose="00000500000000000000" pitchFamily="2" charset="0"/>
              </a:rPr>
              <a:pPr/>
              <a:t>17</a:t>
            </a:fld>
            <a:endParaRPr lang="zh-CN" altLang="en-US">
              <a:solidFill>
                <a:srgbClr val="000000"/>
              </a:solidFill>
              <a:latin typeface="Montserrat" panose="00000500000000000000" pitchFamily="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60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33E05-E3A4-4EA6-9179-EF1E9166C7AB}" type="slidenum">
              <a:rPr lang="en-US" altLang="vi-VN" smtClean="0"/>
              <a:pPr>
                <a:defRPr/>
              </a:pPr>
              <a:t>‹#›</a:t>
            </a:fld>
            <a:endParaRPr lang="en-US" altLang="vi-VN"/>
          </a:p>
        </p:txBody>
      </p:sp>
      <p:sp>
        <p:nvSpPr>
          <p:cNvPr id="2" name="Title 1"/>
          <p:cNvSpPr>
            <a:spLocks noGrp="1"/>
          </p:cNvSpPr>
          <p:nvPr>
            <p:ph type="ctrTitle"/>
          </p:nvPr>
        </p:nvSpPr>
        <p:spPr>
          <a:xfrm>
            <a:off x="81761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655378-4ECE-4033-BFA5-9EDC569DAE7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7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43" y="73157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875859-C60D-4D56-AB6E-3A23CF2950C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862192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1581434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50" y="533469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680553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7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9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85254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3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7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90559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44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202"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07185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1/7/2024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089463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803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CD9494-416B-4683-8042-930F480FE884}"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995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559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46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367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1525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8087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881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59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5231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E80700-5D63-4E81-AC36-D158E29CA293}" type="datetimeFigureOut">
              <a:rPr lang="en-US" smtClean="0">
                <a:solidFill>
                  <a:prstClr val="black">
                    <a:tint val="75000"/>
                  </a:prstClr>
                </a:solidFill>
              </a:rPr>
              <a:pPr/>
              <a:t>1/7/2024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B67AAB-2A24-440F-9378-4B79BFB1E53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37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7"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89D271-4AF5-4210-BFEC-3014126141CF}"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xmlns="" id="{B90B6FDB-DBB9-48C8-8D1C-966AE8238F0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a:extLst>
              <a:ext uri="{FF2B5EF4-FFF2-40B4-BE49-F238E27FC236}">
                <a16:creationId xmlns:a16="http://schemas.microsoft.com/office/drawing/2014/main" xmlns="" id="{00B302B4-4614-4BE8-858D-092FA3460C44}"/>
              </a:ext>
            </a:extLst>
          </p:cNvPr>
          <p:cNvSpPr/>
          <p:nvPr userDrawn="1"/>
        </p:nvSpPr>
        <p:spPr>
          <a:xfrm>
            <a:off x="383383" y="485775"/>
            <a:ext cx="8377238" cy="588645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194" eaLnBrk="1" fontAlgn="auto" hangingPunct="1">
              <a:spcBef>
                <a:spcPts val="0"/>
              </a:spcBef>
              <a:spcAft>
                <a:spcPts val="0"/>
              </a:spcAft>
              <a:defRPr/>
            </a:pPr>
            <a:endParaRPr lang="zh-CN" altLang="en-US" b="0"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spTree>
    <p:extLst>
      <p:ext uri="{BB962C8B-B14F-4D97-AF65-F5344CB8AC3E}">
        <p14:creationId xmlns:p14="http://schemas.microsoft.com/office/powerpoint/2010/main" val="29537573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41918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8654416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7"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31" y="533466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8961855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5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6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8852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3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51"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0127042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40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83"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3254287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1/7/2024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3750274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67420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0833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5AC197-9BE7-4E86-AB48-687C3FD2773A}" type="slidenum">
              <a:rPr lang="en-US" altLang="vi-VN" smtClean="0"/>
              <a:pPr>
                <a:defRPr/>
              </a:pPr>
              <a:t>‹#›</a:t>
            </a:fld>
            <a:endParaRPr lang="en-US" altLang="vi-VN"/>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22"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6" y="533465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1"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292859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9" y="5334650"/>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022776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2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2"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2429422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392"/>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8"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4"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698441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1/7/2024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9680617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6"/>
        <p:cNvGrpSpPr/>
        <p:nvPr/>
      </p:nvGrpSpPr>
      <p:grpSpPr>
        <a:xfrm>
          <a:off x="0" y="0"/>
          <a:ext cx="0" cy="0"/>
          <a:chOff x="0" y="0"/>
          <a:chExt cx="0" cy="0"/>
        </a:xfrm>
      </p:grpSpPr>
      <p:grpSp>
        <p:nvGrpSpPr>
          <p:cNvPr id="87" name="Google Shape;87;p8"/>
          <p:cNvGrpSpPr/>
          <p:nvPr/>
        </p:nvGrpSpPr>
        <p:grpSpPr>
          <a:xfrm>
            <a:off x="-796494" y="-2410387"/>
            <a:ext cx="10481321" cy="13067979"/>
            <a:chOff x="-796495" y="-1807790"/>
            <a:chExt cx="10481321" cy="9800984"/>
          </a:xfrm>
        </p:grpSpPr>
        <p:sp>
          <p:nvSpPr>
            <p:cNvPr id="88" name="Google Shape;88;p8"/>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89" name="Google Shape;89;p8"/>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0" name="Google Shape;90;p8"/>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1" name="Google Shape;91;p8"/>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92" name="Google Shape;92;p8"/>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93" name="Google Shape;9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961700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03"/>
        <p:cNvGrpSpPr/>
        <p:nvPr/>
      </p:nvGrpSpPr>
      <p:grpSpPr>
        <a:xfrm>
          <a:off x="0" y="0"/>
          <a:ext cx="0" cy="0"/>
          <a:chOff x="0" y="0"/>
          <a:chExt cx="0" cy="0"/>
        </a:xfrm>
      </p:grpSpPr>
      <p:grpSp>
        <p:nvGrpSpPr>
          <p:cNvPr id="104" name="Google Shape;104;p11"/>
          <p:cNvGrpSpPr/>
          <p:nvPr/>
        </p:nvGrpSpPr>
        <p:grpSpPr>
          <a:xfrm flipH="1">
            <a:off x="-558369" y="-2372287"/>
            <a:ext cx="10481321" cy="13067979"/>
            <a:chOff x="-796495" y="-1807790"/>
            <a:chExt cx="10481321" cy="9800984"/>
          </a:xfrm>
        </p:grpSpPr>
        <p:sp>
          <p:nvSpPr>
            <p:cNvPr id="105" name="Google Shape;105;p11"/>
            <p:cNvSpPr/>
            <p:nvPr/>
          </p:nvSpPr>
          <p:spPr>
            <a:xfrm>
              <a:off x="-12661" y="-42117"/>
              <a:ext cx="9304236" cy="5277968"/>
            </a:xfrm>
            <a:custGeom>
              <a:avLst/>
              <a:gdLst/>
              <a:ahLst/>
              <a:cxnLst/>
              <a:rect l="l" t="t" r="r" b="b"/>
              <a:pathLst>
                <a:path w="198766" h="112753" extrusionOk="0">
                  <a:moveTo>
                    <a:pt x="1" y="0"/>
                  </a:moveTo>
                  <a:lnTo>
                    <a:pt x="1" y="112753"/>
                  </a:lnTo>
                  <a:lnTo>
                    <a:pt x="198766" y="112753"/>
                  </a:lnTo>
                  <a:lnTo>
                    <a:pt x="198766" y="0"/>
                  </a:lnTo>
                  <a:close/>
                </a:path>
              </a:pathLst>
            </a:custGeom>
            <a:solidFill>
              <a:schemeClr val="accent2"/>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6" name="Google Shape;106;p11"/>
            <p:cNvSpPr/>
            <p:nvPr/>
          </p:nvSpPr>
          <p:spPr>
            <a:xfrm>
              <a:off x="-796495" y="614206"/>
              <a:ext cx="1657917" cy="1668964"/>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7" name="Google Shape;107;p11"/>
            <p:cNvSpPr/>
            <p:nvPr/>
          </p:nvSpPr>
          <p:spPr>
            <a:xfrm>
              <a:off x="2689914" y="3439705"/>
              <a:ext cx="3618179" cy="455349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8" name="Google Shape;108;p11"/>
            <p:cNvSpPr/>
            <p:nvPr/>
          </p:nvSpPr>
          <p:spPr>
            <a:xfrm>
              <a:off x="2689918" y="71768"/>
              <a:ext cx="1429531" cy="1150637"/>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09" name="Google Shape;109;p11"/>
            <p:cNvSpPr/>
            <p:nvPr/>
          </p:nvSpPr>
          <p:spPr>
            <a:xfrm>
              <a:off x="5128387" y="-1807790"/>
              <a:ext cx="4556439" cy="520911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91425" tIns="91425" rIns="91425" bIns="91425"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grpSp>
      <p:sp>
        <p:nvSpPr>
          <p:cNvPr id="110" name="Google Shape;110;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11" name="Google Shape;111;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115870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97"/>
        <p:cNvGrpSpPr/>
        <p:nvPr/>
      </p:nvGrpSpPr>
      <p:grpSpPr>
        <a:xfrm>
          <a:off x="0" y="0"/>
          <a:ext cx="0" cy="0"/>
          <a:chOff x="0" y="0"/>
          <a:chExt cx="0" cy="0"/>
        </a:xfrm>
      </p:grpSpPr>
      <p:sp>
        <p:nvSpPr>
          <p:cNvPr id="198" name="Google Shape;198;p22"/>
          <p:cNvSpPr/>
          <p:nvPr/>
        </p:nvSpPr>
        <p:spPr>
          <a:xfrm rot="10800000" flipH="1">
            <a:off x="-796495"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199" name="Google Shape;199;p22"/>
          <p:cNvSpPr/>
          <p:nvPr/>
        </p:nvSpPr>
        <p:spPr>
          <a:xfrm rot="10800000" flipH="1">
            <a:off x="2689916"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0" name="Google Shape;200;p22"/>
          <p:cNvSpPr/>
          <p:nvPr/>
        </p:nvSpPr>
        <p:spPr>
          <a:xfrm rot="10800000" flipH="1">
            <a:off x="2689920" y="533463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1" name="Google Shape;201;p22"/>
          <p:cNvSpPr/>
          <p:nvPr/>
        </p:nvSpPr>
        <p:spPr>
          <a:xfrm rot="10800000" flipH="1">
            <a:off x="5128390" y="24294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565200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02"/>
        <p:cNvGrpSpPr/>
        <p:nvPr/>
      </p:nvGrpSpPr>
      <p:grpSpPr>
        <a:xfrm>
          <a:off x="0" y="0"/>
          <a:ext cx="0" cy="0"/>
          <a:chOff x="0" y="0"/>
          <a:chExt cx="0" cy="0"/>
        </a:xfrm>
      </p:grpSpPr>
      <p:sp>
        <p:nvSpPr>
          <p:cNvPr id="203" name="Google Shape;203;p23"/>
          <p:cNvSpPr/>
          <p:nvPr/>
        </p:nvSpPr>
        <p:spPr>
          <a:xfrm rot="10800000">
            <a:off x="8026910"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4" name="Google Shape;204;p23"/>
          <p:cNvSpPr/>
          <p:nvPr/>
        </p:nvSpPr>
        <p:spPr>
          <a:xfrm rot="10800000">
            <a:off x="258024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5" name="Google Shape;205;p23"/>
          <p:cNvSpPr/>
          <p:nvPr/>
        </p:nvSpPr>
        <p:spPr>
          <a:xfrm rot="10800000">
            <a:off x="4768885" y="5334638"/>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2081762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06"/>
        <p:cNvGrpSpPr/>
        <p:nvPr/>
      </p:nvGrpSpPr>
      <p:grpSpPr>
        <a:xfrm>
          <a:off x="0" y="0"/>
          <a:ext cx="0" cy="0"/>
          <a:chOff x="0" y="0"/>
          <a:chExt cx="0" cy="0"/>
        </a:xfrm>
      </p:grpSpPr>
      <p:sp>
        <p:nvSpPr>
          <p:cNvPr id="207" name="Google Shape;207;p24"/>
          <p:cNvSpPr/>
          <p:nvPr/>
        </p:nvSpPr>
        <p:spPr>
          <a:xfrm rot="10800000">
            <a:off x="8026910" y="39202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8" name="Google Shape;208;p24"/>
          <p:cNvSpPr/>
          <p:nvPr/>
        </p:nvSpPr>
        <p:spPr>
          <a:xfrm rot="10800000">
            <a:off x="2580240" y="-3693087"/>
            <a:ext cx="3618179" cy="6071320"/>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09" name="Google Shape;209;p24"/>
          <p:cNvSpPr/>
          <p:nvPr/>
        </p:nvSpPr>
        <p:spPr>
          <a:xfrm rot="10800000">
            <a:off x="-1006043" y="2226212"/>
            <a:ext cx="4556439" cy="6945480"/>
          </a:xfrm>
          <a:custGeom>
            <a:avLst/>
            <a:gdLst/>
            <a:ahLst/>
            <a:cxnLst/>
            <a:rect l="l" t="t" r="r" b="b"/>
            <a:pathLst>
              <a:path w="97339" h="111282" extrusionOk="0">
                <a:moveTo>
                  <a:pt x="26346" y="1"/>
                </a:moveTo>
                <a:cubicBezTo>
                  <a:pt x="17212" y="1"/>
                  <a:pt x="8898" y="5244"/>
                  <a:pt x="5047" y="18369"/>
                </a:cubicBezTo>
                <a:cubicBezTo>
                  <a:pt x="1" y="35572"/>
                  <a:pt x="9066" y="55103"/>
                  <a:pt x="17647" y="69644"/>
                </a:cubicBezTo>
                <a:cubicBezTo>
                  <a:pt x="25715" y="83298"/>
                  <a:pt x="37566" y="94665"/>
                  <a:pt x="51414" y="102400"/>
                </a:cubicBezTo>
                <a:cubicBezTo>
                  <a:pt x="55892" y="104909"/>
                  <a:pt x="60563" y="107030"/>
                  <a:pt x="65401" y="108735"/>
                </a:cubicBezTo>
                <a:cubicBezTo>
                  <a:pt x="69419" y="110149"/>
                  <a:pt x="73660" y="111281"/>
                  <a:pt x="77881" y="111281"/>
                </a:cubicBezTo>
                <a:cubicBezTo>
                  <a:pt x="79122" y="111281"/>
                  <a:pt x="80361" y="111184"/>
                  <a:pt x="81592" y="110966"/>
                </a:cubicBezTo>
                <a:cubicBezTo>
                  <a:pt x="94636" y="108638"/>
                  <a:pt x="97339" y="94443"/>
                  <a:pt x="91739" y="84185"/>
                </a:cubicBezTo>
                <a:cubicBezTo>
                  <a:pt x="86859" y="75230"/>
                  <a:pt x="80122" y="67939"/>
                  <a:pt x="75146" y="59067"/>
                </a:cubicBezTo>
                <a:cubicBezTo>
                  <a:pt x="68853" y="47853"/>
                  <a:pt x="64874" y="36667"/>
                  <a:pt x="60078" y="24856"/>
                </a:cubicBezTo>
                <a:cubicBezTo>
                  <a:pt x="54435" y="10933"/>
                  <a:pt x="39536" y="1"/>
                  <a:pt x="26346" y="1"/>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1839128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FCAFB22-7E77-40A1-96EF-E4A8C4A2F67C}" type="slidenum">
              <a:rPr lang="en-US" altLang="vi-VN" smtClean="0"/>
              <a:pPr>
                <a:defRPr/>
              </a:pPr>
              <a:t>‹#›</a:t>
            </a:fld>
            <a:endParaRPr lang="en-US" altLang="vi-VN"/>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10"/>
        <p:cNvGrpSpPr/>
        <p:nvPr/>
      </p:nvGrpSpPr>
      <p:grpSpPr>
        <a:xfrm>
          <a:off x="0" y="0"/>
          <a:ext cx="0" cy="0"/>
          <a:chOff x="0" y="0"/>
          <a:chExt cx="0" cy="0"/>
        </a:xfrm>
      </p:grpSpPr>
      <p:sp>
        <p:nvSpPr>
          <p:cNvPr id="211" name="Google Shape;211;p25"/>
          <p:cNvSpPr/>
          <p:nvPr/>
        </p:nvSpPr>
        <p:spPr>
          <a:xfrm rot="10800000" flipH="1">
            <a:off x="-727040" y="3704380"/>
            <a:ext cx="1657917" cy="2225285"/>
          </a:xfrm>
          <a:custGeom>
            <a:avLst/>
            <a:gdLst/>
            <a:ahLst/>
            <a:cxnLst/>
            <a:rect l="l" t="t" r="r" b="b"/>
            <a:pathLst>
              <a:path w="35418" h="35654" extrusionOk="0">
                <a:moveTo>
                  <a:pt x="19607" y="0"/>
                </a:moveTo>
                <a:cubicBezTo>
                  <a:pt x="13433" y="0"/>
                  <a:pt x="7932" y="3267"/>
                  <a:pt x="3660" y="8103"/>
                </a:cubicBezTo>
                <a:cubicBezTo>
                  <a:pt x="389" y="11818"/>
                  <a:pt x="708" y="15852"/>
                  <a:pt x="1" y="20800"/>
                </a:cubicBezTo>
                <a:cubicBezTo>
                  <a:pt x="1490" y="26872"/>
                  <a:pt x="6794" y="35654"/>
                  <a:pt x="13978" y="35654"/>
                </a:cubicBezTo>
                <a:cubicBezTo>
                  <a:pt x="14551" y="35654"/>
                  <a:pt x="15137" y="35598"/>
                  <a:pt x="15734" y="35480"/>
                </a:cubicBezTo>
                <a:cubicBezTo>
                  <a:pt x="19158" y="34801"/>
                  <a:pt x="22748" y="31210"/>
                  <a:pt x="25229" y="28909"/>
                </a:cubicBezTo>
                <a:cubicBezTo>
                  <a:pt x="28002" y="26303"/>
                  <a:pt x="29915" y="23406"/>
                  <a:pt x="31675" y="20093"/>
                </a:cubicBezTo>
                <a:cubicBezTo>
                  <a:pt x="35418" y="13065"/>
                  <a:pt x="32728" y="3140"/>
                  <a:pt x="24910" y="798"/>
                </a:cubicBezTo>
                <a:cubicBezTo>
                  <a:pt x="23098" y="254"/>
                  <a:pt x="21327" y="0"/>
                  <a:pt x="19607" y="0"/>
                </a:cubicBezTo>
                <a:close/>
              </a:path>
            </a:pathLst>
          </a:custGeom>
          <a:solidFill>
            <a:schemeClr val="accent6"/>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2" name="Google Shape;212;p25"/>
          <p:cNvSpPr/>
          <p:nvPr/>
        </p:nvSpPr>
        <p:spPr>
          <a:xfrm rot="10800000" flipH="1">
            <a:off x="1921172" y="-469266"/>
            <a:ext cx="1429531" cy="1534183"/>
          </a:xfrm>
          <a:custGeom>
            <a:avLst/>
            <a:gdLst/>
            <a:ahLst/>
            <a:cxnLst/>
            <a:rect l="l" t="t" r="r" b="b"/>
            <a:pathLst>
              <a:path w="30539" h="24581" extrusionOk="0">
                <a:moveTo>
                  <a:pt x="11034" y="0"/>
                </a:moveTo>
                <a:cubicBezTo>
                  <a:pt x="10036" y="0"/>
                  <a:pt x="9052" y="200"/>
                  <a:pt x="8096" y="664"/>
                </a:cubicBezTo>
                <a:cubicBezTo>
                  <a:pt x="7403" y="1010"/>
                  <a:pt x="6779" y="1468"/>
                  <a:pt x="6252" y="2050"/>
                </a:cubicBezTo>
                <a:cubicBezTo>
                  <a:pt x="2551" y="6056"/>
                  <a:pt x="1" y="15011"/>
                  <a:pt x="5005" y="19017"/>
                </a:cubicBezTo>
                <a:cubicBezTo>
                  <a:pt x="7126" y="20722"/>
                  <a:pt x="9940" y="21956"/>
                  <a:pt x="12379" y="23162"/>
                </a:cubicBezTo>
                <a:cubicBezTo>
                  <a:pt x="14231" y="24059"/>
                  <a:pt x="15997" y="24581"/>
                  <a:pt x="17752" y="24581"/>
                </a:cubicBezTo>
                <a:cubicBezTo>
                  <a:pt x="19466" y="24581"/>
                  <a:pt x="21168" y="24084"/>
                  <a:pt x="22928" y="22954"/>
                </a:cubicBezTo>
                <a:cubicBezTo>
                  <a:pt x="25770" y="21165"/>
                  <a:pt x="28903" y="18587"/>
                  <a:pt x="29956" y="15274"/>
                </a:cubicBezTo>
                <a:cubicBezTo>
                  <a:pt x="30538" y="13472"/>
                  <a:pt x="30386" y="11365"/>
                  <a:pt x="29221" y="9868"/>
                </a:cubicBezTo>
                <a:cubicBezTo>
                  <a:pt x="28265" y="8648"/>
                  <a:pt x="26782" y="7983"/>
                  <a:pt x="25409" y="7248"/>
                </a:cubicBezTo>
                <a:cubicBezTo>
                  <a:pt x="21496" y="5152"/>
                  <a:pt x="16093" y="0"/>
                  <a:pt x="11034" y="0"/>
                </a:cubicBezTo>
                <a:close/>
              </a:path>
            </a:pathLst>
          </a:custGeom>
          <a:solidFill>
            <a:schemeClr val="accent3"/>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
        <p:nvSpPr>
          <p:cNvPr id="213" name="Google Shape;213;p25"/>
          <p:cNvSpPr/>
          <p:nvPr/>
        </p:nvSpPr>
        <p:spPr>
          <a:xfrm rot="1398376">
            <a:off x="4242553" y="3798847"/>
            <a:ext cx="3618141" cy="6071256"/>
          </a:xfrm>
          <a:custGeom>
            <a:avLst/>
            <a:gdLst/>
            <a:ahLst/>
            <a:cxnLst/>
            <a:rect l="l" t="t" r="r" b="b"/>
            <a:pathLst>
              <a:path w="77295" h="97276" extrusionOk="0">
                <a:moveTo>
                  <a:pt x="48905" y="1"/>
                </a:moveTo>
                <a:cubicBezTo>
                  <a:pt x="48896" y="1"/>
                  <a:pt x="48887" y="1"/>
                  <a:pt x="48877" y="1"/>
                </a:cubicBezTo>
                <a:cubicBezTo>
                  <a:pt x="38010" y="29"/>
                  <a:pt x="28126" y="15623"/>
                  <a:pt x="22041" y="23192"/>
                </a:cubicBezTo>
                <a:cubicBezTo>
                  <a:pt x="16191" y="30483"/>
                  <a:pt x="10827" y="38579"/>
                  <a:pt x="6973" y="47118"/>
                </a:cubicBezTo>
                <a:cubicBezTo>
                  <a:pt x="3369" y="55130"/>
                  <a:pt x="0" y="65817"/>
                  <a:pt x="3022" y="74481"/>
                </a:cubicBezTo>
                <a:cubicBezTo>
                  <a:pt x="4062" y="77461"/>
                  <a:pt x="5684" y="80247"/>
                  <a:pt x="7500" y="83325"/>
                </a:cubicBezTo>
                <a:cubicBezTo>
                  <a:pt x="11450" y="90075"/>
                  <a:pt x="16468" y="96119"/>
                  <a:pt x="24688" y="97200"/>
                </a:cubicBezTo>
                <a:cubicBezTo>
                  <a:pt x="25270" y="97251"/>
                  <a:pt x="25842" y="97275"/>
                  <a:pt x="26403" y="97275"/>
                </a:cubicBezTo>
                <a:cubicBezTo>
                  <a:pt x="36788" y="97275"/>
                  <a:pt x="43701" y="88902"/>
                  <a:pt x="50776" y="82063"/>
                </a:cubicBezTo>
                <a:cubicBezTo>
                  <a:pt x="66510" y="66801"/>
                  <a:pt x="77294" y="42072"/>
                  <a:pt x="72706" y="19810"/>
                </a:cubicBezTo>
                <a:cubicBezTo>
                  <a:pt x="70420" y="8701"/>
                  <a:pt x="60689" y="1"/>
                  <a:pt x="48905" y="1"/>
                </a:cubicBezTo>
                <a:close/>
              </a:path>
            </a:pathLst>
          </a:custGeom>
          <a:solidFill>
            <a:schemeClr val="accent5"/>
          </a:solidFill>
          <a:ln>
            <a:noFill/>
          </a:ln>
        </p:spPr>
        <p:txBody>
          <a:bodyPr spcFirstLastPara="1" wrap="square" lIns="121900" tIns="121900" rIns="121900" bIns="121900" anchor="ctr" anchorCtr="0">
            <a:noAutofit/>
          </a:bodyPr>
          <a:lstStyle/>
          <a:p>
            <a:pPr eaLnBrk="1" fontAlgn="auto" hangingPunct="1">
              <a:spcBef>
                <a:spcPts val="0"/>
              </a:spcBef>
              <a:spcAft>
                <a:spcPts val="0"/>
              </a:spcAft>
            </a:pPr>
            <a:endParaRPr sz="1867" b="0">
              <a:solidFill>
                <a:srgbClr val="000000"/>
              </a:solidFill>
              <a:latin typeface="Arial"/>
              <a:cs typeface="+mn-cs"/>
            </a:endParaRPr>
          </a:p>
        </p:txBody>
      </p:sp>
    </p:spTree>
    <p:extLst>
      <p:ext uri="{BB962C8B-B14F-4D97-AF65-F5344CB8AC3E}">
        <p14:creationId xmlns:p14="http://schemas.microsoft.com/office/powerpoint/2010/main" val="41783062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fontAlgn="auto" hangingPunct="1">
              <a:spcBef>
                <a:spcPts val="0"/>
              </a:spcBef>
              <a:spcAft>
                <a:spcPts val="0"/>
              </a:spcAft>
            </a:pPr>
            <a:fld id="{D5E80700-5D63-4E81-AC36-D158E29CA293}" type="datetimeFigureOut">
              <a:rPr lang="en-US" b="0" smtClean="0">
                <a:solidFill>
                  <a:srgbClr val="000000"/>
                </a:solidFill>
                <a:latin typeface="Arial"/>
                <a:cs typeface="+mn-cs"/>
              </a:rPr>
              <a:pPr eaLnBrk="1" fontAlgn="auto" hangingPunct="1">
                <a:spcBef>
                  <a:spcPts val="0"/>
                </a:spcBef>
                <a:spcAft>
                  <a:spcPts val="0"/>
                </a:spcAft>
              </a:pPr>
              <a:t>1/7/2024</a:t>
            </a:fld>
            <a:endParaRPr lang="en-US" b="0">
              <a:solidFill>
                <a:srgbClr val="000000"/>
              </a:solidFill>
              <a:latin typeface="Arial"/>
              <a:cs typeface="+mn-cs"/>
            </a:endParaRPr>
          </a:p>
        </p:txBody>
      </p:sp>
      <p:sp>
        <p:nvSpPr>
          <p:cNvPr id="3" name="Footer Placeholder 2"/>
          <p:cNvSpPr>
            <a:spLocks noGrp="1"/>
          </p:cNvSpPr>
          <p:nvPr>
            <p:ph type="ftr" sz="quarter" idx="11"/>
          </p:nvPr>
        </p:nvSpPr>
        <p:spPr/>
        <p:txBody>
          <a:bodyPr/>
          <a:lstStyle/>
          <a:p>
            <a:pPr eaLnBrk="1" fontAlgn="auto" hangingPunct="1">
              <a:spcBef>
                <a:spcPts val="0"/>
              </a:spcBef>
              <a:spcAft>
                <a:spcPts val="0"/>
              </a:spcAft>
            </a:pPr>
            <a:endParaRPr lang="en-US" b="0">
              <a:solidFill>
                <a:srgbClr val="000000"/>
              </a:solidFill>
              <a:latin typeface="Arial"/>
              <a:cs typeface="+mn-cs"/>
            </a:endParaRPr>
          </a:p>
        </p:txBody>
      </p:sp>
      <p:sp>
        <p:nvSpPr>
          <p:cNvPr id="4" name="Slide Number Placeholder 3"/>
          <p:cNvSpPr>
            <a:spLocks noGrp="1"/>
          </p:cNvSpPr>
          <p:nvPr>
            <p:ph type="sldNum" sz="quarter" idx="12"/>
          </p:nvPr>
        </p:nvSpPr>
        <p:spPr/>
        <p:txBody>
          <a:bodyPr/>
          <a:lstStyle/>
          <a:p>
            <a:pPr eaLnBrk="1" fontAlgn="auto" hangingPunct="1">
              <a:spcBef>
                <a:spcPts val="0"/>
              </a:spcBef>
              <a:spcAft>
                <a:spcPts val="0"/>
              </a:spcAft>
            </a:pPr>
            <a:fld id="{4FB67AAB-2A24-440F-9378-4B79BFB1E530}" type="slidenum">
              <a:rPr lang="en-US" b="0" smtClean="0">
                <a:solidFill>
                  <a:srgbClr val="000000"/>
                </a:solidFill>
                <a:latin typeface="Arial"/>
                <a:cs typeface="+mn-cs"/>
              </a:rPr>
              <a:pPr eaLnBrk="1" fontAlgn="auto" hangingPunct="1">
                <a:spcBef>
                  <a:spcPts val="0"/>
                </a:spcBef>
                <a:spcAft>
                  <a:spcPts val="0"/>
                </a:spcAft>
              </a:pPr>
              <a:t>‹#›</a:t>
            </a:fld>
            <a:endParaRPr lang="en-US" b="0">
              <a:solidFill>
                <a:srgbClr val="000000"/>
              </a:solidFill>
              <a:latin typeface="Arial"/>
              <a:cs typeface="+mn-cs"/>
            </a:endParaRPr>
          </a:p>
        </p:txBody>
      </p:sp>
    </p:spTree>
    <p:extLst>
      <p:ext uri="{BB962C8B-B14F-4D97-AF65-F5344CB8AC3E}">
        <p14:creationId xmlns:p14="http://schemas.microsoft.com/office/powerpoint/2010/main" val="239403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D85028-C265-4123-AEC2-79FA85301D3B}"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3E5AFB3-7C37-47F6-84FD-AE43AA0FA0F9}"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23" y="220986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4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7"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01B01F-6135-46BB-8BBE-80D2440F7D94}" type="slidenum">
              <a:rPr lang="en-US" altLang="vi-VN" smtClean="0"/>
              <a:pPr>
                <a:defRPr/>
              </a:pPr>
              <a:t>‹#›</a:t>
            </a:fld>
            <a:endParaRPr lang="en-US" altLang="vi-VN"/>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5898298-F374-48ED-9DD4-D74B4C693347}" type="slidenum">
              <a:rPr lang="en-US" altLang="vi-VN" smtClean="0"/>
              <a:pPr>
                <a:defRPr/>
              </a:pPr>
              <a:t>‹#›</a:t>
            </a:fld>
            <a:endParaRPr lang="en-US" altLang="vi-VN"/>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1"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6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457229" y="617226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3810000" y="617226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64972473-0BE6-4CB6-A23D-2FC85894CE73}" type="slidenum">
              <a:rPr lang="en-US" altLang="vi-VN" smtClean="0"/>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0677729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D5E80700-5D63-4E81-AC36-D158E29CA293}" type="datetimeFigureOut">
              <a:rPr lang="en-US" b="0" smtClean="0">
                <a:solidFill>
                  <a:prstClr val="black">
                    <a:tint val="75000"/>
                  </a:prstClr>
                </a:solidFill>
                <a:latin typeface="Calibri"/>
                <a:cs typeface="+mn-cs"/>
              </a:rPr>
              <a:pPr eaLnBrk="1" fontAlgn="auto" hangingPunct="1">
                <a:spcBef>
                  <a:spcPts val="0"/>
                </a:spcBef>
                <a:spcAft>
                  <a:spcPts val="0"/>
                </a:spcAft>
              </a:pPr>
              <a:t>1/7/2024</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028950" y="63563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457950" y="6356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FB67AAB-2A24-440F-9378-4B79BFB1E530}"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7935979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2810728803"/>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50747172"/>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Handlee"/>
              <a:buNone/>
              <a:defRPr sz="2800">
                <a:solidFill>
                  <a:schemeClr val="accent1"/>
                </a:solidFill>
                <a:latin typeface="Handlee"/>
                <a:ea typeface="Handlee"/>
                <a:cs typeface="Handlee"/>
                <a:sym typeface="Handle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Baloo 2"/>
              <a:buChar char="●"/>
              <a:defRPr sz="1800">
                <a:solidFill>
                  <a:schemeClr val="dk2"/>
                </a:solidFill>
                <a:latin typeface="Baloo 2"/>
                <a:ea typeface="Baloo 2"/>
                <a:cs typeface="Baloo 2"/>
                <a:sym typeface="Baloo 2"/>
              </a:defRPr>
            </a:lvl1pPr>
            <a:lvl2pPr marL="914400" lvl="1"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2pPr>
            <a:lvl3pPr marL="1371600" lvl="2"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3pPr>
            <a:lvl4pPr marL="1828800" lvl="3"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4pPr>
            <a:lvl5pPr marL="2286000" lvl="4"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5pPr>
            <a:lvl6pPr marL="2743200" lvl="5"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6pPr>
            <a:lvl7pPr marL="3200400" lvl="6"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7pPr>
            <a:lvl8pPr marL="3657600" lvl="7" indent="-317500">
              <a:lnSpc>
                <a:spcPct val="115000"/>
              </a:lnSpc>
              <a:spcBef>
                <a:spcPts val="1600"/>
              </a:spcBef>
              <a:spcAft>
                <a:spcPts val="0"/>
              </a:spcAft>
              <a:buClr>
                <a:schemeClr val="dk2"/>
              </a:buClr>
              <a:buSzPts val="1400"/>
              <a:buFont typeface="Baloo 2"/>
              <a:buChar char="○"/>
              <a:defRPr>
                <a:solidFill>
                  <a:schemeClr val="dk2"/>
                </a:solidFill>
                <a:latin typeface="Baloo 2"/>
                <a:ea typeface="Baloo 2"/>
                <a:cs typeface="Baloo 2"/>
                <a:sym typeface="Baloo 2"/>
              </a:defRPr>
            </a:lvl8pPr>
            <a:lvl9pPr marL="4114800" lvl="8" indent="-317500">
              <a:lnSpc>
                <a:spcPct val="115000"/>
              </a:lnSpc>
              <a:spcBef>
                <a:spcPts val="1600"/>
              </a:spcBef>
              <a:spcAft>
                <a:spcPts val="1600"/>
              </a:spcAft>
              <a:buClr>
                <a:schemeClr val="dk2"/>
              </a:buClr>
              <a:buSzPts val="1400"/>
              <a:buFont typeface="Baloo 2"/>
              <a:buChar char="■"/>
              <a:defRPr>
                <a:solidFill>
                  <a:schemeClr val="dk2"/>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4089158390"/>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wmf"/><Relationship Id="rId1" Type="http://schemas.openxmlformats.org/officeDocument/2006/relationships/slideLayout" Target="../slideLayouts/slideLayout18.xml"/><Relationship Id="rId6" Type="http://schemas.openxmlformats.org/officeDocument/2006/relationships/image" Target="../media/image6.wm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6.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7.xml"/><Relationship Id="rId7" Type="http://schemas.openxmlformats.org/officeDocument/2006/relationships/image" Target="../media/image21.jpeg"/><Relationship Id="rId12"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5.wmf"/><Relationship Id="rId5" Type="http://schemas.openxmlformats.org/officeDocument/2006/relationships/audio" Target="../media/audio8.wav"/><Relationship Id="rId10" Type="http://schemas.openxmlformats.org/officeDocument/2006/relationships/image" Target="../media/image24.wmf"/><Relationship Id="rId4" Type="http://schemas.openxmlformats.org/officeDocument/2006/relationships/audio" Target="../media/audio7.wav"/><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slideLayout" Target="../slideLayouts/slideLayout7.xml"/><Relationship Id="rId7" Type="http://schemas.openxmlformats.org/officeDocument/2006/relationships/image" Target="../media/image21.jpeg"/><Relationship Id="rId12" Type="http://schemas.openxmlformats.org/officeDocument/2006/relationships/image" Target="../media/image28.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5.wmf"/><Relationship Id="rId5" Type="http://schemas.openxmlformats.org/officeDocument/2006/relationships/audio" Target="../media/audio8.wav"/><Relationship Id="rId10" Type="http://schemas.openxmlformats.org/officeDocument/2006/relationships/image" Target="../media/image24.wmf"/><Relationship Id="rId4" Type="http://schemas.openxmlformats.org/officeDocument/2006/relationships/audio" Target="../media/audio7.wav"/><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31.png"/><Relationship Id="rId3" Type="http://schemas.openxmlformats.org/officeDocument/2006/relationships/slideLayout" Target="../slideLayouts/slideLayout7.xml"/><Relationship Id="rId7" Type="http://schemas.openxmlformats.org/officeDocument/2006/relationships/audio" Target="../media/audio6.wav"/><Relationship Id="rId12" Type="http://schemas.openxmlformats.org/officeDocument/2006/relationships/image" Target="../media/image3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media/audio9.wav"/><Relationship Id="rId11" Type="http://schemas.openxmlformats.org/officeDocument/2006/relationships/image" Target="../media/image24.wmf"/><Relationship Id="rId5" Type="http://schemas.openxmlformats.org/officeDocument/2006/relationships/audio" Target="../media/audio8.wav"/><Relationship Id="rId10" Type="http://schemas.openxmlformats.org/officeDocument/2006/relationships/image" Target="../media/image23.png"/><Relationship Id="rId4" Type="http://schemas.openxmlformats.org/officeDocument/2006/relationships/audio" Target="../media/audio7.wav"/><Relationship Id="rId9"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1.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gif"/><Relationship Id="rId2" Type="http://schemas.openxmlformats.org/officeDocument/2006/relationships/image" Target="../media/image7.jpg"/><Relationship Id="rId1" Type="http://schemas.openxmlformats.org/officeDocument/2006/relationships/slideLayout" Target="../slideLayouts/slideLayout18.xml"/><Relationship Id="rId6" Type="http://schemas.openxmlformats.org/officeDocument/2006/relationships/image" Target="../media/image10.png"/><Relationship Id="rId5" Type="http://schemas.openxmlformats.org/officeDocument/2006/relationships/slide" Target="slide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gif"/><Relationship Id="rId3" Type="http://schemas.openxmlformats.org/officeDocument/2006/relationships/audio" Target="../media/audio2.wav"/><Relationship Id="rId7" Type="http://schemas.openxmlformats.org/officeDocument/2006/relationships/image" Target="../media/image12.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37.xml"/><Relationship Id="rId6" Type="http://schemas.openxmlformats.org/officeDocument/2006/relationships/image" Target="../media/image9.png"/><Relationship Id="rId11" Type="http://schemas.openxmlformats.org/officeDocument/2006/relationships/image" Target="../media/image13.jpeg"/><Relationship Id="rId5" Type="http://schemas.openxmlformats.org/officeDocument/2006/relationships/image" Target="../media/image11.gif"/><Relationship Id="rId15" Type="http://schemas.openxmlformats.org/officeDocument/2006/relationships/image" Target="../media/image16.png"/><Relationship Id="rId10" Type="http://schemas.openxmlformats.org/officeDocument/2006/relationships/image" Target="../media/image12.jpeg"/><Relationship Id="rId4" Type="http://schemas.openxmlformats.org/officeDocument/2006/relationships/image" Target="../media/image7.jpg"/><Relationship Id="rId9" Type="http://schemas.openxmlformats.org/officeDocument/2006/relationships/image" Target="../media/image14.png"/><Relationship Id="rId14" Type="http://schemas.openxmlformats.org/officeDocument/2006/relationships/slide" Target="slide6.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7.gif"/><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44.xml"/><Relationship Id="rId6" Type="http://schemas.openxmlformats.org/officeDocument/2006/relationships/image" Target="../media/image11.gif"/><Relationship Id="rId11" Type="http://schemas.openxmlformats.org/officeDocument/2006/relationships/image" Target="../media/image13.jpeg"/><Relationship Id="rId5" Type="http://schemas.openxmlformats.org/officeDocument/2006/relationships/image" Target="../media/image15.gif"/><Relationship Id="rId15" Type="http://schemas.openxmlformats.org/officeDocument/2006/relationships/image" Target="../media/image18.png"/><Relationship Id="rId10" Type="http://schemas.openxmlformats.org/officeDocument/2006/relationships/image" Target="../media/image12.jpeg"/><Relationship Id="rId4" Type="http://schemas.openxmlformats.org/officeDocument/2006/relationships/image" Target="../media/image7.jpg"/><Relationship Id="rId9" Type="http://schemas.openxmlformats.org/officeDocument/2006/relationships/image" Target="../media/image22.png"/><Relationship Id="rId14" Type="http://schemas.openxmlformats.org/officeDocument/2006/relationships/slide" Target="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4.gif"/><Relationship Id="rId3" Type="http://schemas.openxmlformats.org/officeDocument/2006/relationships/audio" Target="../media/audio2.wav"/><Relationship Id="rId7" Type="http://schemas.openxmlformats.org/officeDocument/2006/relationships/image" Target="../media/image17.gif"/><Relationship Id="rId12"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51.xml"/><Relationship Id="rId6" Type="http://schemas.openxmlformats.org/officeDocument/2006/relationships/image" Target="../media/image11.gif"/><Relationship Id="rId11" Type="http://schemas.openxmlformats.org/officeDocument/2006/relationships/image" Target="../media/image12.jpeg"/><Relationship Id="rId5" Type="http://schemas.openxmlformats.org/officeDocument/2006/relationships/image" Target="../media/image7.jpg"/><Relationship Id="rId10" Type="http://schemas.openxmlformats.org/officeDocument/2006/relationships/image" Target="../media/image27.png"/><Relationship Id="rId4" Type="http://schemas.openxmlformats.org/officeDocument/2006/relationships/audio" Target="../media/audio3.wav"/><Relationship Id="rId9" Type="http://schemas.openxmlformats.org/officeDocument/2006/relationships/image" Target="../media/image26.png"/><Relationship Id="rId14" Type="http://schemas.openxmlformats.org/officeDocument/2006/relationships/image" Target="../media/image1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3"/>
          <p:cNvSpPr>
            <a:spLocks noChangeArrowheads="1"/>
          </p:cNvSpPr>
          <p:nvPr/>
        </p:nvSpPr>
        <p:spPr bwMode="auto">
          <a:xfrm>
            <a:off x="2405418" y="2668655"/>
            <a:ext cx="4648200" cy="1200150"/>
          </a:xfrm>
          <a:prstGeom prst="ellipseRibbon2">
            <a:avLst>
              <a:gd name="adj1" fmla="val 25000"/>
              <a:gd name="adj2" fmla="val 50000"/>
              <a:gd name="adj3" fmla="val 12500"/>
            </a:avLst>
          </a:prstGeom>
          <a:solidFill>
            <a:srgbClr val="0000FF"/>
          </a:solidFill>
          <a:ln>
            <a:noFill/>
          </a:ln>
          <a:effectLst>
            <a:prstShdw prst="shdw15">
              <a:schemeClr val="bg2">
                <a:alpha val="50000"/>
              </a:schemeClr>
            </a:prst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1" hangingPunct="1"/>
            <a:endParaRPr lang="vi-VN" altLang="vi-VN">
              <a:solidFill>
                <a:prstClr val="black"/>
              </a:solidFill>
            </a:endParaRPr>
          </a:p>
        </p:txBody>
      </p:sp>
      <p:pic>
        <p:nvPicPr>
          <p:cNvPr id="205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57250"/>
            <a:ext cx="13716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3412" y="5507728"/>
            <a:ext cx="9144000" cy="1391840"/>
          </a:xfrm>
          <a:prstGeom prst="rect">
            <a:avLst/>
          </a:prstGeom>
          <a:gradFill rotWithShape="1">
            <a:gsLst>
              <a:gs pos="0">
                <a:srgbClr val="FFFFFF">
                  <a:alpha val="0"/>
                </a:srgbClr>
              </a:gs>
              <a:gs pos="100000">
                <a:srgbClr val="0099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uk-UA" altLang="vi-VN">
              <a:solidFill>
                <a:prstClr val="black"/>
              </a:solidFill>
              <a:latin typeface="VN-NTime"/>
            </a:endParaRPr>
          </a:p>
        </p:txBody>
      </p:sp>
      <p:pic>
        <p:nvPicPr>
          <p:cNvPr id="2054" name="Picture 6" descr="2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 y="4606528"/>
            <a:ext cx="1979735"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lit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V="1">
            <a:off x="2667031" y="5657850"/>
            <a:ext cx="4318489" cy="3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637087" y="1816894"/>
            <a:ext cx="154451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0" descr="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99744" y="1920479"/>
            <a:ext cx="1544516"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3" name="WordArt 11"/>
          <p:cNvSpPr>
            <a:spLocks noChangeArrowheads="1" noChangeShapeType="1" noTextEdit="1"/>
          </p:cNvSpPr>
          <p:nvPr/>
        </p:nvSpPr>
        <p:spPr bwMode="auto">
          <a:xfrm>
            <a:off x="905637" y="1331180"/>
            <a:ext cx="7491047" cy="3640931"/>
          </a:xfrm>
          <a:prstGeom prst="rect">
            <a:avLst/>
          </a:prstGeom>
        </p:spPr>
        <p:txBody>
          <a:bodyPr spcFirstLastPara="1" wrap="none" fromWordArt="1">
            <a:prstTxWarp prst="textArchUp">
              <a:avLst>
                <a:gd name="adj" fmla="val 10789171"/>
              </a:avLst>
            </a:prstTxWarp>
          </a:bodyPr>
          <a:lstStyle/>
          <a:p>
            <a:pPr algn="ctr"/>
            <a:r>
              <a:rPr lang="en-US" sz="3000" kern="10" dirty="0" smtClean="0">
                <a:ln w="9525">
                  <a:solidFill>
                    <a:prstClr val="black"/>
                  </a:solidFill>
                  <a:round/>
                  <a:headEnd/>
                  <a:tailEnd/>
                </a:ln>
                <a:solidFill>
                  <a:srgbClr val="FF0000"/>
                </a:solidFill>
                <a:effectLst>
                  <a:outerShdw dist="107763" dir="2700000" algn="ctr" rotWithShape="0">
                    <a:srgbClr val="FF00FF">
                      <a:alpha val="50000"/>
                    </a:srgbClr>
                  </a:outerShdw>
                </a:effectLst>
                <a:latin typeface="Times New Roman"/>
                <a:cs typeface="Times New Roman"/>
              </a:rPr>
              <a:t>TRƯỜNG TIỂU HỌC KIM AN</a:t>
            </a:r>
            <a:endParaRPr lang="en-US" sz="3000" kern="10" dirty="0">
              <a:ln w="9525">
                <a:solidFill>
                  <a:prstClr val="black"/>
                </a:solidFill>
                <a:round/>
                <a:headEnd/>
                <a:tailEnd/>
              </a:ln>
              <a:solidFill>
                <a:srgbClr val="FF0000"/>
              </a:solidFill>
              <a:effectLst>
                <a:outerShdw dist="107763" dir="2700000" algn="ctr" rotWithShape="0">
                  <a:srgbClr val="FF00FF">
                    <a:alpha val="50000"/>
                  </a:srgbClr>
                </a:outerShdw>
              </a:effectLst>
              <a:latin typeface="Times New Roman"/>
              <a:cs typeface="Times New Roman"/>
            </a:endParaRPr>
          </a:p>
        </p:txBody>
      </p:sp>
      <p:sp>
        <p:nvSpPr>
          <p:cNvPr id="33804" name="WordArt 12"/>
          <p:cNvSpPr>
            <a:spLocks noChangeArrowheads="1" noChangeShapeType="1" noTextEdit="1"/>
          </p:cNvSpPr>
          <p:nvPr/>
        </p:nvSpPr>
        <p:spPr bwMode="auto">
          <a:xfrm>
            <a:off x="2759306" y="4040577"/>
            <a:ext cx="4152900" cy="608410"/>
          </a:xfrm>
          <a:prstGeom prst="rect">
            <a:avLst/>
          </a:prstGeom>
        </p:spPr>
        <p:txBody>
          <a:bodyPr wrap="none" fromWordArt="1">
            <a:prstTxWarp prst="textPlain">
              <a:avLst>
                <a:gd name="adj" fmla="val 50000"/>
              </a:avLst>
            </a:prstTxWarp>
          </a:bodyPr>
          <a:lstStyle/>
          <a:p>
            <a:pPr algn="ctr"/>
            <a:r>
              <a:rPr lang="en-US" sz="3600" kern="10" dirty="0" smtClean="0">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rPr>
              <a:t>LỚP 5</a:t>
            </a:r>
            <a:endParaRPr lang="en-US" sz="3600" kern="10" dirty="0">
              <a:ln w="9525">
                <a:solidFill>
                  <a:prstClr val="black"/>
                </a:solidFill>
                <a:round/>
                <a:headEnd/>
                <a:tailEnd/>
              </a:ln>
              <a:solidFill>
                <a:srgbClr val="0000FF"/>
              </a:solidFill>
              <a:effectLst>
                <a:outerShdw dist="45791" dir="2021404" algn="ctr" rotWithShape="0">
                  <a:srgbClr val="B2B2B2">
                    <a:alpha val="79999"/>
                  </a:srgbClr>
                </a:outerShdw>
              </a:effectLst>
              <a:latin typeface="Times New Roman"/>
              <a:cs typeface="Times New Roman"/>
            </a:endParaRPr>
          </a:p>
        </p:txBody>
      </p:sp>
      <p:pic>
        <p:nvPicPr>
          <p:cNvPr id="2060" name="Picture 13"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772400" y="914401"/>
            <a:ext cx="1295400" cy="97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POINSET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48600" y="5106651"/>
            <a:ext cx="1219200" cy="83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2" name="AutoShape 9"/>
          <p:cNvSpPr>
            <a:spLocks noChangeArrowheads="1"/>
          </p:cNvSpPr>
          <p:nvPr/>
        </p:nvSpPr>
        <p:spPr bwMode="auto">
          <a:xfrm>
            <a:off x="2405418" y="4606529"/>
            <a:ext cx="5290782" cy="1488282"/>
          </a:xfrm>
          <a:prstGeom prst="horizontalScroll">
            <a:avLst>
              <a:gd name="adj" fmla="val 12500"/>
            </a:avLst>
          </a:prstGeom>
          <a:gradFill rotWithShape="1">
            <a:gsLst>
              <a:gs pos="0">
                <a:schemeClr val="folHlink"/>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spcBef>
                <a:spcPct val="50000"/>
              </a:spcBef>
            </a:pPr>
            <a:endParaRPr lang="en-US" altLang="vi-VN" sz="1500" dirty="0">
              <a:solidFill>
                <a:srgbClr val="A50021"/>
              </a:solidFill>
              <a:latin typeface="Times New Roman" pitchFamily="18" charset="0"/>
            </a:endParaRPr>
          </a:p>
          <a:p>
            <a:pPr algn="ctr" eaLnBrk="1" hangingPunct="1">
              <a:spcBef>
                <a:spcPct val="50000"/>
              </a:spcBef>
            </a:pPr>
            <a:r>
              <a:rPr lang="vi-VN" altLang="vi-VN" sz="2700" dirty="0">
                <a:solidFill>
                  <a:srgbClr val="000099"/>
                </a:solidFill>
                <a:latin typeface="Times New Roman" pitchFamily="18" charset="0"/>
              </a:rPr>
              <a:t>Người</a:t>
            </a:r>
            <a:r>
              <a:rPr lang="en-US" altLang="vi-VN" sz="2700" dirty="0">
                <a:solidFill>
                  <a:srgbClr val="000099"/>
                </a:solidFill>
                <a:latin typeface="Times New Roman" pitchFamily="18" charset="0"/>
              </a:rPr>
              <a:t> </a:t>
            </a:r>
            <a:r>
              <a:rPr lang="en-US" altLang="vi-VN" sz="2700" dirty="0" err="1">
                <a:solidFill>
                  <a:srgbClr val="000099"/>
                </a:solidFill>
                <a:latin typeface="Times New Roman" pitchFamily="18" charset="0"/>
              </a:rPr>
              <a:t>thực</a:t>
            </a:r>
            <a:r>
              <a:rPr lang="en-US" altLang="vi-VN" sz="2700" dirty="0">
                <a:solidFill>
                  <a:srgbClr val="000099"/>
                </a:solidFill>
                <a:latin typeface="Times New Roman" pitchFamily="18" charset="0"/>
              </a:rPr>
              <a:t> </a:t>
            </a:r>
            <a:r>
              <a:rPr lang="en-US" altLang="vi-VN" sz="2700" dirty="0" err="1" smtClean="0">
                <a:solidFill>
                  <a:srgbClr val="000099"/>
                </a:solidFill>
                <a:latin typeface="Times New Roman" pitchFamily="18" charset="0"/>
              </a:rPr>
              <a:t>hiện</a:t>
            </a:r>
            <a:r>
              <a:rPr lang="en-US" altLang="vi-VN" sz="2700" dirty="0" smtClean="0">
                <a:solidFill>
                  <a:srgbClr val="000099"/>
                </a:solidFill>
                <a:latin typeface="Times New Roman" pitchFamily="18" charset="0"/>
              </a:rPr>
              <a:t>:</a:t>
            </a:r>
            <a:r>
              <a:rPr lang="en-US" altLang="vi-VN" sz="2700" i="1" dirty="0">
                <a:solidFill>
                  <a:srgbClr val="A50021"/>
                </a:solidFill>
                <a:latin typeface="Times New Roman" pitchFamily="18" charset="0"/>
              </a:rPr>
              <a:t> </a:t>
            </a:r>
            <a:r>
              <a:rPr lang="en-US" altLang="vi-VN" sz="2700" i="1" dirty="0" smtClean="0">
                <a:solidFill>
                  <a:srgbClr val="A50021"/>
                </a:solidFill>
                <a:latin typeface="Times New Roman" pitchFamily="18" charset="0"/>
              </a:rPr>
              <a:t>Chu </a:t>
            </a:r>
            <a:r>
              <a:rPr lang="en-US" altLang="vi-VN" sz="2700" i="1" dirty="0" err="1" smtClean="0">
                <a:solidFill>
                  <a:srgbClr val="A50021"/>
                </a:solidFill>
                <a:latin typeface="Times New Roman" pitchFamily="18" charset="0"/>
              </a:rPr>
              <a:t>Thị</a:t>
            </a:r>
            <a:r>
              <a:rPr lang="en-US" altLang="vi-VN" sz="2700" i="1" dirty="0" smtClean="0">
                <a:solidFill>
                  <a:srgbClr val="A50021"/>
                </a:solidFill>
                <a:latin typeface="Times New Roman" pitchFamily="18" charset="0"/>
              </a:rPr>
              <a:t> </a:t>
            </a:r>
            <a:r>
              <a:rPr lang="en-US" altLang="vi-VN" sz="2700" i="1" dirty="0" err="1" smtClean="0">
                <a:solidFill>
                  <a:srgbClr val="A50021"/>
                </a:solidFill>
                <a:latin typeface="Times New Roman" pitchFamily="18" charset="0"/>
              </a:rPr>
              <a:t>Bình</a:t>
            </a:r>
            <a:endParaRPr lang="en-US" altLang="vi-VN" sz="2100" dirty="0">
              <a:solidFill>
                <a:prstClr val="black"/>
              </a:solidFill>
              <a:latin typeface="Times New Roman" pitchFamily="18" charset="0"/>
            </a:endParaRPr>
          </a:p>
        </p:txBody>
      </p:sp>
      <p:sp>
        <p:nvSpPr>
          <p:cNvPr id="2063" name="Text Box 7"/>
          <p:cNvSpPr txBox="1">
            <a:spLocks noChangeArrowheads="1"/>
          </p:cNvSpPr>
          <p:nvPr/>
        </p:nvSpPr>
        <p:spPr bwMode="auto">
          <a:xfrm>
            <a:off x="879541" y="2976881"/>
            <a:ext cx="2108513"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vi-VN" sz="2700" dirty="0">
                <a:solidFill>
                  <a:srgbClr val="FF0000"/>
                </a:solidFill>
                <a:latin typeface="Times New Roman" pitchFamily="18" charset="0"/>
              </a:rPr>
              <a:t>     </a:t>
            </a:r>
            <a:r>
              <a:rPr lang="en-US" altLang="vi-VN" sz="3300" u="sng" dirty="0" err="1">
                <a:solidFill>
                  <a:srgbClr val="000099"/>
                </a:solidFill>
                <a:latin typeface="Times New Roman" pitchFamily="18" charset="0"/>
              </a:rPr>
              <a:t>Môn</a:t>
            </a:r>
            <a:r>
              <a:rPr lang="vi-VN" altLang="vi-VN" sz="3300" u="sng" dirty="0">
                <a:solidFill>
                  <a:srgbClr val="000099"/>
                </a:solidFill>
                <a:latin typeface="Times New Roman" pitchFamily="18" charset="0"/>
              </a:rPr>
              <a:t>:</a:t>
            </a:r>
            <a:endParaRPr lang="en-US" altLang="vi-VN" sz="2700" dirty="0">
              <a:solidFill>
                <a:srgbClr val="FF0000"/>
              </a:solidFill>
              <a:latin typeface="Times New Roman" pitchFamily="18" charset="0"/>
            </a:endParaRPr>
          </a:p>
        </p:txBody>
      </p:sp>
      <p:sp>
        <p:nvSpPr>
          <p:cNvPr id="16" name="WordArt 12"/>
          <p:cNvSpPr>
            <a:spLocks noChangeArrowheads="1" noChangeShapeType="1" noTextEdit="1"/>
          </p:cNvSpPr>
          <p:nvPr/>
        </p:nvSpPr>
        <p:spPr bwMode="auto">
          <a:xfrm>
            <a:off x="2759306" y="3017044"/>
            <a:ext cx="3914744" cy="568034"/>
          </a:xfrm>
          <a:prstGeom prst="rect">
            <a:avLst/>
          </a:prstGeom>
        </p:spPr>
        <p:txBody>
          <a:bodyPr wrap="none" fromWordArt="1">
            <a:prstTxWarp prst="textPlain">
              <a:avLst>
                <a:gd name="adj" fmla="val 50000"/>
              </a:avLst>
            </a:prstTxWarp>
          </a:bodyPr>
          <a:lstStyle/>
          <a:p>
            <a:pPr algn="ctr"/>
            <a:r>
              <a:rPr lang="en-US" sz="3600" kern="10" dirty="0" smtClean="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LUYỆN TỪ VÀ  CÂU</a:t>
            </a:r>
            <a:endParaRPr lang="en-US" sz="3600" kern="10" dirty="0">
              <a:ln w="9525">
                <a:solidFill>
                  <a:prstClr val="black"/>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29940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mph" presetSubtype="2" repeatCount="indefinite" fill="hold" nodeType="withEffect">
                                  <p:stCondLst>
                                    <p:cond delay="0"/>
                                  </p:stCondLst>
                                  <p:childTnLst>
                                    <p:animClr clrSpc="rgb" dir="cw">
                                      <p:cBhvr>
                                        <p:cTn id="6" dur="2000" fill="hold"/>
                                        <p:tgtEl>
                                          <p:spTgt spid="33803"/>
                                        </p:tgtEl>
                                        <p:attrNameLst>
                                          <p:attrName>stroke.color</p:attrName>
                                        </p:attrNameLst>
                                      </p:cBhvr>
                                      <p:to>
                                        <a:schemeClr val="accent2"/>
                                      </p:to>
                                    </p:animClr>
                                    <p:set>
                                      <p:cBhvr>
                                        <p:cTn id="7" dur="2000" fill="hold"/>
                                        <p:tgtEl>
                                          <p:spTgt spid="33803"/>
                                        </p:tgtEl>
                                        <p:attrNameLst>
                                          <p:attrName>stroke.on</p:attrName>
                                        </p:attrNameLst>
                                      </p:cBhvr>
                                      <p:to>
                                        <p:strVal val="true"/>
                                      </p:to>
                                    </p:set>
                                  </p:childTnLst>
                                </p:cTn>
                              </p:par>
                              <p:par>
                                <p:cTn id="8"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9" dur="500" fill="hold"/>
                                        <p:tgtEl>
                                          <p:spTgt spid="33803"/>
                                        </p:tgtEl>
                                        <p:attrNameLst>
                                          <p:attrName>style.color</p:attrName>
                                        </p:attrNameLst>
                                      </p:cBhvr>
                                      <p:by>
                                        <p:hsl h="7200000" s="0" l="0"/>
                                      </p:by>
                                    </p:animClr>
                                    <p:animClr clrSpc="hsl" dir="cw">
                                      <p:cBhvr>
                                        <p:cTn id="10" dur="500" fill="hold"/>
                                        <p:tgtEl>
                                          <p:spTgt spid="33803"/>
                                        </p:tgtEl>
                                        <p:attrNameLst>
                                          <p:attrName>fillcolor</p:attrName>
                                        </p:attrNameLst>
                                      </p:cBhvr>
                                      <p:by>
                                        <p:hsl h="7200000" s="0" l="0"/>
                                      </p:by>
                                    </p:animClr>
                                    <p:animClr clrSpc="hsl" dir="cw">
                                      <p:cBhvr>
                                        <p:cTn id="11" dur="500" fill="hold"/>
                                        <p:tgtEl>
                                          <p:spTgt spid="33803"/>
                                        </p:tgtEl>
                                        <p:attrNameLst>
                                          <p:attrName>stroke.color</p:attrName>
                                        </p:attrNameLst>
                                      </p:cBhvr>
                                      <p:by>
                                        <p:hsl h="7200000" s="0" l="0"/>
                                      </p:by>
                                    </p:animClr>
                                    <p:set>
                                      <p:cBhvr>
                                        <p:cTn id="12" dur="500" fill="hold"/>
                                        <p:tgtEl>
                                          <p:spTgt spid="33803"/>
                                        </p:tgtEl>
                                        <p:attrNameLst>
                                          <p:attrName>fill.type</p:attrName>
                                        </p:attrNameLst>
                                      </p:cBhvr>
                                      <p:to>
                                        <p:strVal val="solid"/>
                                      </p:to>
                                    </p:set>
                                  </p:childTnLst>
                                </p:cTn>
                              </p:par>
                              <p:par>
                                <p:cTn id="13" presetID="7" presetClass="emph" presetSubtype="2" repeatCount="indefinite" fill="hold" nodeType="withEffect">
                                  <p:stCondLst>
                                    <p:cond delay="0"/>
                                  </p:stCondLst>
                                  <p:childTnLst>
                                    <p:animClr clrSpc="rgb" dir="cw">
                                      <p:cBhvr>
                                        <p:cTn id="14" dur="2000" fill="hold"/>
                                        <p:tgtEl>
                                          <p:spTgt spid="33804"/>
                                        </p:tgtEl>
                                        <p:attrNameLst>
                                          <p:attrName>stroke.color</p:attrName>
                                        </p:attrNameLst>
                                      </p:cBhvr>
                                      <p:to>
                                        <a:schemeClr val="accent2"/>
                                      </p:to>
                                    </p:animClr>
                                    <p:set>
                                      <p:cBhvr>
                                        <p:cTn id="15" dur="2000" fill="hold"/>
                                        <p:tgtEl>
                                          <p:spTgt spid="33804"/>
                                        </p:tgtEl>
                                        <p:attrNameLst>
                                          <p:attrName>stroke.on</p:attrName>
                                        </p:attrNameLst>
                                      </p:cBhvr>
                                      <p:to>
                                        <p:strVal val="true"/>
                                      </p:to>
                                    </p:set>
                                  </p:childTnLst>
                                </p:cTn>
                              </p:par>
                              <p:par>
                                <p:cTn id="16"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17" dur="500" fill="hold"/>
                                        <p:tgtEl>
                                          <p:spTgt spid="33804"/>
                                        </p:tgtEl>
                                        <p:attrNameLst>
                                          <p:attrName>style.color</p:attrName>
                                        </p:attrNameLst>
                                      </p:cBhvr>
                                      <p:by>
                                        <p:hsl h="7200000" s="0" l="0"/>
                                      </p:by>
                                    </p:animClr>
                                    <p:animClr clrSpc="hsl" dir="cw">
                                      <p:cBhvr>
                                        <p:cTn id="18" dur="500" fill="hold"/>
                                        <p:tgtEl>
                                          <p:spTgt spid="33804"/>
                                        </p:tgtEl>
                                        <p:attrNameLst>
                                          <p:attrName>fillcolor</p:attrName>
                                        </p:attrNameLst>
                                      </p:cBhvr>
                                      <p:by>
                                        <p:hsl h="7200000" s="0" l="0"/>
                                      </p:by>
                                    </p:animClr>
                                    <p:animClr clrSpc="hsl" dir="cw">
                                      <p:cBhvr>
                                        <p:cTn id="19" dur="500" fill="hold"/>
                                        <p:tgtEl>
                                          <p:spTgt spid="33804"/>
                                        </p:tgtEl>
                                        <p:attrNameLst>
                                          <p:attrName>stroke.color</p:attrName>
                                        </p:attrNameLst>
                                      </p:cBhvr>
                                      <p:by>
                                        <p:hsl h="7200000" s="0" l="0"/>
                                      </p:by>
                                    </p:animClr>
                                    <p:set>
                                      <p:cBhvr>
                                        <p:cTn id="20" dur="500" fill="hold"/>
                                        <p:tgtEl>
                                          <p:spTgt spid="33804"/>
                                        </p:tgtEl>
                                        <p:attrNameLst>
                                          <p:attrName>fill.type</p:attrName>
                                        </p:attrNameLst>
                                      </p:cBhvr>
                                      <p:to>
                                        <p:strVal val="solid"/>
                                      </p:to>
                                    </p:set>
                                  </p:childTnLst>
                                </p:cTn>
                              </p:par>
                              <p:par>
                                <p:cTn id="21" presetID="7" presetClass="emph" presetSubtype="2" repeatCount="indefinite" fill="hold" nodeType="withEffect">
                                  <p:stCondLst>
                                    <p:cond delay="0"/>
                                  </p:stCondLst>
                                  <p:childTnLst>
                                    <p:animClr clrSpc="rgb" dir="cw">
                                      <p:cBhvr>
                                        <p:cTn id="22" dur="2000" fill="hold"/>
                                        <p:tgtEl>
                                          <p:spTgt spid="16"/>
                                        </p:tgtEl>
                                        <p:attrNameLst>
                                          <p:attrName>stroke.color</p:attrName>
                                        </p:attrNameLst>
                                      </p:cBhvr>
                                      <p:to>
                                        <a:schemeClr val="accent2"/>
                                      </p:to>
                                    </p:animClr>
                                    <p:set>
                                      <p:cBhvr>
                                        <p:cTn id="23" dur="2000" fill="hold"/>
                                        <p:tgtEl>
                                          <p:spTgt spid="16"/>
                                        </p:tgtEl>
                                        <p:attrNameLst>
                                          <p:attrName>stroke.on</p:attrName>
                                        </p:attrNameLst>
                                      </p:cBhvr>
                                      <p:to>
                                        <p:strVal val="true"/>
                                      </p:to>
                                    </p:set>
                                  </p:childTnLst>
                                </p:cTn>
                              </p:par>
                              <p:par>
                                <p:cTn id="24" presetID="21" presetClass="emph" presetSubtype="0" repeatCount="indefinite" fill="hold" grpId="0" nodeType="withEffect">
                                  <p:stCondLst>
                                    <p:cond delay="0"/>
                                  </p:stCondLst>
                                  <p:endCondLst>
                                    <p:cond evt="onNext" delay="0">
                                      <p:tgtEl>
                                        <p:sldTgt/>
                                      </p:tgtEl>
                                    </p:cond>
                                  </p:endCondLst>
                                  <p:childTnLst>
                                    <p:animClr clrSpc="hsl" dir="cw">
                                      <p:cBhvr override="childStyle">
                                        <p:cTn id="25" dur="500" fill="hold"/>
                                        <p:tgtEl>
                                          <p:spTgt spid="16"/>
                                        </p:tgtEl>
                                        <p:attrNameLst>
                                          <p:attrName>style.color</p:attrName>
                                        </p:attrNameLst>
                                      </p:cBhvr>
                                      <p:by>
                                        <p:hsl h="7200000" s="0" l="0"/>
                                      </p:by>
                                    </p:animClr>
                                    <p:animClr clrSpc="hsl" dir="cw">
                                      <p:cBhvr>
                                        <p:cTn id="26" dur="500" fill="hold"/>
                                        <p:tgtEl>
                                          <p:spTgt spid="16"/>
                                        </p:tgtEl>
                                        <p:attrNameLst>
                                          <p:attrName>fillcolor</p:attrName>
                                        </p:attrNameLst>
                                      </p:cBhvr>
                                      <p:by>
                                        <p:hsl h="7200000" s="0" l="0"/>
                                      </p:by>
                                    </p:animClr>
                                    <p:animClr clrSpc="hsl" dir="cw">
                                      <p:cBhvr>
                                        <p:cTn id="27" dur="500" fill="hold"/>
                                        <p:tgtEl>
                                          <p:spTgt spid="16"/>
                                        </p:tgtEl>
                                        <p:attrNameLst>
                                          <p:attrName>stroke.color</p:attrName>
                                        </p:attrNameLst>
                                      </p:cBhvr>
                                      <p:by>
                                        <p:hsl h="7200000" s="0" l="0"/>
                                      </p:by>
                                    </p:animClr>
                                    <p:set>
                                      <p:cBhvr>
                                        <p:cTn id="28" dur="500" fill="hold"/>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animBg="1"/>
      <p:bldP spid="33804"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FED83976-FB99-406B-9B06-C829203AA361}"/>
              </a:ext>
            </a:extLst>
          </p:cNvPr>
          <p:cNvSpPr>
            <a:spLocks noChangeArrowheads="1"/>
          </p:cNvSpPr>
          <p:nvPr/>
        </p:nvSpPr>
        <p:spPr bwMode="auto">
          <a:xfrm>
            <a:off x="228630" y="304859"/>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0243" name="Group 28">
            <a:extLst>
              <a:ext uri="{FF2B5EF4-FFF2-40B4-BE49-F238E27FC236}">
                <a16:creationId xmlns:a16="http://schemas.microsoft.com/office/drawing/2014/main" xmlns="" id="{D99A2FC2-51E7-4B76-871A-C03F98E82DC8}"/>
              </a:ext>
            </a:extLst>
          </p:cNvPr>
          <p:cNvGrpSpPr>
            <a:grpSpLocks/>
          </p:cNvGrpSpPr>
          <p:nvPr/>
        </p:nvGrpSpPr>
        <p:grpSpPr bwMode="auto">
          <a:xfrm>
            <a:off x="1600200" y="990601"/>
            <a:ext cx="7488238" cy="476250"/>
            <a:chOff x="1056" y="624"/>
            <a:chExt cx="4717" cy="300"/>
          </a:xfrm>
        </p:grpSpPr>
        <p:sp>
          <p:nvSpPr>
            <p:cNvPr id="10263" name="Rectangle 9">
              <a:extLst>
                <a:ext uri="{FF2B5EF4-FFF2-40B4-BE49-F238E27FC236}">
                  <a16:creationId xmlns:a16="http://schemas.microsoft.com/office/drawing/2014/main" xmlns="" id="{4D872880-BCFD-4325-9997-B558D2AD0B59}"/>
                </a:ext>
              </a:extLst>
            </p:cNvPr>
            <p:cNvSpPr>
              <a:spLocks noChangeArrowheads="1"/>
            </p:cNvSpPr>
            <p:nvPr/>
          </p:nvSpPr>
          <p:spPr bwMode="auto">
            <a:xfrm>
              <a:off x="1056" y="624"/>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0264" name="Rectangle 10">
              <a:extLst>
                <a:ext uri="{FF2B5EF4-FFF2-40B4-BE49-F238E27FC236}">
                  <a16:creationId xmlns:a16="http://schemas.microsoft.com/office/drawing/2014/main" xmlns="" id="{6F1FD485-5A39-46C4-BE69-F21B5ADEF170}"/>
                </a:ext>
              </a:extLst>
            </p:cNvPr>
            <p:cNvSpPr>
              <a:spLocks noChangeArrowheads="1"/>
            </p:cNvSpPr>
            <p:nvPr/>
          </p:nvSpPr>
          <p:spPr bwMode="auto">
            <a:xfrm>
              <a:off x="4302" y="672"/>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0667" name="Rectangle 11">
            <a:extLst>
              <a:ext uri="{FF2B5EF4-FFF2-40B4-BE49-F238E27FC236}">
                <a16:creationId xmlns:a16="http://schemas.microsoft.com/office/drawing/2014/main" xmlns="" id="{FC5EC156-32A1-49A3-95B6-C1186F2C9E9B}"/>
              </a:ext>
            </a:extLst>
          </p:cNvPr>
          <p:cNvSpPr>
            <a:spLocks noChangeArrowheads="1"/>
          </p:cNvSpPr>
          <p:nvPr/>
        </p:nvSpPr>
        <p:spPr bwMode="auto">
          <a:xfrm>
            <a:off x="990600" y="2057459"/>
            <a:ext cx="47067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b có 1 câu ghép với 3 vế câu:</a:t>
            </a:r>
          </a:p>
        </p:txBody>
      </p:sp>
      <p:sp>
        <p:nvSpPr>
          <p:cNvPr id="10245" name="Line 12">
            <a:extLst>
              <a:ext uri="{FF2B5EF4-FFF2-40B4-BE49-F238E27FC236}">
                <a16:creationId xmlns:a16="http://schemas.microsoft.com/office/drawing/2014/main" xmlns="" id="{443FFB1D-8E8B-4388-8B22-0244AD97C2C6}"/>
              </a:ext>
            </a:extLst>
          </p:cNvPr>
          <p:cNvSpPr>
            <a:spLocks noChangeShapeType="1"/>
          </p:cNvSpPr>
          <p:nvPr/>
        </p:nvSpPr>
        <p:spPr bwMode="auto">
          <a:xfrm>
            <a:off x="67056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669" name="Rectangle 13">
            <a:extLst>
              <a:ext uri="{FF2B5EF4-FFF2-40B4-BE49-F238E27FC236}">
                <a16:creationId xmlns:a16="http://schemas.microsoft.com/office/drawing/2014/main" xmlns="" id="{90A93F29-9932-45EF-8DB8-3E0CA95A2AE8}"/>
              </a:ext>
            </a:extLst>
          </p:cNvPr>
          <p:cNvSpPr>
            <a:spLocks noChangeArrowheads="1"/>
          </p:cNvSpPr>
          <p:nvPr/>
        </p:nvSpPr>
        <p:spPr bwMode="auto">
          <a:xfrm>
            <a:off x="6934200" y="3581407"/>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6600CC"/>
                </a:solidFill>
                <a:latin typeface="Times New Roman" panose="02020603050405020304" pitchFamily="18" charset="0"/>
              </a:rPr>
              <a:t>3 vế câu nối với nhau trực tiếp, giữa các vế câu có </a:t>
            </a:r>
            <a:r>
              <a:rPr lang="en-US" altLang="vi-VN" sz="2400" u="sng">
                <a:solidFill>
                  <a:srgbClr val="FF0000"/>
                </a:solidFill>
                <a:latin typeface="Times New Roman" panose="02020603050405020304" pitchFamily="18" charset="0"/>
              </a:rPr>
              <a:t>dấu phẩy</a:t>
            </a:r>
          </a:p>
        </p:txBody>
      </p:sp>
      <p:sp>
        <p:nvSpPr>
          <p:cNvPr id="10247" name="Line 14">
            <a:extLst>
              <a:ext uri="{FF2B5EF4-FFF2-40B4-BE49-F238E27FC236}">
                <a16:creationId xmlns:a16="http://schemas.microsoft.com/office/drawing/2014/main" xmlns="" id="{F7BD28AD-6F71-459F-861E-C0D30555BCD2}"/>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19">
            <a:extLst>
              <a:ext uri="{FF2B5EF4-FFF2-40B4-BE49-F238E27FC236}">
                <a16:creationId xmlns:a16="http://schemas.microsoft.com/office/drawing/2014/main" xmlns="" id="{17D35983-6824-4B67-9E47-786982362937}"/>
              </a:ext>
            </a:extLst>
          </p:cNvPr>
          <p:cNvSpPr>
            <a:spLocks noChangeArrowheads="1"/>
          </p:cNvSpPr>
          <p:nvPr/>
        </p:nvSpPr>
        <p:spPr bwMode="auto">
          <a:xfrm>
            <a:off x="304800" y="2873376"/>
            <a:ext cx="6324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b)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thỏi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Dưới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những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búa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hăm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hở</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anh</a:t>
            </a:r>
            <a:r>
              <a:rPr lang="en-US" altLang="vi-VN" sz="2400" dirty="0">
                <a:solidFill>
                  <a:srgbClr val="0000FF"/>
                </a:solidFill>
                <a:latin typeface="Times New Roman" panose="02020603050405020304" pitchFamily="18" charset="0"/>
              </a:rPr>
              <a:t>, con </a:t>
            </a:r>
            <a:r>
              <a:rPr lang="en-US" altLang="vi-VN" sz="2400" dirty="0" err="1">
                <a:solidFill>
                  <a:srgbClr val="0000FF"/>
                </a:solidFill>
                <a:latin typeface="Times New Roman" panose="02020603050405020304" pitchFamily="18" charset="0"/>
              </a:rPr>
              <a:t>cá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lửa</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ấy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vùng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vẫy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quằn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đành</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đạch</a:t>
            </a:r>
            <a:r>
              <a:rPr lang="en-US" altLang="vi-VN" sz="2400" dirty="0">
                <a:solidFill>
                  <a:srgbClr val="0000FF"/>
                </a:solidFill>
                <a:latin typeface="Times New Roman" panose="02020603050405020304" pitchFamily="18" charset="0"/>
              </a:rPr>
              <a:t>. </a:t>
            </a:r>
          </a:p>
        </p:txBody>
      </p:sp>
      <p:sp>
        <p:nvSpPr>
          <p:cNvPr id="33" name="Rectangle 32">
            <a:extLst>
              <a:ext uri="{FF2B5EF4-FFF2-40B4-BE49-F238E27FC236}">
                <a16:creationId xmlns:a16="http://schemas.microsoft.com/office/drawing/2014/main" xmlns="" id="{EEEFEAFF-7EC4-4054-BB66-C48BA94EABBB}"/>
              </a:ext>
            </a:extLst>
          </p:cNvPr>
          <p:cNvSpPr>
            <a:spLocks noChangeArrowheads="1"/>
          </p:cNvSpPr>
          <p:nvPr/>
        </p:nvSpPr>
        <p:spPr bwMode="auto">
          <a:xfrm>
            <a:off x="304800" y="4495800"/>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Nó nghiến răng ken két ,            nó cưỡng lại anh ,  nó không chịu khuất phục.  </a:t>
            </a:r>
            <a:endParaRPr lang="en-US" altLang="vi-VN" sz="2400">
              <a:solidFill>
                <a:srgbClr val="00B050"/>
              </a:solidFill>
            </a:endParaRPr>
          </a:p>
        </p:txBody>
      </p:sp>
      <p:sp>
        <p:nvSpPr>
          <p:cNvPr id="34" name="Rectangle 33">
            <a:extLst>
              <a:ext uri="{FF2B5EF4-FFF2-40B4-BE49-F238E27FC236}">
                <a16:creationId xmlns:a16="http://schemas.microsoft.com/office/drawing/2014/main" xmlns="" id="{0CEA561C-62DB-4753-ADBE-ED035BF21168}"/>
              </a:ext>
            </a:extLst>
          </p:cNvPr>
          <p:cNvSpPr>
            <a:spLocks noChangeArrowheads="1"/>
          </p:cNvSpPr>
          <p:nvPr/>
        </p:nvSpPr>
        <p:spPr bwMode="auto">
          <a:xfrm>
            <a:off x="298450" y="4478338"/>
            <a:ext cx="647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a:t>
            </a:r>
            <a:r>
              <a:rPr lang="en-US" altLang="vi-VN" sz="2400">
                <a:solidFill>
                  <a:srgbClr val="0000FF"/>
                </a:solidFill>
                <a:latin typeface="Times New Roman" panose="02020603050405020304" pitchFamily="18" charset="0"/>
              </a:rPr>
              <a:t>Nó nghiến răng ken két,            nó cưỡng lại anh , nó không chịu khuất phục.  </a:t>
            </a:r>
            <a:endParaRPr lang="en-US" altLang="vi-VN" sz="2400">
              <a:solidFill>
                <a:srgbClr val="0000FF"/>
              </a:solidFill>
            </a:endParaRPr>
          </a:p>
        </p:txBody>
      </p:sp>
      <p:cxnSp>
        <p:nvCxnSpPr>
          <p:cNvPr id="36" name="Straight Connector 35">
            <a:extLst>
              <a:ext uri="{FF2B5EF4-FFF2-40B4-BE49-F238E27FC236}">
                <a16:creationId xmlns:a16="http://schemas.microsoft.com/office/drawing/2014/main" xmlns="" id="{9754CA6F-90C5-47DE-BDC1-12CE0FCAA5F7}"/>
              </a:ext>
            </a:extLst>
          </p:cNvPr>
          <p:cNvCxnSpPr>
            <a:cxnSpLocks noChangeShapeType="1"/>
          </p:cNvCxnSpPr>
          <p:nvPr/>
        </p:nvCxnSpPr>
        <p:spPr bwMode="auto">
          <a:xfrm rot="5400000">
            <a:off x="5562600" y="4724400"/>
            <a:ext cx="381000" cy="228600"/>
          </a:xfrm>
          <a:prstGeom prst="line">
            <a:avLst/>
          </a:prstGeom>
          <a:noFill/>
          <a:ln w="38100" algn="ctr">
            <a:solidFill>
              <a:srgbClr val="FF3300"/>
            </a:solidFill>
            <a:round/>
            <a:headEnd/>
            <a:tailEnd/>
          </a:ln>
          <a:extLst>
            <a:ext uri="{909E8E84-426E-40DD-AFC4-6F175D3DCCD1}">
              <a14:hiddenFill xmlns:a14="http://schemas.microsoft.com/office/drawing/2010/main">
                <a:noFill/>
              </a14:hiddenFill>
            </a:ext>
          </a:extLst>
        </p:spPr>
      </p:cxnSp>
      <p:cxnSp>
        <p:nvCxnSpPr>
          <p:cNvPr id="38" name="Straight Connector 37">
            <a:extLst>
              <a:ext uri="{FF2B5EF4-FFF2-40B4-BE49-F238E27FC236}">
                <a16:creationId xmlns:a16="http://schemas.microsoft.com/office/drawing/2014/main" xmlns="" id="{7C07BD96-ED05-4501-BD0B-66B84117B142}"/>
              </a:ext>
            </a:extLst>
          </p:cNvPr>
          <p:cNvCxnSpPr>
            <a:cxnSpLocks noChangeShapeType="1"/>
          </p:cNvCxnSpPr>
          <p:nvPr/>
        </p:nvCxnSpPr>
        <p:spPr bwMode="auto">
          <a:xfrm>
            <a:off x="2362200" y="5027673"/>
            <a:ext cx="2971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41" name="Text Box 24">
            <a:extLst>
              <a:ext uri="{FF2B5EF4-FFF2-40B4-BE49-F238E27FC236}">
                <a16:creationId xmlns:a16="http://schemas.microsoft.com/office/drawing/2014/main" xmlns="" id="{B9DD6027-DAEA-4F45-B47C-14EEE01C27F1}"/>
              </a:ext>
            </a:extLst>
          </p:cNvPr>
          <p:cNvSpPr txBox="1">
            <a:spLocks noChangeArrowheads="1"/>
          </p:cNvSpPr>
          <p:nvPr/>
        </p:nvSpPr>
        <p:spPr bwMode="auto">
          <a:xfrm>
            <a:off x="3810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42" name="Text Box 24">
            <a:extLst>
              <a:ext uri="{FF2B5EF4-FFF2-40B4-BE49-F238E27FC236}">
                <a16:creationId xmlns:a16="http://schemas.microsoft.com/office/drawing/2014/main" xmlns="" id="{F2F684D8-24DC-4374-80B8-46B24E4F78D2}"/>
              </a:ext>
            </a:extLst>
          </p:cNvPr>
          <p:cNvSpPr txBox="1">
            <a:spLocks noChangeArrowheads="1"/>
          </p:cNvSpPr>
          <p:nvPr/>
        </p:nvSpPr>
        <p:spPr bwMode="auto">
          <a:xfrm>
            <a:off x="3465513" y="5006975"/>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43" name="Text Box 24">
            <a:extLst>
              <a:ext uri="{FF2B5EF4-FFF2-40B4-BE49-F238E27FC236}">
                <a16:creationId xmlns:a16="http://schemas.microsoft.com/office/drawing/2014/main" xmlns="" id="{C8152C50-7EE4-4136-AD3A-A9477FB28823}"/>
              </a:ext>
            </a:extLst>
          </p:cNvPr>
          <p:cNvSpPr txBox="1">
            <a:spLocks noChangeArrowheads="1"/>
          </p:cNvSpPr>
          <p:nvPr/>
        </p:nvSpPr>
        <p:spPr bwMode="auto">
          <a:xfrm>
            <a:off x="762000" y="5562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cxnSp>
        <p:nvCxnSpPr>
          <p:cNvPr id="45" name="Straight Connector 44">
            <a:extLst>
              <a:ext uri="{FF2B5EF4-FFF2-40B4-BE49-F238E27FC236}">
                <a16:creationId xmlns:a16="http://schemas.microsoft.com/office/drawing/2014/main" xmlns="" id="{7371346F-3D2C-4813-8721-15BE6238FD80}"/>
              </a:ext>
            </a:extLst>
          </p:cNvPr>
          <p:cNvCxnSpPr>
            <a:cxnSpLocks noChangeShapeType="1"/>
          </p:cNvCxnSpPr>
          <p:nvPr/>
        </p:nvCxnSpPr>
        <p:spPr bwMode="auto">
          <a:xfrm rot="5400000">
            <a:off x="2590800" y="53340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xmlns="" id="{0964ED5E-E4EF-46E6-B174-C8DF720CBAC8}"/>
              </a:ext>
            </a:extLst>
          </p:cNvPr>
          <p:cNvCxnSpPr>
            <a:cxnSpLocks noChangeShapeType="1"/>
          </p:cNvCxnSpPr>
          <p:nvPr/>
        </p:nvCxnSpPr>
        <p:spPr bwMode="auto">
          <a:xfrm>
            <a:off x="381000" y="5561073"/>
            <a:ext cx="21336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49" name="Straight Connector 48">
            <a:extLst>
              <a:ext uri="{FF2B5EF4-FFF2-40B4-BE49-F238E27FC236}">
                <a16:creationId xmlns:a16="http://schemas.microsoft.com/office/drawing/2014/main" xmlns="" id="{417E02A6-92F0-4ADC-A7AE-676F84284263}"/>
              </a:ext>
            </a:extLst>
          </p:cNvPr>
          <p:cNvCxnSpPr>
            <a:cxnSpLocks noChangeShapeType="1"/>
          </p:cNvCxnSpPr>
          <p:nvPr/>
        </p:nvCxnSpPr>
        <p:spPr bwMode="auto">
          <a:xfrm>
            <a:off x="2971800" y="5561073"/>
            <a:ext cx="3352800" cy="1587"/>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sp>
        <p:nvSpPr>
          <p:cNvPr id="51" name="AutoShape 41">
            <a:extLst>
              <a:ext uri="{FF2B5EF4-FFF2-40B4-BE49-F238E27FC236}">
                <a16:creationId xmlns:a16="http://schemas.microsoft.com/office/drawing/2014/main" xmlns="" id="{8A9119CF-D2F8-4907-8F1A-848FCC4CE87F}"/>
              </a:ext>
            </a:extLst>
          </p:cNvPr>
          <p:cNvSpPr>
            <a:spLocks noChangeArrowheads="1"/>
          </p:cNvSpPr>
          <p:nvPr/>
        </p:nvSpPr>
        <p:spPr bwMode="auto">
          <a:xfrm>
            <a:off x="2514600" y="5410200"/>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2" name="AutoShape 41">
            <a:extLst>
              <a:ext uri="{FF2B5EF4-FFF2-40B4-BE49-F238E27FC236}">
                <a16:creationId xmlns:a16="http://schemas.microsoft.com/office/drawing/2014/main" xmlns="" id="{205FA0A7-2BFE-4337-A3F7-FEFC43174A26}"/>
              </a:ext>
            </a:extLst>
          </p:cNvPr>
          <p:cNvSpPr>
            <a:spLocks noChangeArrowheads="1"/>
          </p:cNvSpPr>
          <p:nvPr/>
        </p:nvSpPr>
        <p:spPr bwMode="auto">
          <a:xfrm>
            <a:off x="5410200" y="4800600"/>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4" name="TextBox 52">
            <a:extLst>
              <a:ext uri="{FF2B5EF4-FFF2-40B4-BE49-F238E27FC236}">
                <a16:creationId xmlns:a16="http://schemas.microsoft.com/office/drawing/2014/main" xmlns="" id="{4240F1B9-E85A-4E51-905A-69DC3153D78A}"/>
              </a:ext>
            </a:extLst>
          </p:cNvPr>
          <p:cNvSpPr txBox="1">
            <a:spLocks noChangeArrowheads="1"/>
          </p:cNvSpPr>
          <p:nvPr/>
        </p:nvSpPr>
        <p:spPr bwMode="auto">
          <a:xfrm>
            <a:off x="2514600" y="525780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a:solidFill>
                  <a:srgbClr val="00B050"/>
                </a:solidFill>
              </a:rPr>
              <a:t>,</a:t>
            </a:r>
          </a:p>
        </p:txBody>
      </p:sp>
      <p:sp>
        <p:nvSpPr>
          <p:cNvPr id="55" name="TextBox 52">
            <a:extLst>
              <a:ext uri="{FF2B5EF4-FFF2-40B4-BE49-F238E27FC236}">
                <a16:creationId xmlns:a16="http://schemas.microsoft.com/office/drawing/2014/main" xmlns="" id="{AB26ECDD-17E5-4040-A829-239E16E67681}"/>
              </a:ext>
            </a:extLst>
          </p:cNvPr>
          <p:cNvSpPr txBox="1">
            <a:spLocks noChangeArrowheads="1"/>
          </p:cNvSpPr>
          <p:nvPr/>
        </p:nvSpPr>
        <p:spPr bwMode="auto">
          <a:xfrm>
            <a:off x="5410200" y="464820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0667"/>
                                        </p:tgtEl>
                                        <p:attrNameLst>
                                          <p:attrName>style.visibility</p:attrName>
                                        </p:attrNameLst>
                                      </p:cBhvr>
                                      <p:to>
                                        <p:strVal val="visible"/>
                                      </p:to>
                                    </p:set>
                                    <p:animEffect transition="in" filter="slide(fromBottom)">
                                      <p:cBhvr>
                                        <p:cTn id="7" dur="500"/>
                                        <p:tgtEl>
                                          <p:spTgt spid="7066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0" nodeType="clickEffect">
                                  <p:stCondLst>
                                    <p:cond delay="0"/>
                                  </p:stCondLst>
                                  <p:childTnLst>
                                    <p:animEffect transition="out" filter="fade">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strips(downLeft)">
                                      <p:cBhvr>
                                        <p:cTn id="22" dur="500"/>
                                        <p:tgtEl>
                                          <p:spTgt spid="36"/>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18" presetClass="entr" presetSubtype="12"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strips(downLeft)">
                                      <p:cBhvr>
                                        <p:cTn id="25" dur="500"/>
                                        <p:tgtEl>
                                          <p:spTgt spid="38"/>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strips(downLeft)">
                                      <p:cBhvr>
                                        <p:cTn id="28" dur="500"/>
                                        <p:tgtEl>
                                          <p:spTgt spid="4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8" presetClass="entr" presetSubtype="1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strips(downLeft)">
                                      <p:cBhvr>
                                        <p:cTn id="33" dur="500"/>
                                        <p:tgtEl>
                                          <p:spTgt spid="45"/>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par>
                                <p:cTn id="34" presetID="18" presetClass="entr" presetSubtype="12" fill="hold"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strips(downLeft)">
                                      <p:cBhvr>
                                        <p:cTn id="36" dur="500"/>
                                        <p:tgtEl>
                                          <p:spTgt spid="47"/>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strips(downLeft)">
                                      <p:cBhvr>
                                        <p:cTn id="39" dur="500"/>
                                        <p:tgtEl>
                                          <p:spTgt spid="4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8" presetClass="entr" presetSubtype="12"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strips(downLeft)">
                                      <p:cBhvr>
                                        <p:cTn id="44" dur="500"/>
                                        <p:tgtEl>
                                          <p:spTgt spid="49"/>
                                        </p:tgtEl>
                                      </p:cBhvr>
                                    </p:animEffec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par>
                                <p:cTn id="45" presetID="18" presetClass="entr" presetSubtype="12" fill="hold" grpId="0"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strips(downLeft)">
                                      <p:cBhvr>
                                        <p:cTn id="47" dur="500"/>
                                        <p:tgtEl>
                                          <p:spTgt spid="4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669"/>
                                        </p:tgtEl>
                                        <p:attrNameLst>
                                          <p:attrName>style.visibility</p:attrName>
                                        </p:attrNameLst>
                                      </p:cBhvr>
                                      <p:to>
                                        <p:strVal val="visible"/>
                                      </p:to>
                                    </p:set>
                                    <p:animEffect transition="in" filter="fade">
                                      <p:cBhvr>
                                        <p:cTn id="52" dur="2000"/>
                                        <p:tgtEl>
                                          <p:spTgt spid="70669"/>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fade">
                                      <p:cBhvr>
                                        <p:cTn id="55" dur="2000"/>
                                        <p:tgtEl>
                                          <p:spTgt spid="5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2000"/>
                                        <p:tgtEl>
                                          <p:spTgt spid="5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fade">
                                      <p:cBhvr>
                                        <p:cTn id="61" dur="2000"/>
                                        <p:tgtEl>
                                          <p:spTgt spid="5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7" grpId="0"/>
      <p:bldP spid="70669" grpId="0"/>
      <p:bldP spid="33" grpId="0"/>
      <p:bldP spid="34" grpId="0"/>
      <p:bldP spid="41" grpId="0"/>
      <p:bldP spid="42" grpId="0"/>
      <p:bldP spid="43" grpId="0"/>
      <p:bldP spid="51" grpId="0" animBg="1"/>
      <p:bldP spid="52" grpId="0" animBg="1"/>
      <p:bldP spid="54" grpId="0"/>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29525B92-5BDE-4725-9925-F78BD290CC5F}"/>
              </a:ext>
            </a:extLst>
          </p:cNvPr>
          <p:cNvSpPr>
            <a:spLocks noChangeArrowheads="1"/>
          </p:cNvSpPr>
          <p:nvPr/>
        </p:nvSpPr>
        <p:spPr bwMode="auto">
          <a:xfrm>
            <a:off x="228630" y="408047"/>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a:solidFill>
                  <a:srgbClr val="0000FF"/>
                </a:solidFill>
                <a:latin typeface="Times New Roman" panose="02020603050405020304" pitchFamily="18" charset="0"/>
              </a:rPr>
              <a:t>Bài 1</a:t>
            </a:r>
            <a:r>
              <a:rPr lang="en-US" altLang="vi-VN" sz="2400">
                <a:solidFill>
                  <a:srgbClr val="0000FF"/>
                </a:solidFill>
                <a:latin typeface="Times New Roman" panose="02020603050405020304" pitchFamily="18" charset="0"/>
              </a:rPr>
              <a:t>:</a:t>
            </a:r>
          </a:p>
        </p:txBody>
      </p:sp>
      <p:grpSp>
        <p:nvGrpSpPr>
          <p:cNvPr id="11267" name="Group 27">
            <a:extLst>
              <a:ext uri="{FF2B5EF4-FFF2-40B4-BE49-F238E27FC236}">
                <a16:creationId xmlns:a16="http://schemas.microsoft.com/office/drawing/2014/main" xmlns="" id="{44D5C776-6E22-4FD0-8628-DE84BD13E11E}"/>
              </a:ext>
            </a:extLst>
          </p:cNvPr>
          <p:cNvGrpSpPr>
            <a:grpSpLocks/>
          </p:cNvGrpSpPr>
          <p:nvPr/>
        </p:nvGrpSpPr>
        <p:grpSpPr bwMode="auto">
          <a:xfrm>
            <a:off x="1676404" y="914401"/>
            <a:ext cx="7440613" cy="476250"/>
            <a:chOff x="1056" y="576"/>
            <a:chExt cx="4687" cy="300"/>
          </a:xfrm>
        </p:grpSpPr>
        <p:sp>
          <p:nvSpPr>
            <p:cNvPr id="11288" name="Rectangle 9">
              <a:extLst>
                <a:ext uri="{FF2B5EF4-FFF2-40B4-BE49-F238E27FC236}">
                  <a16:creationId xmlns:a16="http://schemas.microsoft.com/office/drawing/2014/main" xmlns="" id="{DCB4BF0C-8292-4057-A5B9-1B63DA6C848F}"/>
                </a:ext>
              </a:extLst>
            </p:cNvPr>
            <p:cNvSpPr>
              <a:spLocks noChangeArrowheads="1"/>
            </p:cNvSpPr>
            <p:nvPr/>
          </p:nvSpPr>
          <p:spPr bwMode="auto">
            <a:xfrm>
              <a:off x="1056" y="576"/>
              <a:ext cx="203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Các câu ghép và vế câu</a:t>
              </a:r>
            </a:p>
          </p:txBody>
        </p:sp>
        <p:sp>
          <p:nvSpPr>
            <p:cNvPr id="11289" name="Rectangle 10">
              <a:extLst>
                <a:ext uri="{FF2B5EF4-FFF2-40B4-BE49-F238E27FC236}">
                  <a16:creationId xmlns:a16="http://schemas.microsoft.com/office/drawing/2014/main" xmlns="" id="{DDF90F98-F607-4548-80C2-346E888E3F4E}"/>
                </a:ext>
              </a:extLst>
            </p:cNvPr>
            <p:cNvSpPr>
              <a:spLocks noChangeArrowheads="1"/>
            </p:cNvSpPr>
            <p:nvPr/>
          </p:nvSpPr>
          <p:spPr bwMode="auto">
            <a:xfrm>
              <a:off x="4272" y="624"/>
              <a:ext cx="147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0000FF"/>
                  </a:solidFill>
                  <a:latin typeface="Times New Roman" panose="02020603050405020304" pitchFamily="18" charset="0"/>
                </a:rPr>
                <a:t>Cách nối các vế câu</a:t>
              </a:r>
            </a:p>
          </p:txBody>
        </p:sp>
      </p:grpSp>
      <p:sp>
        <p:nvSpPr>
          <p:cNvPr id="71691" name="Rectangle 11">
            <a:extLst>
              <a:ext uri="{FF2B5EF4-FFF2-40B4-BE49-F238E27FC236}">
                <a16:creationId xmlns:a16="http://schemas.microsoft.com/office/drawing/2014/main" xmlns="" id="{253ADFC9-BD63-4BEF-BE2E-C1C60B34831C}"/>
              </a:ext>
            </a:extLst>
          </p:cNvPr>
          <p:cNvSpPr>
            <a:spLocks noChangeArrowheads="1"/>
          </p:cNvSpPr>
          <p:nvPr/>
        </p:nvSpPr>
        <p:spPr bwMode="auto">
          <a:xfrm>
            <a:off x="762001" y="1824038"/>
            <a:ext cx="498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FF3300"/>
                </a:solidFill>
                <a:latin typeface="Times New Roman" panose="02020603050405020304" pitchFamily="18" charset="0"/>
              </a:rPr>
              <a:t>Đoạn</a:t>
            </a:r>
            <a:r>
              <a:rPr lang="en-US" altLang="vi-VN" sz="2400" dirty="0">
                <a:solidFill>
                  <a:srgbClr val="FF3300"/>
                </a:solidFill>
                <a:latin typeface="Times New Roman" panose="02020603050405020304" pitchFamily="18" charset="0"/>
              </a:rPr>
              <a:t>  c </a:t>
            </a:r>
            <a:r>
              <a:rPr lang="en-US" altLang="vi-VN" sz="2400" dirty="0" err="1">
                <a:solidFill>
                  <a:srgbClr val="FF3300"/>
                </a:solidFill>
                <a:latin typeface="Times New Roman" panose="02020603050405020304" pitchFamily="18" charset="0"/>
              </a:rPr>
              <a:t>có</a:t>
            </a:r>
            <a:r>
              <a:rPr lang="en-US" altLang="vi-VN" sz="2400" dirty="0">
                <a:solidFill>
                  <a:srgbClr val="FF3300"/>
                </a:solidFill>
                <a:latin typeface="Times New Roman" panose="02020603050405020304" pitchFamily="18" charset="0"/>
              </a:rPr>
              <a:t> 1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ghép</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với</a:t>
            </a:r>
            <a:r>
              <a:rPr lang="en-US" altLang="vi-VN" sz="2400" dirty="0">
                <a:solidFill>
                  <a:srgbClr val="FF3300"/>
                </a:solidFill>
                <a:latin typeface="Times New Roman" panose="02020603050405020304" pitchFamily="18" charset="0"/>
              </a:rPr>
              <a:t> 3 </a:t>
            </a:r>
            <a:r>
              <a:rPr lang="en-US" altLang="vi-VN" sz="2400" dirty="0" err="1">
                <a:solidFill>
                  <a:srgbClr val="FF3300"/>
                </a:solidFill>
                <a:latin typeface="Times New Roman" panose="02020603050405020304" pitchFamily="18" charset="0"/>
              </a:rPr>
              <a:t>vế</a:t>
            </a:r>
            <a:r>
              <a:rPr lang="en-US" altLang="vi-VN" sz="2400" dirty="0">
                <a:solidFill>
                  <a:srgbClr val="FF3300"/>
                </a:solidFill>
                <a:latin typeface="Times New Roman" panose="02020603050405020304" pitchFamily="18" charset="0"/>
              </a:rPr>
              <a:t> </a:t>
            </a:r>
            <a:r>
              <a:rPr lang="en-US" altLang="vi-VN" sz="2400" dirty="0" err="1">
                <a:solidFill>
                  <a:srgbClr val="FF3300"/>
                </a:solidFill>
                <a:latin typeface="Times New Roman" panose="02020603050405020304" pitchFamily="18" charset="0"/>
              </a:rPr>
              <a:t>câu</a:t>
            </a:r>
            <a:r>
              <a:rPr lang="en-US" altLang="vi-VN" sz="2400" dirty="0">
                <a:solidFill>
                  <a:srgbClr val="FF3300"/>
                </a:solidFill>
                <a:latin typeface="Times New Roman" panose="02020603050405020304" pitchFamily="18" charset="0"/>
              </a:rPr>
              <a:t>:</a:t>
            </a:r>
          </a:p>
        </p:txBody>
      </p:sp>
      <p:sp>
        <p:nvSpPr>
          <p:cNvPr id="11269" name="Line 12">
            <a:extLst>
              <a:ext uri="{FF2B5EF4-FFF2-40B4-BE49-F238E27FC236}">
                <a16:creationId xmlns:a16="http://schemas.microsoft.com/office/drawing/2014/main" xmlns="" id="{1B291DED-7415-4D53-AABF-51549FA49640}"/>
              </a:ext>
            </a:extLst>
          </p:cNvPr>
          <p:cNvSpPr>
            <a:spLocks noChangeShapeType="1"/>
          </p:cNvSpPr>
          <p:nvPr/>
        </p:nvSpPr>
        <p:spPr bwMode="auto">
          <a:xfrm>
            <a:off x="6553200" y="1066800"/>
            <a:ext cx="0" cy="5791200"/>
          </a:xfrm>
          <a:prstGeom prst="line">
            <a:avLst/>
          </a:prstGeom>
          <a:noFill/>
          <a:ln w="28575">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693" name="Rectangle 13">
            <a:extLst>
              <a:ext uri="{FF2B5EF4-FFF2-40B4-BE49-F238E27FC236}">
                <a16:creationId xmlns:a16="http://schemas.microsoft.com/office/drawing/2014/main" xmlns="" id="{33A97B0A-B4A0-498C-A1C2-86562891DA30}"/>
              </a:ext>
            </a:extLst>
          </p:cNvPr>
          <p:cNvSpPr>
            <a:spLocks noChangeArrowheads="1"/>
          </p:cNvSpPr>
          <p:nvPr/>
        </p:nvSpPr>
        <p:spPr bwMode="auto">
          <a:xfrm>
            <a:off x="6705600" y="4800659"/>
            <a:ext cx="2209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2 nối với vế 3 bằng quan hệ </a:t>
            </a:r>
            <a:r>
              <a:rPr lang="en-US" altLang="vi-VN" sz="2400" u="sng">
                <a:solidFill>
                  <a:srgbClr val="0000FF"/>
                </a:solidFill>
                <a:latin typeface="Times New Roman" panose="02020603050405020304" pitchFamily="18" charset="0"/>
              </a:rPr>
              <a:t>từ </a:t>
            </a:r>
            <a:r>
              <a:rPr lang="en-US" altLang="vi-VN" sz="2400" u="sng">
                <a:solidFill>
                  <a:srgbClr val="00B050"/>
                </a:solidFill>
                <a:latin typeface="Times New Roman" panose="02020603050405020304" pitchFamily="18" charset="0"/>
              </a:rPr>
              <a:t>rồi</a:t>
            </a:r>
          </a:p>
        </p:txBody>
      </p:sp>
      <p:sp>
        <p:nvSpPr>
          <p:cNvPr id="11271" name="Line 14">
            <a:extLst>
              <a:ext uri="{FF2B5EF4-FFF2-40B4-BE49-F238E27FC236}">
                <a16:creationId xmlns:a16="http://schemas.microsoft.com/office/drawing/2014/main" xmlns="" id="{421251E3-86AA-4FC5-A170-806D11B11A46}"/>
              </a:ext>
            </a:extLst>
          </p:cNvPr>
          <p:cNvSpPr>
            <a:spLocks noChangeShapeType="1"/>
          </p:cNvSpPr>
          <p:nvPr/>
        </p:nvSpPr>
        <p:spPr bwMode="auto">
          <a:xfrm>
            <a:off x="0" y="1600200"/>
            <a:ext cx="9144000" cy="0"/>
          </a:xfrm>
          <a:prstGeom prst="line">
            <a:avLst/>
          </a:prstGeom>
          <a:noFill/>
          <a:ln w="38100">
            <a:solidFill>
              <a:srgbClr val="CC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Rectangle 21">
            <a:extLst>
              <a:ext uri="{FF2B5EF4-FFF2-40B4-BE49-F238E27FC236}">
                <a16:creationId xmlns:a16="http://schemas.microsoft.com/office/drawing/2014/main" xmlns="" id="{2667652B-4B90-401E-866B-0038E7B6C81B}"/>
              </a:ext>
            </a:extLst>
          </p:cNvPr>
          <p:cNvSpPr>
            <a:spLocks noChangeArrowheads="1"/>
          </p:cNvSpPr>
          <p:nvPr/>
        </p:nvSpPr>
        <p:spPr bwMode="auto">
          <a:xfrm>
            <a:off x="304800" y="2590801"/>
            <a:ext cx="64008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c)  </a:t>
            </a:r>
            <a:r>
              <a:rPr lang="en-US" altLang="vi-VN" sz="2400" dirty="0" err="1">
                <a:solidFill>
                  <a:srgbClr val="0000FF"/>
                </a:solidFill>
                <a:latin typeface="Times New Roman" panose="02020603050405020304" pitchFamily="18" charset="0"/>
              </a:rPr>
              <a:t>Tôi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ngắt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chiếc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lá</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sòi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đỏ</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thắm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xuống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dòng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chú</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nhái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bén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tí</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xíu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như</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đã</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phục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sẵn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từ</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bao</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giờ</a:t>
            </a:r>
            <a:r>
              <a:rPr lang="en-US" altLang="vi-VN" sz="2400" i="1"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nhảy</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phóc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ngồi</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chễm</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chệ</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trên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p>
        </p:txBody>
      </p:sp>
      <p:sp>
        <p:nvSpPr>
          <p:cNvPr id="11273" name="Rectangle 32">
            <a:extLst>
              <a:ext uri="{FF2B5EF4-FFF2-40B4-BE49-F238E27FC236}">
                <a16:creationId xmlns:a16="http://schemas.microsoft.com/office/drawing/2014/main" xmlns="" id="{27C934A9-040E-4561-BF9D-43B404F0D55E}"/>
              </a:ext>
            </a:extLst>
          </p:cNvPr>
          <p:cNvSpPr>
            <a:spLocks noChangeArrowheads="1"/>
          </p:cNvSpPr>
          <p:nvPr/>
        </p:nvSpPr>
        <p:spPr bwMode="auto">
          <a:xfrm>
            <a:off x="457200" y="4265673"/>
            <a:ext cx="63246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B050"/>
                </a:solidFill>
                <a:latin typeface="Times New Roman" panose="02020603050405020304" pitchFamily="18" charset="0"/>
              </a:rPr>
              <a:t>                    Chiếc lá thoáng tròng trành ,     chú nhái bén loay hoay cố giữ thăng bằng  rồi  chiếc thuyền đỏ thắm lặng lẽ xuôi dòng .</a:t>
            </a:r>
            <a:endParaRPr lang="en-US" altLang="vi-VN" sz="2400">
              <a:solidFill>
                <a:srgbClr val="00B050"/>
              </a:solidFill>
            </a:endParaRPr>
          </a:p>
        </p:txBody>
      </p:sp>
      <p:sp>
        <p:nvSpPr>
          <p:cNvPr id="34" name="Rectangle 33">
            <a:extLst>
              <a:ext uri="{FF2B5EF4-FFF2-40B4-BE49-F238E27FC236}">
                <a16:creationId xmlns:a16="http://schemas.microsoft.com/office/drawing/2014/main" xmlns="" id="{C0645D10-9B01-4D2A-9CDD-0A340587F380}"/>
              </a:ext>
            </a:extLst>
          </p:cNvPr>
          <p:cNvSpPr>
            <a:spLocks noChangeArrowheads="1"/>
          </p:cNvSpPr>
          <p:nvPr/>
        </p:nvSpPr>
        <p:spPr bwMode="auto">
          <a:xfrm>
            <a:off x="457200" y="4267200"/>
            <a:ext cx="6324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                    Chiếc lá thoáng tròng trành ,        chú nhái bén loay hoay cố giữ thăng bằng  rồi  chiếc thuyền đỏ thắm lặng lẽ xuôi dòng . </a:t>
            </a:r>
            <a:endParaRPr lang="en-US" altLang="vi-VN" sz="2400"/>
          </a:p>
        </p:txBody>
      </p:sp>
      <p:cxnSp>
        <p:nvCxnSpPr>
          <p:cNvPr id="38" name="Straight Connector 37">
            <a:extLst>
              <a:ext uri="{FF2B5EF4-FFF2-40B4-BE49-F238E27FC236}">
                <a16:creationId xmlns:a16="http://schemas.microsoft.com/office/drawing/2014/main" xmlns="" id="{F3DBDAC5-112A-475C-B838-D2987DD9C3F9}"/>
              </a:ext>
            </a:extLst>
          </p:cNvPr>
          <p:cNvCxnSpPr>
            <a:cxnSpLocks noChangeShapeType="1"/>
          </p:cNvCxnSpPr>
          <p:nvPr/>
        </p:nvCxnSpPr>
        <p:spPr bwMode="auto">
          <a:xfrm rot="5400000">
            <a:off x="5753100" y="4610100"/>
            <a:ext cx="381000" cy="1524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0" name="Straight Connector 39">
            <a:extLst>
              <a:ext uri="{FF2B5EF4-FFF2-40B4-BE49-F238E27FC236}">
                <a16:creationId xmlns:a16="http://schemas.microsoft.com/office/drawing/2014/main" xmlns="" id="{FEB88002-122E-47A1-99E1-AAE098353FAB}"/>
              </a:ext>
            </a:extLst>
          </p:cNvPr>
          <p:cNvCxnSpPr>
            <a:cxnSpLocks noChangeShapeType="1"/>
          </p:cNvCxnSpPr>
          <p:nvPr/>
        </p:nvCxnSpPr>
        <p:spPr bwMode="auto">
          <a:xfrm rot="5400000">
            <a:off x="5753100" y="5143500"/>
            <a:ext cx="457200" cy="76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2" name="Straight Connector 41">
            <a:extLst>
              <a:ext uri="{FF2B5EF4-FFF2-40B4-BE49-F238E27FC236}">
                <a16:creationId xmlns:a16="http://schemas.microsoft.com/office/drawing/2014/main" xmlns="" id="{D7705550-2207-4A4B-959E-415B725627B2}"/>
              </a:ext>
            </a:extLst>
          </p:cNvPr>
          <p:cNvCxnSpPr>
            <a:cxnSpLocks noChangeShapeType="1"/>
          </p:cNvCxnSpPr>
          <p:nvPr/>
        </p:nvCxnSpPr>
        <p:spPr bwMode="auto">
          <a:xfrm>
            <a:off x="2133600" y="4799073"/>
            <a:ext cx="3505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46" name="Straight Connector 45">
            <a:extLst>
              <a:ext uri="{FF2B5EF4-FFF2-40B4-BE49-F238E27FC236}">
                <a16:creationId xmlns:a16="http://schemas.microsoft.com/office/drawing/2014/main" xmlns="" id="{04EBD942-CF1C-4B99-8D94-3341645C94ED}"/>
              </a:ext>
            </a:extLst>
          </p:cNvPr>
          <p:cNvCxnSpPr>
            <a:cxnSpLocks noChangeShapeType="1"/>
          </p:cNvCxnSpPr>
          <p:nvPr/>
        </p:nvCxnSpPr>
        <p:spPr bwMode="auto">
          <a:xfrm>
            <a:off x="609600" y="5334000"/>
            <a:ext cx="5334000" cy="1588"/>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50" name="Straight Connector 49">
            <a:extLst>
              <a:ext uri="{FF2B5EF4-FFF2-40B4-BE49-F238E27FC236}">
                <a16:creationId xmlns:a16="http://schemas.microsoft.com/office/drawing/2014/main" xmlns="" id="{7BC45B40-D21D-4FFA-8926-3EEC08DBA3AE}"/>
              </a:ext>
            </a:extLst>
          </p:cNvPr>
          <p:cNvCxnSpPr>
            <a:cxnSpLocks noChangeShapeType="1"/>
          </p:cNvCxnSpPr>
          <p:nvPr/>
        </p:nvCxnSpPr>
        <p:spPr bwMode="auto">
          <a:xfrm>
            <a:off x="533400" y="5865873"/>
            <a:ext cx="5029200" cy="158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3" name="Text Box 22">
            <a:extLst>
              <a:ext uri="{FF2B5EF4-FFF2-40B4-BE49-F238E27FC236}">
                <a16:creationId xmlns:a16="http://schemas.microsoft.com/office/drawing/2014/main" xmlns="" id="{816D0C97-9DA2-42CC-BE1E-D0F3AB57E4C2}"/>
              </a:ext>
            </a:extLst>
          </p:cNvPr>
          <p:cNvSpPr txBox="1">
            <a:spLocks noChangeArrowheads="1"/>
          </p:cNvSpPr>
          <p:nvPr/>
        </p:nvSpPr>
        <p:spPr bwMode="auto">
          <a:xfrm>
            <a:off x="3124200" y="4724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1</a:t>
            </a:r>
          </a:p>
        </p:txBody>
      </p:sp>
      <p:sp>
        <p:nvSpPr>
          <p:cNvPr id="54" name="Text Box 22">
            <a:extLst>
              <a:ext uri="{FF2B5EF4-FFF2-40B4-BE49-F238E27FC236}">
                <a16:creationId xmlns:a16="http://schemas.microsoft.com/office/drawing/2014/main" xmlns="" id="{4A73A593-EAB8-47F2-859D-441549CA39FB}"/>
              </a:ext>
            </a:extLst>
          </p:cNvPr>
          <p:cNvSpPr txBox="1">
            <a:spLocks noChangeArrowheads="1"/>
          </p:cNvSpPr>
          <p:nvPr/>
        </p:nvSpPr>
        <p:spPr bwMode="auto">
          <a:xfrm>
            <a:off x="28956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2</a:t>
            </a:r>
          </a:p>
        </p:txBody>
      </p:sp>
      <p:sp>
        <p:nvSpPr>
          <p:cNvPr id="55" name="Text Box 22">
            <a:extLst>
              <a:ext uri="{FF2B5EF4-FFF2-40B4-BE49-F238E27FC236}">
                <a16:creationId xmlns:a16="http://schemas.microsoft.com/office/drawing/2014/main" xmlns="" id="{3797084F-03B9-43C4-AAD1-B617534C696B}"/>
              </a:ext>
            </a:extLst>
          </p:cNvPr>
          <p:cNvSpPr txBox="1">
            <a:spLocks noChangeArrowheads="1"/>
          </p:cNvSpPr>
          <p:nvPr/>
        </p:nvSpPr>
        <p:spPr bwMode="auto">
          <a:xfrm>
            <a:off x="2743200" y="58674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0000"/>
                </a:solidFill>
                <a:latin typeface="Times New Roman" panose="02020603050405020304" pitchFamily="18" charset="0"/>
              </a:rPr>
              <a:t>Vế 3</a:t>
            </a:r>
          </a:p>
        </p:txBody>
      </p:sp>
      <p:sp>
        <p:nvSpPr>
          <p:cNvPr id="56" name="AutoShape 41">
            <a:extLst>
              <a:ext uri="{FF2B5EF4-FFF2-40B4-BE49-F238E27FC236}">
                <a16:creationId xmlns:a16="http://schemas.microsoft.com/office/drawing/2014/main" xmlns="" id="{FBA0AB0C-E90A-464C-9277-6C72A631148D}"/>
              </a:ext>
            </a:extLst>
          </p:cNvPr>
          <p:cNvSpPr>
            <a:spLocks noChangeArrowheads="1"/>
          </p:cNvSpPr>
          <p:nvPr/>
        </p:nvSpPr>
        <p:spPr bwMode="auto">
          <a:xfrm>
            <a:off x="5638800" y="4572000"/>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7" name="AutoShape 41">
            <a:extLst>
              <a:ext uri="{FF2B5EF4-FFF2-40B4-BE49-F238E27FC236}">
                <a16:creationId xmlns:a16="http://schemas.microsoft.com/office/drawing/2014/main" xmlns="" id="{EFB157DF-E599-4159-AE40-8E0B3D4054BC}"/>
              </a:ext>
            </a:extLst>
          </p:cNvPr>
          <p:cNvSpPr>
            <a:spLocks noChangeArrowheads="1"/>
          </p:cNvSpPr>
          <p:nvPr/>
        </p:nvSpPr>
        <p:spPr bwMode="auto">
          <a:xfrm>
            <a:off x="6019800" y="4953000"/>
            <a:ext cx="457200" cy="4572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58" name="TextBox 52">
            <a:extLst>
              <a:ext uri="{FF2B5EF4-FFF2-40B4-BE49-F238E27FC236}">
                <a16:creationId xmlns:a16="http://schemas.microsoft.com/office/drawing/2014/main" xmlns="" id="{17EDFE15-83C9-429B-87B8-2045552B1053}"/>
              </a:ext>
            </a:extLst>
          </p:cNvPr>
          <p:cNvSpPr txBox="1">
            <a:spLocks noChangeArrowheads="1"/>
          </p:cNvSpPr>
          <p:nvPr/>
        </p:nvSpPr>
        <p:spPr bwMode="auto">
          <a:xfrm>
            <a:off x="5638800" y="4367604"/>
            <a:ext cx="228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a:solidFill>
                  <a:srgbClr val="00B050"/>
                </a:solidFill>
              </a:rPr>
              <a:t>,</a:t>
            </a:r>
          </a:p>
        </p:txBody>
      </p:sp>
      <p:sp>
        <p:nvSpPr>
          <p:cNvPr id="59" name="Rectangle 58">
            <a:extLst>
              <a:ext uri="{FF2B5EF4-FFF2-40B4-BE49-F238E27FC236}">
                <a16:creationId xmlns:a16="http://schemas.microsoft.com/office/drawing/2014/main" xmlns="" id="{3EFCC5D4-2911-42E6-91EF-C5E1FCFD7ABC}"/>
              </a:ext>
            </a:extLst>
          </p:cNvPr>
          <p:cNvSpPr>
            <a:spLocks noChangeArrowheads="1"/>
          </p:cNvSpPr>
          <p:nvPr/>
        </p:nvSpPr>
        <p:spPr bwMode="auto">
          <a:xfrm>
            <a:off x="6629400" y="3124208"/>
            <a:ext cx="2514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Vế 1 và vế 2 nối với nhau trực tiếp, giữa các vế câu có </a:t>
            </a:r>
            <a:r>
              <a:rPr lang="en-US" altLang="vi-VN" sz="2400" u="sng">
                <a:solidFill>
                  <a:srgbClr val="FF0000"/>
                </a:solidFill>
                <a:latin typeface="Times New Roman" panose="02020603050405020304" pitchFamily="18" charset="0"/>
              </a:rPr>
              <a:t>dấu phẩy</a:t>
            </a:r>
            <a:r>
              <a:rPr lang="en-US" altLang="vi-VN" sz="2400">
                <a:solidFill>
                  <a:srgbClr val="0000FF"/>
                </a:solidFill>
                <a:latin typeface="Times New Roman" panose="02020603050405020304" pitchFamily="18" charset="0"/>
              </a:rPr>
              <a:t>. </a:t>
            </a:r>
            <a:endParaRPr lang="en-US" altLang="vi-VN" sz="2400"/>
          </a:p>
        </p:txBody>
      </p:sp>
      <p:sp>
        <p:nvSpPr>
          <p:cNvPr id="60" name="TextBox 59">
            <a:extLst>
              <a:ext uri="{FF2B5EF4-FFF2-40B4-BE49-F238E27FC236}">
                <a16:creationId xmlns:a16="http://schemas.microsoft.com/office/drawing/2014/main" xmlns="" id="{AC7D5217-C028-4EE1-BC78-1CD52E0CE9D3}"/>
              </a:ext>
            </a:extLst>
          </p:cNvPr>
          <p:cNvSpPr txBox="1">
            <a:spLocks noChangeArrowheads="1"/>
          </p:cNvSpPr>
          <p:nvPr/>
        </p:nvSpPr>
        <p:spPr bwMode="auto">
          <a:xfrm>
            <a:off x="5943600" y="495306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B050"/>
                </a:solidFill>
                <a:latin typeface="Times New Roman" panose="02020603050405020304" pitchFamily="18" charset="0"/>
              </a:rPr>
              <a:t>rồi</a:t>
            </a:r>
            <a:r>
              <a:rPr lang="en-US" altLang="vi-VN" sz="1800">
                <a:solidFill>
                  <a:srgbClr val="0000FF"/>
                </a:solidFill>
                <a:latin typeface="Times New Roman" panose="02020603050405020304" pitchFamily="18" charset="0"/>
              </a:rPr>
              <a:t> </a:t>
            </a:r>
            <a:endParaRPr lang="en-US" alt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anim calcmode="lin" valueType="num">
                                      <p:cBhvr>
                                        <p:cTn id="7" dur="1000" fill="hold"/>
                                        <p:tgtEl>
                                          <p:spTgt spid="71691"/>
                                        </p:tgtEl>
                                        <p:attrNameLst>
                                          <p:attrName>ppt_w</p:attrName>
                                        </p:attrNameLst>
                                      </p:cBhvr>
                                      <p:tavLst>
                                        <p:tav tm="0">
                                          <p:val>
                                            <p:fltVal val="0"/>
                                          </p:val>
                                        </p:tav>
                                        <p:tav tm="100000">
                                          <p:val>
                                            <p:strVal val="#ppt_w"/>
                                          </p:val>
                                        </p:tav>
                                      </p:tavLst>
                                    </p:anim>
                                    <p:anim calcmode="lin" valueType="num">
                                      <p:cBhvr>
                                        <p:cTn id="8" dur="1000" fill="hold"/>
                                        <p:tgtEl>
                                          <p:spTgt spid="71691"/>
                                        </p:tgtEl>
                                        <p:attrNameLst>
                                          <p:attrName>ppt_h</p:attrName>
                                        </p:attrNameLst>
                                      </p:cBhvr>
                                      <p:tavLst>
                                        <p:tav tm="0">
                                          <p:val>
                                            <p:fltVal val="0"/>
                                          </p:val>
                                        </p:tav>
                                        <p:tav tm="100000">
                                          <p:val>
                                            <p:strVal val="#ppt_h"/>
                                          </p:val>
                                        </p:tav>
                                      </p:tavLst>
                                    </p:anim>
                                    <p:animEffect transition="in" filter="fade">
                                      <p:cBhvr>
                                        <p:cTn id="9" dur="1000"/>
                                        <p:tgtEl>
                                          <p:spTgt spid="7169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xit" presetSubtype="10" fill="hold" grpId="0" nodeType="clickEffect">
                                  <p:stCondLst>
                                    <p:cond delay="0"/>
                                  </p:stCondLst>
                                  <p:childTnLst>
                                    <p:animEffect transition="out" filter="checkerboard(across)">
                                      <p:cBhvr>
                                        <p:cTn id="13" dur="500"/>
                                        <p:tgtEl>
                                          <p:spTgt spid="34"/>
                                        </p:tgtEl>
                                      </p:cBhvr>
                                    </p:animEffect>
                                    <p:set>
                                      <p:cBhvr>
                                        <p:cTn id="14" dur="1" fill="hold">
                                          <p:stCondLst>
                                            <p:cond delay="499"/>
                                          </p:stCondLst>
                                        </p:cTn>
                                        <p:tgtEl>
                                          <p:spTgt spid="34"/>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12"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strips(downLeft)">
                                      <p:cBhvr>
                                        <p:cTn id="19" dur="500"/>
                                        <p:tgtEl>
                                          <p:spTgt spid="38"/>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18" presetClass="entr" presetSubtype="12"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downLeft)">
                                      <p:cBhvr>
                                        <p:cTn id="22" dur="500"/>
                                        <p:tgtEl>
                                          <p:spTgt spid="42"/>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strips(downLeft)">
                                      <p:cBhvr>
                                        <p:cTn id="25" dur="500"/>
                                        <p:tgtEl>
                                          <p:spTgt spid="53"/>
                                        </p:tgtEl>
                                      </p:cBhvr>
                                    </p:animEffect>
                                  </p:childTnLst>
                                </p:cTn>
                              </p:par>
                              <p:par>
                                <p:cTn id="26" presetID="18" presetClass="entr" presetSubtype="1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strips(downLeft)">
                                      <p:cBhvr>
                                        <p:cTn id="28" dur="500"/>
                                        <p:tgtEl>
                                          <p:spTgt spid="40"/>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par>
                                <p:cTn id="29" presetID="18" presetClass="entr" presetSubtype="12"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strips(downLeft)">
                                      <p:cBhvr>
                                        <p:cTn id="31" dur="500"/>
                                        <p:tgtEl>
                                          <p:spTgt spid="46"/>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strips(downLeft)">
                                      <p:cBhvr>
                                        <p:cTn id="34" dur="500"/>
                                        <p:tgtEl>
                                          <p:spTgt spid="54"/>
                                        </p:tgtEl>
                                      </p:cBhvr>
                                    </p:animEffect>
                                  </p:childTnLst>
                                </p:cTn>
                              </p:par>
                              <p:par>
                                <p:cTn id="35" presetID="18" presetClass="entr" presetSubtype="12"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strips(downLeft)">
                                      <p:cBhvr>
                                        <p:cTn id="37" dur="500"/>
                                        <p:tgtEl>
                                          <p:spTgt spid="50"/>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strips(downLeft)">
                                      <p:cBhvr>
                                        <p:cTn id="40" dur="500"/>
                                        <p:tgtEl>
                                          <p:spTgt spid="5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20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20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2000"/>
                                        <p:tgtEl>
                                          <p:spTgt spid="59"/>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2000"/>
                                        <p:tgtEl>
                                          <p:spTgt spid="6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2000"/>
                                        <p:tgtEl>
                                          <p:spTgt spid="5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1693"/>
                                        </p:tgtEl>
                                        <p:attrNameLst>
                                          <p:attrName>style.visibility</p:attrName>
                                        </p:attrNameLst>
                                      </p:cBhvr>
                                      <p:to>
                                        <p:strVal val="visible"/>
                                      </p:to>
                                    </p:set>
                                    <p:animEffect transition="in" filter="fade">
                                      <p:cBhvr>
                                        <p:cTn id="62" dur="2000"/>
                                        <p:tgtEl>
                                          <p:spTgt spid="71693"/>
                                        </p:tgtEl>
                                      </p:cBhvr>
                                    </p:animEffect>
                                  </p:childTnLst>
                                  <p:subTnLst>
                                    <p:audio>
                                      <p:cMediaNode>
                                        <p:cTn display="0" masterRel="sameClick">
                                          <p:stCondLst>
                                            <p:cond evt="begin" delay="0">
                                              <p:tn val="6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3" grpId="0"/>
      <p:bldP spid="34" grpId="0"/>
      <p:bldP spid="53" grpId="0"/>
      <p:bldP spid="54" grpId="0"/>
      <p:bldP spid="55" grpId="0"/>
      <p:bldP spid="56" grpId="0" animBg="1"/>
      <p:bldP spid="57" grpId="0" animBg="1"/>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7B73CD2D-D30D-421D-AD1A-1444D61B7220}"/>
              </a:ext>
            </a:extLst>
          </p:cNvPr>
          <p:cNvSpPr txBox="1"/>
          <p:nvPr/>
        </p:nvSpPr>
        <p:spPr>
          <a:xfrm>
            <a:off x="228600" y="533430"/>
            <a:ext cx="8686800" cy="2062103"/>
          </a:xfrm>
          <a:prstGeom prst="rect">
            <a:avLst/>
          </a:prstGeom>
          <a:noFill/>
        </p:spPr>
        <p:txBody>
          <a:bodyPr wrap="square" rtlCol="0">
            <a:spAutoFit/>
          </a:bodyPr>
          <a:lstStyle/>
          <a:p>
            <a:pPr algn="just"/>
            <a:r>
              <a:rPr lang="en-US" sz="3200">
                <a:latin typeface="Times New Roman" panose="02020603050405020304" pitchFamily="18" charset="0"/>
                <a:cs typeface="Times New Roman" panose="02020603050405020304" pitchFamily="18" charset="0"/>
              </a:rPr>
              <a:t>Bài 2: </a:t>
            </a:r>
            <a:r>
              <a:rPr lang="en-US" sz="3200" b="0">
                <a:latin typeface="Times New Roman" panose="02020603050405020304" pitchFamily="18" charset="0"/>
                <a:cs typeface="Times New Roman" panose="02020603050405020304" pitchFamily="18" charset="0"/>
              </a:rPr>
              <a:t>Viết </a:t>
            </a:r>
            <a:r>
              <a:rPr lang="en-US" sz="3200" b="0" u="sng">
                <a:latin typeface="Times New Roman" panose="02020603050405020304" pitchFamily="18" charset="0"/>
                <a:cs typeface="Times New Roman" panose="02020603050405020304" pitchFamily="18" charset="0"/>
              </a:rPr>
              <a:t>đoạn văn </a:t>
            </a:r>
            <a:r>
              <a:rPr lang="en-US" sz="3200" b="0">
                <a:latin typeface="Times New Roman" panose="02020603050405020304" pitchFamily="18" charset="0"/>
                <a:cs typeface="Times New Roman" panose="02020603050405020304" pitchFamily="18" charset="0"/>
              </a:rPr>
              <a:t>từ 3 đến 5 câu </a:t>
            </a:r>
            <a:r>
              <a:rPr lang="en-US" sz="3200" b="0" u="sng">
                <a:latin typeface="Times New Roman" panose="02020603050405020304" pitchFamily="18" charset="0"/>
                <a:cs typeface="Times New Roman" panose="02020603050405020304" pitchFamily="18" charset="0"/>
              </a:rPr>
              <a:t>tả ngoại hình </a:t>
            </a:r>
            <a:r>
              <a:rPr lang="en-US" sz="3200" b="0">
                <a:latin typeface="Times New Roman" panose="02020603050405020304" pitchFamily="18" charset="0"/>
                <a:cs typeface="Times New Roman" panose="02020603050405020304" pitchFamily="18" charset="0"/>
              </a:rPr>
              <a:t>một </a:t>
            </a:r>
            <a:r>
              <a:rPr lang="en-US" sz="3200" b="0" u="sng">
                <a:latin typeface="Times New Roman" panose="02020603050405020304" pitchFamily="18" charset="0"/>
                <a:cs typeface="Times New Roman" panose="02020603050405020304" pitchFamily="18" charset="0"/>
              </a:rPr>
              <a:t>ng</a:t>
            </a:r>
            <a:r>
              <a:rPr lang="vi-VN" sz="3200" b="0" u="sng">
                <a:latin typeface="Times New Roman" panose="02020603050405020304" pitchFamily="18" charset="0"/>
                <a:cs typeface="Times New Roman" panose="02020603050405020304" pitchFamily="18" charset="0"/>
              </a:rPr>
              <a:t>ư</a:t>
            </a:r>
            <a:r>
              <a:rPr lang="en-US" sz="3200" b="0" u="sng">
                <a:latin typeface="Times New Roman" panose="02020603050405020304" pitchFamily="18" charset="0"/>
                <a:cs typeface="Times New Roman" panose="02020603050405020304" pitchFamily="18" charset="0"/>
              </a:rPr>
              <a:t>ời bạn của em</a:t>
            </a:r>
            <a:r>
              <a:rPr lang="en-US" sz="3200" b="0">
                <a:latin typeface="Times New Roman" panose="02020603050405020304" pitchFamily="18" charset="0"/>
                <a:cs typeface="Times New Roman" panose="02020603050405020304" pitchFamily="18" charset="0"/>
              </a:rPr>
              <a:t>, trong đoạn văn </a:t>
            </a:r>
            <a:r>
              <a:rPr lang="en-US" sz="3200" b="0" u="sng">
                <a:latin typeface="Times New Roman" panose="02020603050405020304" pitchFamily="18" charset="0"/>
                <a:cs typeface="Times New Roman" panose="02020603050405020304" pitchFamily="18" charset="0"/>
              </a:rPr>
              <a:t>có ít nhất một câu ghép</a:t>
            </a:r>
            <a:r>
              <a:rPr lang="en-US" sz="3200" b="0">
                <a:latin typeface="Times New Roman" panose="02020603050405020304" pitchFamily="18" charset="0"/>
                <a:cs typeface="Times New Roman" panose="02020603050405020304" pitchFamily="18" charset="0"/>
              </a:rPr>
              <a:t>. Cho biết </a:t>
            </a:r>
            <a:r>
              <a:rPr lang="en-US" sz="3200" b="0" u="sng">
                <a:latin typeface="Times New Roman" panose="02020603050405020304" pitchFamily="18" charset="0"/>
                <a:cs typeface="Times New Roman" panose="02020603050405020304" pitchFamily="18" charset="0"/>
              </a:rPr>
              <a:t>các vế câu </a:t>
            </a:r>
            <a:r>
              <a:rPr lang="en-US" sz="3200" b="0">
                <a:latin typeface="Times New Roman" panose="02020603050405020304" pitchFamily="18" charset="0"/>
                <a:cs typeface="Times New Roman" panose="02020603050405020304" pitchFamily="18" charset="0"/>
              </a:rPr>
              <a:t>trong câu ghép đ</a:t>
            </a:r>
            <a:r>
              <a:rPr lang="vi-VN" sz="3200" b="0">
                <a:latin typeface="Times New Roman" panose="02020603050405020304" pitchFamily="18" charset="0"/>
                <a:cs typeface="Times New Roman" panose="02020603050405020304" pitchFamily="18" charset="0"/>
              </a:rPr>
              <a:t>ư</a:t>
            </a:r>
            <a:r>
              <a:rPr lang="en-US" sz="3200" b="0">
                <a:latin typeface="Times New Roman" panose="02020603050405020304" pitchFamily="18" charset="0"/>
                <a:cs typeface="Times New Roman" panose="02020603050405020304" pitchFamily="18" charset="0"/>
              </a:rPr>
              <a:t>ợc </a:t>
            </a:r>
            <a:r>
              <a:rPr lang="en-US" sz="3200" b="0" u="sng">
                <a:latin typeface="Times New Roman" panose="02020603050405020304" pitchFamily="18" charset="0"/>
                <a:cs typeface="Times New Roman" panose="02020603050405020304" pitchFamily="18" charset="0"/>
              </a:rPr>
              <a:t>nối với nhau </a:t>
            </a:r>
            <a:r>
              <a:rPr lang="en-US" sz="3200" b="0">
                <a:latin typeface="Times New Roman" panose="02020603050405020304" pitchFamily="18" charset="0"/>
                <a:cs typeface="Times New Roman" panose="02020603050405020304" pitchFamily="18" charset="0"/>
              </a:rPr>
              <a:t>bằng cách nào.</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060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descr="j0336978[2]">
            <a:extLst>
              <a:ext uri="{FF2B5EF4-FFF2-40B4-BE49-F238E27FC236}">
                <a16:creationId xmlns:a16="http://schemas.microsoft.com/office/drawing/2014/main" xmlns="" id="{92216E20-A30D-494B-908F-7C26A9EB448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2819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4">
            <a:extLst>
              <a:ext uri="{FF2B5EF4-FFF2-40B4-BE49-F238E27FC236}">
                <a16:creationId xmlns:a16="http://schemas.microsoft.com/office/drawing/2014/main" xmlns="" id="{B3248422-5D4E-4977-AF65-C55A6DBF68CF}"/>
              </a:ext>
            </a:extLst>
          </p:cNvPr>
          <p:cNvSpPr>
            <a:spLocks noGrp="1" noChangeArrowheads="1"/>
          </p:cNvSpPr>
          <p:nvPr>
            <p:ph type="title"/>
          </p:nvPr>
        </p:nvSpPr>
        <p:spPr>
          <a:xfrm>
            <a:off x="457200" y="274638"/>
            <a:ext cx="8229600" cy="1477962"/>
          </a:xfrm>
        </p:spPr>
        <p:txBody>
          <a:bodyPr/>
          <a:lstStyle/>
          <a:p>
            <a:pPr algn="ctr" eaLnBrk="1" hangingPunct="1"/>
            <a:r>
              <a:rPr lang="en-US" altLang="vi-VN" sz="5400" b="1" u="sng" smtClean="0">
                <a:solidFill>
                  <a:srgbClr val="FF0000"/>
                </a:solidFill>
                <a:latin typeface="Times New Roman" pitchFamily="18" charset="0"/>
                <a:cs typeface="Times New Roman" pitchFamily="18" charset="0"/>
              </a:rPr>
              <a:t>Trò chơi</a:t>
            </a:r>
            <a:r>
              <a:rPr lang="en-US" altLang="vi-VN" sz="5400" b="1" u="sng">
                <a:solidFill>
                  <a:srgbClr val="FF0000"/>
                </a:solidFill>
                <a:latin typeface=".VnTime" panose="020B7200000000000000" pitchFamily="34" charset="0"/>
              </a:rPr>
              <a:t>:</a:t>
            </a:r>
            <a:r>
              <a:rPr lang="en-US" altLang="vi-VN" sz="5400" b="1">
                <a:solidFill>
                  <a:srgbClr val="0000FF"/>
                </a:solidFill>
                <a:latin typeface=".VnTime" panose="020B7200000000000000" pitchFamily="34" charset="0"/>
              </a:rPr>
              <a:t/>
            </a:r>
            <a:br>
              <a:rPr lang="en-US" altLang="vi-VN" sz="5400" b="1">
                <a:solidFill>
                  <a:srgbClr val="0000FF"/>
                </a:solidFill>
                <a:latin typeface=".VnTime" panose="020B7200000000000000" pitchFamily="34" charset="0"/>
              </a:rPr>
            </a:br>
            <a:r>
              <a:rPr lang="en-US" altLang="vi-VN" sz="5400" b="1">
                <a:solidFill>
                  <a:srgbClr val="0000FF"/>
                </a:solidFill>
                <a:latin typeface="Times New Roman" pitchFamily="18" charset="0"/>
                <a:cs typeface="Times New Roman" pitchFamily="18" charset="0"/>
              </a:rPr>
              <a:t>Rung </a:t>
            </a:r>
            <a:r>
              <a:rPr lang="en-US" altLang="vi-VN" sz="5400" b="1" smtClean="0">
                <a:solidFill>
                  <a:srgbClr val="0000FF"/>
                </a:solidFill>
                <a:latin typeface="Times New Roman" pitchFamily="18" charset="0"/>
                <a:cs typeface="Times New Roman" pitchFamily="18" charset="0"/>
              </a:rPr>
              <a:t>chuông vàng</a:t>
            </a:r>
            <a:endParaRPr lang="en-US" altLang="vi-VN" sz="5400" b="1">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nodeType="clickEffect">
                                  <p:stCondLst>
                                    <p:cond delay="0"/>
                                  </p:stCondLst>
                                  <p:childTnLst>
                                    <p:anim calcmode="discrete" valueType="str">
                                      <p:cBhvr>
                                        <p:cTn id="6" dur="1000" fill="hold"/>
                                        <p:tgtEl>
                                          <p:spTgt spid="76805"/>
                                        </p:tgtEl>
                                        <p:attrNameLst>
                                          <p:attrName>style.visibility</p:attrName>
                                        </p:attrNameLst>
                                      </p:cBhvr>
                                      <p:tavLst>
                                        <p:tav tm="0">
                                          <p:val>
                                            <p:strVal val="hidden"/>
                                          </p:val>
                                        </p:tav>
                                        <p:tav tm="50000">
                                          <p:val>
                                            <p:strVal val="visible"/>
                                          </p:val>
                                        </p:tav>
                                      </p:tavLst>
                                    </p:anim>
                                  </p:childTnLst>
                                  <p:subTnLst>
                                    <p:audio>
                                      <p:cMediaNode>
                                        <p:cTn display="0" masterRel="sameClick">
                                          <p:stCondLst>
                                            <p:cond evt="begin" delay="0">
                                              <p:tn val="5"/>
                                            </p:cond>
                                          </p:stCondLst>
                                          <p:endCondLst>
                                            <p:cond evt="onStopAudio" delay="0">
                                              <p:tgtEl>
                                                <p:sldTgt/>
                                              </p:tgtEl>
                                            </p:cond>
                                          </p:endCondLst>
                                        </p:cTn>
                                        <p:tgtEl>
                                          <p:sndTgt r:embed="rId2" name="am thanh 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74BE9346-6E2F-4946-BCF9-63BC24CA3858}"/>
              </a:ext>
            </a:extLst>
          </p:cNvPr>
          <p:cNvGrpSpPr>
            <a:grpSpLocks/>
          </p:cNvGrpSpPr>
          <p:nvPr/>
        </p:nvGrpSpPr>
        <p:grpSpPr bwMode="auto">
          <a:xfrm>
            <a:off x="-380998" y="0"/>
            <a:ext cx="9269413" cy="5943600"/>
            <a:chOff x="-223" y="144"/>
            <a:chExt cx="5839" cy="3744"/>
          </a:xfrm>
        </p:grpSpPr>
        <p:grpSp>
          <p:nvGrpSpPr>
            <p:cNvPr id="14351" name="Group 3">
              <a:extLst>
                <a:ext uri="{FF2B5EF4-FFF2-40B4-BE49-F238E27FC236}">
                  <a16:creationId xmlns:a16="http://schemas.microsoft.com/office/drawing/2014/main" xmlns="" id="{86397565-E6E2-45F4-BA67-A115CA195073}"/>
                </a:ext>
              </a:extLst>
            </p:cNvPr>
            <p:cNvGrpSpPr>
              <a:grpSpLocks/>
            </p:cNvGrpSpPr>
            <p:nvPr/>
          </p:nvGrpSpPr>
          <p:grpSpPr bwMode="auto">
            <a:xfrm>
              <a:off x="240" y="144"/>
              <a:ext cx="5376" cy="3744"/>
              <a:chOff x="240" y="288"/>
              <a:chExt cx="5376" cy="3744"/>
            </a:xfrm>
          </p:grpSpPr>
          <p:grpSp>
            <p:nvGrpSpPr>
              <p:cNvPr id="14355" name="Group 4">
                <a:extLst>
                  <a:ext uri="{FF2B5EF4-FFF2-40B4-BE49-F238E27FC236}">
                    <a16:creationId xmlns:a16="http://schemas.microsoft.com/office/drawing/2014/main" xmlns="" id="{884ECBFE-8424-4238-B442-68CD178870B4}"/>
                  </a:ext>
                </a:extLst>
              </p:cNvPr>
              <p:cNvGrpSpPr>
                <a:grpSpLocks/>
              </p:cNvGrpSpPr>
              <p:nvPr/>
            </p:nvGrpSpPr>
            <p:grpSpPr bwMode="auto">
              <a:xfrm>
                <a:off x="240" y="288"/>
                <a:ext cx="5376" cy="3744"/>
                <a:chOff x="192" y="576"/>
                <a:chExt cx="5376" cy="3744"/>
              </a:xfrm>
            </p:grpSpPr>
            <p:sp>
              <p:nvSpPr>
                <p:cNvPr id="14357" name="AutoShape 5">
                  <a:extLst>
                    <a:ext uri="{FF2B5EF4-FFF2-40B4-BE49-F238E27FC236}">
                      <a16:creationId xmlns:a16="http://schemas.microsoft.com/office/drawing/2014/main" xmlns="" id="{C80F60D0-4110-47FE-A02A-2770E99EC815}"/>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4358" name="AutoShape 6" descr="J0309705">
                  <a:extLst>
                    <a:ext uri="{FF2B5EF4-FFF2-40B4-BE49-F238E27FC236}">
                      <a16:creationId xmlns:a16="http://schemas.microsoft.com/office/drawing/2014/main" xmlns="" id="{17A14456-4807-4239-8AC3-529FD81A6569}"/>
                    </a:ext>
                  </a:extLst>
                </p:cNvPr>
                <p:cNvSpPr>
                  <a:spLocks noChangeArrowheads="1"/>
                </p:cNvSpPr>
                <p:nvPr/>
              </p:nvSpPr>
              <p:spPr bwMode="auto">
                <a:xfrm>
                  <a:off x="228" y="6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4359" name="AutoShape 7" descr="J0309705">
                  <a:extLst>
                    <a:ext uri="{FF2B5EF4-FFF2-40B4-BE49-F238E27FC236}">
                      <a16:creationId xmlns:a16="http://schemas.microsoft.com/office/drawing/2014/main" xmlns="" id="{45708A5F-054E-4D38-9B12-972C0E52BD8E}"/>
                    </a:ext>
                  </a:extLst>
                </p:cNvPr>
                <p:cNvSpPr>
                  <a:spLocks noChangeArrowheads="1"/>
                </p:cNvSpPr>
                <p:nvPr/>
              </p:nvSpPr>
              <p:spPr bwMode="auto">
                <a:xfrm>
                  <a:off x="5301" y="7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4360" name="AutoShape 8" descr="J0309705">
                  <a:extLst>
                    <a:ext uri="{FF2B5EF4-FFF2-40B4-BE49-F238E27FC236}">
                      <a16:creationId xmlns:a16="http://schemas.microsoft.com/office/drawing/2014/main" xmlns="" id="{2FAB1C42-587E-4A7D-AA1B-E7282C928F02}"/>
                    </a:ext>
                  </a:extLst>
                </p:cNvPr>
                <p:cNvSpPr>
                  <a:spLocks noChangeArrowheads="1"/>
                </p:cNvSpPr>
                <p:nvPr/>
              </p:nvSpPr>
              <p:spPr bwMode="auto">
                <a:xfrm>
                  <a:off x="192" y="603"/>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1" name="AutoShape 9" descr="J0309705">
                  <a:extLst>
                    <a:ext uri="{FF2B5EF4-FFF2-40B4-BE49-F238E27FC236}">
                      <a16:creationId xmlns:a16="http://schemas.microsoft.com/office/drawing/2014/main" xmlns="" id="{EA8E06EE-1BDE-4814-A4EB-C246CD8E904A}"/>
                    </a:ext>
                  </a:extLst>
                </p:cNvPr>
                <p:cNvSpPr>
                  <a:spLocks noChangeArrowheads="1"/>
                </p:cNvSpPr>
                <p:nvPr/>
              </p:nvSpPr>
              <p:spPr bwMode="auto">
                <a:xfrm>
                  <a:off x="5301" y="576"/>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2" name="AutoShape 10" descr="J0309705">
                  <a:extLst>
                    <a:ext uri="{FF2B5EF4-FFF2-40B4-BE49-F238E27FC236}">
                      <a16:creationId xmlns:a16="http://schemas.microsoft.com/office/drawing/2014/main" xmlns="" id="{5AFA6AD5-4D65-45A8-9B8F-DC5EB73BEAAC}"/>
                    </a:ext>
                  </a:extLst>
                </p:cNvPr>
                <p:cNvSpPr>
                  <a:spLocks noChangeArrowheads="1"/>
                </p:cNvSpPr>
                <p:nvPr/>
              </p:nvSpPr>
              <p:spPr bwMode="auto">
                <a:xfrm>
                  <a:off x="228" y="3920"/>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4363" name="AutoShape 11" descr="J0309705">
                  <a:extLst>
                    <a:ext uri="{FF2B5EF4-FFF2-40B4-BE49-F238E27FC236}">
                      <a16:creationId xmlns:a16="http://schemas.microsoft.com/office/drawing/2014/main" xmlns="" id="{EE0D3829-97AE-4AD1-95C0-8542C702E846}"/>
                    </a:ext>
                  </a:extLst>
                </p:cNvPr>
                <p:cNvSpPr>
                  <a:spLocks noChangeArrowheads="1"/>
                </p:cNvSpPr>
                <p:nvPr/>
              </p:nvSpPr>
              <p:spPr bwMode="auto">
                <a:xfrm>
                  <a:off x="5270" y="3839"/>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4356" name="Picture 12" descr="PH02738U">
                <a:extLst>
                  <a:ext uri="{FF2B5EF4-FFF2-40B4-BE49-F238E27FC236}">
                    <a16:creationId xmlns:a16="http://schemas.microsoft.com/office/drawing/2014/main" xmlns="" id="{CF0233CE-91B0-4933-B984-C7C6316A4DA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52" name="Group 13">
              <a:extLst>
                <a:ext uri="{FF2B5EF4-FFF2-40B4-BE49-F238E27FC236}">
                  <a16:creationId xmlns:a16="http://schemas.microsoft.com/office/drawing/2014/main" xmlns="" id="{9548E4EB-E8D5-4D20-8D00-CDB381C8D9EE}"/>
                </a:ext>
              </a:extLst>
            </p:cNvPr>
            <p:cNvGrpSpPr>
              <a:grpSpLocks/>
            </p:cNvGrpSpPr>
            <p:nvPr/>
          </p:nvGrpSpPr>
          <p:grpSpPr bwMode="auto">
            <a:xfrm rot="-666890">
              <a:off x="-223" y="192"/>
              <a:ext cx="1135" cy="940"/>
              <a:chOff x="1457" y="2064"/>
              <a:chExt cx="1135" cy="940"/>
            </a:xfrm>
          </p:grpSpPr>
          <p:pic>
            <p:nvPicPr>
              <p:cNvPr id="14353" name="Picture 14" descr="SO00382_">
                <a:extLst>
                  <a:ext uri="{FF2B5EF4-FFF2-40B4-BE49-F238E27FC236}">
                    <a16:creationId xmlns:a16="http://schemas.microsoft.com/office/drawing/2014/main" xmlns="" id="{8AB07922-CF58-4839-B9C0-EDA12FEDCA7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Oval 15">
                <a:extLst>
                  <a:ext uri="{FF2B5EF4-FFF2-40B4-BE49-F238E27FC236}">
                    <a16:creationId xmlns:a16="http://schemas.microsoft.com/office/drawing/2014/main" xmlns="" id="{C9ACCF7C-18E5-41CD-A341-7AAA926FA9C6}"/>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3504" name="Text Box 16">
            <a:extLst>
              <a:ext uri="{FF2B5EF4-FFF2-40B4-BE49-F238E27FC236}">
                <a16:creationId xmlns:a16="http://schemas.microsoft.com/office/drawing/2014/main" xmlns="" id="{CCB4E32A-7C7C-4E84-B9B5-55C753CAF6D8}"/>
              </a:ext>
            </a:extLst>
          </p:cNvPr>
          <p:cNvSpPr txBox="1">
            <a:spLocks noChangeArrowheads="1"/>
          </p:cNvSpPr>
          <p:nvPr/>
        </p:nvSpPr>
        <p:spPr bwMode="auto">
          <a:xfrm>
            <a:off x="1219200" y="1295460"/>
            <a:ext cx="7086600" cy="2554545"/>
          </a:xfrm>
          <a:prstGeom prst="rect">
            <a:avLst/>
          </a:prstGeom>
          <a:noFill/>
          <a:ln w="9525">
            <a:noFill/>
            <a:miter lim="800000"/>
            <a:headEnd/>
            <a:tailEnd/>
          </a:ln>
        </p:spPr>
        <p:txBody>
          <a:bodyPr>
            <a:spAutoFit/>
          </a:bodyPr>
          <a:lstStyle/>
          <a:p>
            <a:r>
              <a:rPr lang="en-US" sz="3200" i="1" u="sng">
                <a:latin typeface="Times New Roman" pitchFamily="18" charset="0"/>
                <a:cs typeface="Times New Roman" pitchFamily="18" charset="0"/>
              </a:rPr>
              <a:t>Câu 1</a:t>
            </a:r>
            <a:r>
              <a:rPr lang="en-US" sz="3200" i="1">
                <a:latin typeface="Times New Roman" pitchFamily="18" charset="0"/>
                <a:cs typeface="Times New Roman" pitchFamily="18" charset="0"/>
              </a:rPr>
              <a:t>: Có mấy cách nối các vế câu trong câu ghép ?</a:t>
            </a:r>
          </a:p>
          <a:p>
            <a:r>
              <a:rPr lang="en-US" sz="3200" i="1">
                <a:latin typeface="Times New Roman" pitchFamily="18" charset="0"/>
                <a:cs typeface="Times New Roman" pitchFamily="18" charset="0"/>
              </a:rPr>
              <a:t>a) Có một cách nối.</a:t>
            </a:r>
          </a:p>
          <a:p>
            <a:r>
              <a:rPr lang="en-US" sz="3200" i="1">
                <a:latin typeface="Times New Roman" pitchFamily="18" charset="0"/>
                <a:cs typeface="Times New Roman" pitchFamily="18" charset="0"/>
              </a:rPr>
              <a:t>b) Có hai cách nối.</a:t>
            </a:r>
          </a:p>
          <a:p>
            <a:r>
              <a:rPr lang="es-ES" sz="3200" i="1">
                <a:latin typeface="Times New Roman" pitchFamily="18" charset="0"/>
                <a:cs typeface="Times New Roman" pitchFamily="18" charset="0"/>
              </a:rPr>
              <a:t>c) Có ba cách nối.</a:t>
            </a:r>
            <a:endParaRPr lang="en-US" sz="3200" i="1" dirty="0">
              <a:solidFill>
                <a:srgbClr val="0000FF"/>
              </a:solidFill>
              <a:latin typeface="Times New Roman" pitchFamily="18" charset="0"/>
              <a:cs typeface="Times New Roman" pitchFamily="18" charset="0"/>
            </a:endParaRPr>
          </a:p>
        </p:txBody>
      </p:sp>
      <p:sp>
        <p:nvSpPr>
          <p:cNvPr id="63505" name="Text Box 17">
            <a:extLst>
              <a:ext uri="{FF2B5EF4-FFF2-40B4-BE49-F238E27FC236}">
                <a16:creationId xmlns:a16="http://schemas.microsoft.com/office/drawing/2014/main" xmlns="" id="{E4A7B67A-4EDB-4FD2-89EE-75FCDE9078AC}"/>
              </a:ext>
            </a:extLst>
          </p:cNvPr>
          <p:cNvSpPr txBox="1">
            <a:spLocks noChangeArrowheads="1"/>
          </p:cNvSpPr>
          <p:nvPr/>
        </p:nvSpPr>
        <p:spPr bwMode="auto">
          <a:xfrm>
            <a:off x="2362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dirty="0" err="1">
                <a:solidFill>
                  <a:srgbClr val="FF0000"/>
                </a:solidFill>
                <a:latin typeface="Times New Roman" panose="02020603050405020304" pitchFamily="18" charset="0"/>
                <a:cs typeface="Times New Roman" panose="02020603050405020304" pitchFamily="18" charset="0"/>
              </a:rPr>
              <a:t>Đáp</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u="sng" dirty="0" err="1">
                <a:solidFill>
                  <a:srgbClr val="FF0000"/>
                </a:solidFill>
                <a:latin typeface="Times New Roman" panose="02020603050405020304" pitchFamily="18" charset="0"/>
                <a:cs typeface="Times New Roman" panose="02020603050405020304" pitchFamily="18" charset="0"/>
              </a:rPr>
              <a:t>án</a:t>
            </a:r>
            <a:r>
              <a:rPr lang="en-US" altLang="vi-VN" sz="3600" i="1" u="sng" dirty="0">
                <a:solidFill>
                  <a:srgbClr val="FF0000"/>
                </a:solidFill>
                <a:latin typeface="Times New Roman" panose="02020603050405020304" pitchFamily="18" charset="0"/>
                <a:cs typeface="Times New Roman" panose="02020603050405020304" pitchFamily="18" charset="0"/>
              </a:rPr>
              <a:t> </a:t>
            </a:r>
            <a:r>
              <a:rPr lang="en-US" altLang="vi-VN" sz="3600" i="1" dirty="0">
                <a:solidFill>
                  <a:srgbClr val="FF0000"/>
                </a:solidFill>
                <a:latin typeface="Times New Roman" panose="02020603050405020304" pitchFamily="18" charset="0"/>
                <a:cs typeface="Times New Roman" panose="02020603050405020304" pitchFamily="18" charset="0"/>
              </a:rPr>
              <a:t>: b</a:t>
            </a:r>
          </a:p>
        </p:txBody>
      </p:sp>
      <p:pic>
        <p:nvPicPr>
          <p:cNvPr id="63506" name="Picture 18" descr="J0295069">
            <a:extLst>
              <a:ext uri="{FF2B5EF4-FFF2-40B4-BE49-F238E27FC236}">
                <a16:creationId xmlns:a16="http://schemas.microsoft.com/office/drawing/2014/main" xmlns="" id="{12A45965-A5D3-4FAF-BB18-B53AAA7F507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225212">
            <a:off x="2232819" y="-743744"/>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xmlns="" id="{21949F9D-F208-487A-8BFC-4B6F7F217A3D}"/>
              </a:ext>
            </a:extLst>
          </p:cNvPr>
          <p:cNvSpPr txBox="1">
            <a:spLocks noChangeArrowheads="1"/>
          </p:cNvSpPr>
          <p:nvPr/>
        </p:nvSpPr>
        <p:spPr bwMode="auto">
          <a:xfrm>
            <a:off x="6731000"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xmlns="" id="{346354E2-2FF6-4F84-A0DB-D16698D08C58}"/>
              </a:ext>
            </a:extLst>
          </p:cNvPr>
          <p:cNvSpPr txBox="1">
            <a:spLocks noChangeArrowheads="1"/>
          </p:cNvSpPr>
          <p:nvPr/>
        </p:nvSpPr>
        <p:spPr bwMode="auto">
          <a:xfrm>
            <a:off x="6737350" y="495782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xmlns="" id="{B67500E6-4707-40F8-A9EF-71815C6F9587}"/>
              </a:ext>
            </a:extLst>
          </p:cNvPr>
          <p:cNvSpPr txBox="1">
            <a:spLocks noChangeArrowheads="1"/>
          </p:cNvSpPr>
          <p:nvPr/>
        </p:nvSpPr>
        <p:spPr bwMode="auto">
          <a:xfrm>
            <a:off x="6737350" y="49721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xmlns="" id="{B2653CF6-D8C9-44B4-8373-27DD22518F9F}"/>
              </a:ext>
            </a:extLst>
          </p:cNvPr>
          <p:cNvSpPr txBox="1">
            <a:spLocks noChangeArrowheads="1"/>
          </p:cNvSpPr>
          <p:nvPr/>
        </p:nvSpPr>
        <p:spPr bwMode="auto">
          <a:xfrm>
            <a:off x="6737350" y="49594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xmlns="" id="{D65BC962-346A-4467-BBDE-3221AECC46B6}"/>
              </a:ext>
            </a:extLst>
          </p:cNvPr>
          <p:cNvSpPr txBox="1">
            <a:spLocks noChangeArrowheads="1"/>
          </p:cNvSpPr>
          <p:nvPr/>
        </p:nvSpPr>
        <p:spPr bwMode="auto">
          <a:xfrm>
            <a:off x="6727825" y="496417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xmlns="" id="{EF0A3E47-A206-403C-BDDB-9B2733FA9693}"/>
              </a:ext>
            </a:extLst>
          </p:cNvPr>
          <p:cNvSpPr txBox="1">
            <a:spLocks noChangeArrowheads="1"/>
          </p:cNvSpPr>
          <p:nvPr/>
        </p:nvSpPr>
        <p:spPr bwMode="auto">
          <a:xfrm>
            <a:off x="6726238"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xmlns="" id="{721F31C6-3C6E-451E-8610-C9B9D2B97377}"/>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xmlns="" id="{E0E7F46B-0D9B-422B-8D39-A76194C9EB6E}"/>
              </a:ext>
            </a:extLst>
          </p:cNvPr>
          <p:cNvSpPr>
            <a:spLocks noChangeArrowheads="1"/>
          </p:cNvSpPr>
          <p:nvPr/>
        </p:nvSpPr>
        <p:spPr bwMode="auto">
          <a:xfrm>
            <a:off x="1098549" y="2798869"/>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xmlns="" id="{53F8E7F4-D587-4849-930B-28462F237A7B}"/>
              </a:ext>
            </a:extLst>
          </p:cNvPr>
          <p:cNvSpPr txBox="1">
            <a:spLocks noChangeArrowheads="1"/>
          </p:cNvSpPr>
          <p:nvPr/>
        </p:nvSpPr>
        <p:spPr bwMode="auto">
          <a:xfrm>
            <a:off x="1257300" y="2765263"/>
            <a:ext cx="838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b)</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0" presetClass="path" presetSubtype="0" accel="50000" decel="50000" fill="hold" nodeType="afterEffect">
                                  <p:stCondLst>
                                    <p:cond delay="0"/>
                                  </p:stCondLst>
                                  <p:childTnLst>
                                    <p:animMotion origin="layout" path="M 0.09723 0.08426 C 0.09549 0.11528 0.0941 0.14699 0.09723 0.14815 C 0.1007 0.14884 0.1125 0.08842 0.11667 0.09051 C 0.12136 0.09213 0.12066 0.16088 0.12379 0.16088 C 0.12674 0.16088 0.13091 0.09282 0.13473 0.09051 C 0.13802 0.08796 0.14115 0.14884 0.14566 0.14815 C 0.14983 0.14699 0.15608 0.08518 0.16077 0.08426 C 0.16545 0.08356 0.16893 0.14398 0.17396 0.14167 C 0.179 0.13958 0.18507 0.06967 0.1915 0.0713 C 0.19775 0.07315 0.20643 0.15324 0.21094 0.15417 C 0.21598 0.15509 0.21528 0.07893 0.21997 0.07801 C 0.22483 0.07731 0.23368 0.14699 0.23941 0.14815 C 0.24549 0.14884 0.25035 0.08426 0.25504 0.08426 C 0.2592 0.08426 0.2592 0.14884 0.26598 0.14815 C 0.27257 0.14699 0.28629 0.07731 0.29427 0.07801 C 0.30226 0.07893 0.30834 0.15509 0.31407 0.15417 C 0.32014 0.15324 0.32448 0.07315 0.32952 0.0713 C 0.33455 0.06967 0.3408 0.14074 0.34497 0.14167 C 0.34879 0.14259 0.34879 0.08125 0.35348 0.07801 C 0.35851 0.07454 0.36684 0.12662 0.37327 0.12199 C 0.37969 0.11829 0.38664 0.05139 0.39289 0.05231 C 0.39914 0.05324 0.40521 0.1287 0.41059 0.1287 C 0.41563 0.1287 0.41893 0.05324 0.42379 0.05231 C 0.4283 0.05139 0.43525 0.12199 0.43889 0.12199 C 0.44271 0.12199 0.44271 0.05393 0.44757 0.05231 C 0.45226 0.05046 0.46198 0.10972 0.46702 0.10972 C 0.47309 0.10972 0.47726 0.05231 0.48056 0.05231 C 0.48368 0.05231 0.48195 0.11111 0.48716 0.10972 C 0.49219 0.1088 0.50591 0.04514 0.51129 0.04583 C 0.5165 0.04699 0.51493 0.11944 0.51997 0.11597 C 0.52448 0.11273 0.53368 0.02824 0.53941 0.02685 C 0.54566 0.02592 0.55139 0.10972 0.55521 0.10972 C 0.55851 0.10972 0.5573 0.03055 0.56164 0.02685 C 0.56632 0.02384 0.57535 0.09213 0.58108 0.09051 C 0.58716 0.08842 0.59236 0.01528 0.5967 0.01458 C 0.6007 0.01296 0.60174 0.08194 0.60556 0.08426 C 0.60903 0.08611 0.61424 0.02824 0.61841 0.02685 C 0.62309 0.02592 0.62709 0.07801 0.63177 0.07801 C 0.63611 0.07801 0.63959 0.025 0.64497 0.02685 C 0.65035 0.02917 0.65868 0.09444 0.66459 0.09051 C 0.67032 0.08611 0.67396 0.00255 0.67986 0.00139 C 0.68577 0.00069 0.69427 0.08426 0.69966 0.08426 C 0.70504 0.08426 0.70712 0.00255 0.71285 0.00139 C 0.71823 0.00069 0.72761 0.07731 0.73247 0.07801 C 0.73733 0.07893 0.73785 0.00856 0.74115 0.00787 C 0.74427 0.00694 0.74705 0.07222 0.75209 0.0713 C 0.75747 0.0706 0.76719 1.11111E-6 0.77188 0.00139 C 0.77674 0.00324 0.89445 0.04213 0.78056 0.08426 C 0.66719 0.12662 0.20521 0.21528 0.09098 0.25602 C -0.02291 0.29745 0.09271 0.33333 0.09532 0.33333 C 0.09757 0.33333 0.10105 0.25741 0.10608 0.25602 C 0.11094 0.25509 0.12066 0.32731 0.12587 0.32662 C 0.13073 0.325 0.13264 0.25 0.13681 0.25 C 0.14045 0.25 0.1448 0.32662 0.14983 0.32662 C 0.15486 0.32662 0.16233 0.25301 0.16736 0.25 C 0.17257 0.2463 0.17674 0.30648 0.18039 0.30717 C 0.18455 0.3081 0.18681 0.25417 0.1915 0.25602 C 0.19636 0.25833 0.20382 0.32315 0.20886 0.32014 C 0.21441 0.31643 0.21702 0.23912 0.22188 0.23727 C 0.22709 0.23518 0.23473 0.30717 0.23941 0.30717 C 0.24462 0.30717 0.24966 0.23842 0.25278 0.23727 C 0.25608 0.23657 0.254 0.3 0.2592 0.30116 C 0.26476 0.30185 0.28021 0.24375 0.28559 0.24375 C 0.29098 0.24375 0.28664 0.30648 0.29219 0.30116 C 0.29775 0.2956 0.31198 0.21157 0.31841 0.21157 C 0.32518 0.21157 0.32483 0.2993 0.3316 0.30116 C 0.33872 0.30278 0.3533 0.22616 0.36007 0.22454 C 0.36702 0.22268 0.36858 0.2919 0.37327 0.28819 C 0.37795 0.28518 0.38403 0.20741 0.38855 0.20532 C 0.39289 0.20301 0.39532 0.2787 0.39914 0.275 C 0.4033 0.27199 0.40868 0.18796 0.41285 0.18588 C 0.4165 0.18403 0.4198 0.26157 0.42379 0.26227 C 0.42726 0.26389 0.43282 0.19467 0.43646 0.19259 C 0.4408 0.19074 0.4415 0.25069 0.44757 0.25 C 0.454 0.24861 0.46702 0.18657 0.47361 0.18588 C 0.48108 0.18472 0.48351 0.24676 0.48941 0.24375 C 0.49514 0.24005 0.50105 0.16574 0.50903 0.16713 C 0.51702 0.16782 0.53021 0.25069 0.53768 0.25 C 0.54462 0.24861 0.54723 0.16088 0.55278 0.16088 C 0.55851 0.16088 0.56736 0.24861 0.57275 0.25 C 0.57761 0.25069 0.579 0.16713 0.58334 0.16713 C 0.58802 0.16713 0.59375 0.25 0.59879 0.25 C 0.60382 0.25 0.6073 0.16713 0.61424 0.16713 C 0.62101 0.16713 0.63056 0.20856 0.64045 0.25 " pathEditMode="relative" rAng="0" ptsTypes="aaaaaaaaaaaaaaaaaaaaaaaaaaaaaaaaaaaaaaaaaaaaaaaaaaaaaaaaaaaaaaaaaaaaaaaaaaaaaaaaaaaA">
                                      <p:cBhvr>
                                        <p:cTn id="16" dur="5000" fill="hold"/>
                                        <p:tgtEl>
                                          <p:spTgt spid="63506"/>
                                        </p:tgtEl>
                                        <p:attrNameLst>
                                          <p:attrName>ppt_x</p:attrName>
                                          <p:attrName>ppt_y</p:attrName>
                                        </p:attrNameLst>
                                      </p:cBhvr>
                                      <p:rCtr x="33854" y="8241"/>
                                    </p:animMotion>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63504"/>
                                        </p:tgtEl>
                                        <p:attrNameLst>
                                          <p:attrName>style.visibility</p:attrName>
                                        </p:attrNameLst>
                                      </p:cBhvr>
                                      <p:to>
                                        <p:strVal val="visible"/>
                                      </p:to>
                                    </p:set>
                                    <p:anim calcmode="discrete" valueType="clr">
                                      <p:cBhvr override="childStyle">
                                        <p:cTn id="19"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63504"/>
                                        </p:tgtEl>
                                        <p:attrNameLst>
                                          <p:attrName>fillcolor</p:attrName>
                                        </p:attrNameLst>
                                      </p:cBhvr>
                                      <p:tavLst>
                                        <p:tav tm="0">
                                          <p:val>
                                            <p:clrVal>
                                              <a:schemeClr val="accent2"/>
                                            </p:clrVal>
                                          </p:val>
                                        </p:tav>
                                        <p:tav tm="50000">
                                          <p:val>
                                            <p:clrVal>
                                              <a:schemeClr val="hlink"/>
                                            </p:clrVal>
                                          </p:val>
                                        </p:tav>
                                      </p:tavLst>
                                    </p:anim>
                                    <p:set>
                                      <p:cBhvr>
                                        <p:cTn id="21" dur="200"/>
                                        <p:tgtEl>
                                          <p:spTgt spid="6350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63507"/>
                                        </p:tgtEl>
                                        <p:attrNameLst>
                                          <p:attrName>style.visibility</p:attrName>
                                        </p:attrNameLst>
                                      </p:cBhvr>
                                      <p:to>
                                        <p:strVal val="visible"/>
                                      </p:to>
                                    </p:set>
                                    <p:animEffect transition="in" filter="slide(fromBottom)">
                                      <p:cBhvr>
                                        <p:cTn id="26" dur="500"/>
                                        <p:tgtEl>
                                          <p:spTgt spid="63507"/>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3508"/>
                                        </p:tgtEl>
                                        <p:attrNameLst>
                                          <p:attrName>style.visibility</p:attrName>
                                        </p:attrNameLst>
                                      </p:cBhvr>
                                      <p:to>
                                        <p:strVal val="visible"/>
                                      </p:to>
                                    </p:set>
                                    <p:animEffect transition="in" filter="slide(fromBottom)">
                                      <p:cBhvr>
                                        <p:cTn id="29" dur="500"/>
                                        <p:tgtEl>
                                          <p:spTgt spid="63508"/>
                                        </p:tgtEl>
                                      </p:cBhvr>
                                    </p:animEffect>
                                  </p:childTnLst>
                                </p:cTn>
                              </p:par>
                              <p:par>
                                <p:cTn id="30" presetID="12" presetClass="entr" presetSubtype="4" fill="hold" grpId="1" nodeType="with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slide(fromBottom)">
                                      <p:cBhvr>
                                        <p:cTn id="32" dur="500"/>
                                        <p:tgtEl>
                                          <p:spTgt spid="63509"/>
                                        </p:tgtEl>
                                      </p:cBhvr>
                                    </p:animEffect>
                                  </p:childTnLst>
                                </p:cTn>
                              </p:par>
                              <p:par>
                                <p:cTn id="33" presetID="12" presetClass="entr" presetSubtype="4" fill="hold" grpId="1" nodeType="withEffect">
                                  <p:stCondLst>
                                    <p:cond delay="0"/>
                                  </p:stCondLst>
                                  <p:childTnLst>
                                    <p:set>
                                      <p:cBhvr>
                                        <p:cTn id="34" dur="1" fill="hold">
                                          <p:stCondLst>
                                            <p:cond delay="0"/>
                                          </p:stCondLst>
                                        </p:cTn>
                                        <p:tgtEl>
                                          <p:spTgt spid="63510"/>
                                        </p:tgtEl>
                                        <p:attrNameLst>
                                          <p:attrName>style.visibility</p:attrName>
                                        </p:attrNameLst>
                                      </p:cBhvr>
                                      <p:to>
                                        <p:strVal val="visible"/>
                                      </p:to>
                                    </p:set>
                                    <p:animEffect transition="in" filter="slide(fromBottom)">
                                      <p:cBhvr>
                                        <p:cTn id="35" dur="500"/>
                                        <p:tgtEl>
                                          <p:spTgt spid="63510"/>
                                        </p:tgtEl>
                                      </p:cBhvr>
                                    </p:animEffect>
                                  </p:childTnLst>
                                </p:cTn>
                              </p:par>
                              <p:par>
                                <p:cTn id="36" presetID="12" presetClass="entr" presetSubtype="4" fill="hold" grpId="1" nodeType="withEffect">
                                  <p:stCondLst>
                                    <p:cond delay="0"/>
                                  </p:stCondLst>
                                  <p:childTnLst>
                                    <p:set>
                                      <p:cBhvr>
                                        <p:cTn id="37" dur="1" fill="hold">
                                          <p:stCondLst>
                                            <p:cond delay="0"/>
                                          </p:stCondLst>
                                        </p:cTn>
                                        <p:tgtEl>
                                          <p:spTgt spid="63511"/>
                                        </p:tgtEl>
                                        <p:attrNameLst>
                                          <p:attrName>style.visibility</p:attrName>
                                        </p:attrNameLst>
                                      </p:cBhvr>
                                      <p:to>
                                        <p:strVal val="visible"/>
                                      </p:to>
                                    </p:set>
                                    <p:animEffect transition="in" filter="slide(fromBottom)">
                                      <p:cBhvr>
                                        <p:cTn id="38" dur="500"/>
                                        <p:tgtEl>
                                          <p:spTgt spid="63511"/>
                                        </p:tgtEl>
                                      </p:cBhvr>
                                    </p:animEffect>
                                  </p:childTnLst>
                                </p:cTn>
                              </p:par>
                              <p:par>
                                <p:cTn id="39" presetID="12" presetClass="entr" presetSubtype="4" fill="hold" grpId="1" nodeType="withEffect">
                                  <p:stCondLst>
                                    <p:cond delay="0"/>
                                  </p:stCondLst>
                                  <p:childTnLst>
                                    <p:set>
                                      <p:cBhvr>
                                        <p:cTn id="40" dur="1" fill="hold">
                                          <p:stCondLst>
                                            <p:cond delay="0"/>
                                          </p:stCondLst>
                                        </p:cTn>
                                        <p:tgtEl>
                                          <p:spTgt spid="63512"/>
                                        </p:tgtEl>
                                        <p:attrNameLst>
                                          <p:attrName>style.visibility</p:attrName>
                                        </p:attrNameLst>
                                      </p:cBhvr>
                                      <p:to>
                                        <p:strVal val="visible"/>
                                      </p:to>
                                    </p:set>
                                    <p:animEffect transition="in" filter="slide(fromBottom)">
                                      <p:cBhvr>
                                        <p:cTn id="41" dur="500"/>
                                        <p:tgtEl>
                                          <p:spTgt spid="63512"/>
                                        </p:tgtEl>
                                      </p:cBhvr>
                                    </p:animEffect>
                                  </p:childTnLst>
                                </p:cTn>
                              </p:par>
                            </p:childTnLst>
                          </p:cTn>
                        </p:par>
                        <p:par>
                          <p:cTn id="42" fill="hold" nodeType="afterGroup">
                            <p:stCondLst>
                              <p:cond delay="500"/>
                            </p:stCondLst>
                            <p:childTnLst>
                              <p:par>
                                <p:cTn id="43" presetID="1" presetClass="exit" presetSubtype="0" fill="hold" grpId="0" nodeType="afterEffect">
                                  <p:stCondLst>
                                    <p:cond delay="1000"/>
                                  </p:stCondLst>
                                  <p:childTnLst>
                                    <p:set>
                                      <p:cBhvr>
                                        <p:cTn id="44"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1500"/>
                            </p:stCondLst>
                            <p:childTnLst>
                              <p:par>
                                <p:cTn id="46" presetID="1" presetClass="exit" presetSubtype="0" fill="hold" grpId="0" nodeType="afterEffect">
                                  <p:stCondLst>
                                    <p:cond delay="1000"/>
                                  </p:stCondLst>
                                  <p:childTnLst>
                                    <p:set>
                                      <p:cBhvr>
                                        <p:cTn id="47"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start.wav"/>
                                        </p:tgtEl>
                                      </p:cMediaNode>
                                    </p:audio>
                                  </p:subTnLst>
                                </p:cTn>
                              </p:par>
                            </p:childTnLst>
                          </p:cTn>
                        </p:par>
                        <p:par>
                          <p:cTn id="48" fill="hold" nodeType="afterGroup">
                            <p:stCondLst>
                              <p:cond delay="2500"/>
                            </p:stCondLst>
                            <p:childTnLst>
                              <p:par>
                                <p:cTn id="49" presetID="1" presetClass="exit" presetSubtype="0" fill="hold" grpId="0" nodeType="afterEffect">
                                  <p:stCondLst>
                                    <p:cond delay="1000"/>
                                  </p:stCondLst>
                                  <p:childTnLst>
                                    <p:set>
                                      <p:cBhvr>
                                        <p:cTn id="50"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start.wav"/>
                                        </p:tgtEl>
                                      </p:cMediaNode>
                                    </p:audio>
                                  </p:subTnLst>
                                </p:cTn>
                              </p:par>
                            </p:childTnLst>
                          </p:cTn>
                        </p:par>
                        <p:par>
                          <p:cTn id="51" fill="hold" nodeType="afterGroup">
                            <p:stCondLst>
                              <p:cond delay="3500"/>
                            </p:stCondLst>
                            <p:childTnLst>
                              <p:par>
                                <p:cTn id="52" presetID="1" presetClass="exit" presetSubtype="0" fill="hold" grpId="0" nodeType="afterEffect">
                                  <p:stCondLst>
                                    <p:cond delay="1000"/>
                                  </p:stCondLst>
                                  <p:childTnLst>
                                    <p:set>
                                      <p:cBhvr>
                                        <p:cTn id="53"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start.wav"/>
                                        </p:tgtEl>
                                      </p:cMediaNode>
                                    </p:audio>
                                  </p:subTnLst>
                                </p:cTn>
                              </p:par>
                            </p:childTnLst>
                          </p:cTn>
                        </p:par>
                        <p:par>
                          <p:cTn id="54" fill="hold" nodeType="afterGroup">
                            <p:stCondLst>
                              <p:cond delay="4500"/>
                            </p:stCondLst>
                            <p:childTnLst>
                              <p:par>
                                <p:cTn id="55" presetID="1" presetClass="exit" presetSubtype="0" fill="hold" grpId="0" nodeType="afterEffect">
                                  <p:stCondLst>
                                    <p:cond delay="1000"/>
                                  </p:stCondLst>
                                  <p:childTnLst>
                                    <p:set>
                                      <p:cBhvr>
                                        <p:cTn id="56"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start.wav"/>
                                        </p:tgtEl>
                                      </p:cMediaNode>
                                    </p:audio>
                                  </p:subTnLst>
                                </p:cTn>
                              </p:par>
                            </p:childTnLst>
                          </p:cTn>
                        </p:par>
                        <p:par>
                          <p:cTn id="57" fill="hold" nodeType="afterGroup">
                            <p:stCondLst>
                              <p:cond delay="5500"/>
                            </p:stCondLst>
                            <p:childTnLst>
                              <p:par>
                                <p:cTn id="58" presetID="1" presetClass="exit" presetSubtype="0" fill="hold" grpId="0" nodeType="afterEffect">
                                  <p:stCondLst>
                                    <p:cond delay="1000"/>
                                  </p:stCondLst>
                                  <p:childTnLst>
                                    <p:set>
                                      <p:cBhvr>
                                        <p:cTn id="59"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trompett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20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2000"/>
                                        <p:tgtEl>
                                          <p:spTgt spid="2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505"/>
                                        </p:tgtEl>
                                        <p:attrNameLst>
                                          <p:attrName>style.visibility</p:attrName>
                                        </p:attrNameLst>
                                      </p:cBhvr>
                                      <p:to>
                                        <p:strVal val="visible"/>
                                      </p:to>
                                    </p:set>
                                    <p:animEffect transition="in" filter="fade">
                                      <p:cBhvr>
                                        <p:cTn id="70" dur="2000"/>
                                        <p:tgtEl>
                                          <p:spTgt spid="6350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34548BDF-FBBF-48B5-B7B4-697078F7ADA4}"/>
              </a:ext>
            </a:extLst>
          </p:cNvPr>
          <p:cNvGrpSpPr>
            <a:grpSpLocks/>
          </p:cNvGrpSpPr>
          <p:nvPr/>
        </p:nvGrpSpPr>
        <p:grpSpPr bwMode="auto">
          <a:xfrm>
            <a:off x="-380998" y="0"/>
            <a:ext cx="9269413" cy="5943600"/>
            <a:chOff x="-223" y="144"/>
            <a:chExt cx="5839" cy="3744"/>
          </a:xfrm>
        </p:grpSpPr>
        <p:grpSp>
          <p:nvGrpSpPr>
            <p:cNvPr id="15375" name="Group 3">
              <a:extLst>
                <a:ext uri="{FF2B5EF4-FFF2-40B4-BE49-F238E27FC236}">
                  <a16:creationId xmlns:a16="http://schemas.microsoft.com/office/drawing/2014/main" xmlns="" id="{451B95FD-52AC-41F7-ADBD-EB24852E723F}"/>
                </a:ext>
              </a:extLst>
            </p:cNvPr>
            <p:cNvGrpSpPr>
              <a:grpSpLocks/>
            </p:cNvGrpSpPr>
            <p:nvPr/>
          </p:nvGrpSpPr>
          <p:grpSpPr bwMode="auto">
            <a:xfrm>
              <a:off x="240" y="144"/>
              <a:ext cx="5376" cy="3744"/>
              <a:chOff x="240" y="288"/>
              <a:chExt cx="5376" cy="3744"/>
            </a:xfrm>
          </p:grpSpPr>
          <p:grpSp>
            <p:nvGrpSpPr>
              <p:cNvPr id="15379" name="Group 4">
                <a:extLst>
                  <a:ext uri="{FF2B5EF4-FFF2-40B4-BE49-F238E27FC236}">
                    <a16:creationId xmlns:a16="http://schemas.microsoft.com/office/drawing/2014/main" xmlns="" id="{EAEBC3F1-E012-4DB8-821F-FD1B5189CD7B}"/>
                  </a:ext>
                </a:extLst>
              </p:cNvPr>
              <p:cNvGrpSpPr>
                <a:grpSpLocks/>
              </p:cNvGrpSpPr>
              <p:nvPr/>
            </p:nvGrpSpPr>
            <p:grpSpPr bwMode="auto">
              <a:xfrm>
                <a:off x="240" y="288"/>
                <a:ext cx="5376" cy="3744"/>
                <a:chOff x="192" y="576"/>
                <a:chExt cx="5376" cy="3744"/>
              </a:xfrm>
            </p:grpSpPr>
            <p:sp>
              <p:nvSpPr>
                <p:cNvPr id="15381" name="AutoShape 5">
                  <a:extLst>
                    <a:ext uri="{FF2B5EF4-FFF2-40B4-BE49-F238E27FC236}">
                      <a16:creationId xmlns:a16="http://schemas.microsoft.com/office/drawing/2014/main" xmlns="" id="{22817E46-19ED-47D1-94E6-DEB1995F8387}"/>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5382" name="AutoShape 6" descr="J0309705">
                  <a:extLst>
                    <a:ext uri="{FF2B5EF4-FFF2-40B4-BE49-F238E27FC236}">
                      <a16:creationId xmlns:a16="http://schemas.microsoft.com/office/drawing/2014/main" xmlns="" id="{E390C2FD-45F9-4028-B6DF-7401F3112184}"/>
                    </a:ext>
                  </a:extLst>
                </p:cNvPr>
                <p:cNvSpPr>
                  <a:spLocks noChangeArrowheads="1"/>
                </p:cNvSpPr>
                <p:nvPr/>
              </p:nvSpPr>
              <p:spPr bwMode="auto">
                <a:xfrm>
                  <a:off x="228" y="6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5383" name="AutoShape 7" descr="J0309705">
                  <a:extLst>
                    <a:ext uri="{FF2B5EF4-FFF2-40B4-BE49-F238E27FC236}">
                      <a16:creationId xmlns:a16="http://schemas.microsoft.com/office/drawing/2014/main" xmlns="" id="{46F0DCC5-85C2-4FDF-A21D-9CE93DE51954}"/>
                    </a:ext>
                  </a:extLst>
                </p:cNvPr>
                <p:cNvSpPr>
                  <a:spLocks noChangeArrowheads="1"/>
                </p:cNvSpPr>
                <p:nvPr/>
              </p:nvSpPr>
              <p:spPr bwMode="auto">
                <a:xfrm>
                  <a:off x="5301" y="722"/>
                  <a:ext cx="200" cy="3498"/>
                </a:xfrm>
                <a:prstGeom prst="flowChartTerminator">
                  <a:avLst/>
                </a:prstGeom>
                <a:blipFill dpi="0" rotWithShape="1">
                  <a:blip r:embed="rId7"/>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5384" name="AutoShape 8" descr="J0309705">
                  <a:extLst>
                    <a:ext uri="{FF2B5EF4-FFF2-40B4-BE49-F238E27FC236}">
                      <a16:creationId xmlns:a16="http://schemas.microsoft.com/office/drawing/2014/main" xmlns="" id="{7139AD78-7BB6-43E4-B48A-2112A31EAFF1}"/>
                    </a:ext>
                  </a:extLst>
                </p:cNvPr>
                <p:cNvSpPr>
                  <a:spLocks noChangeArrowheads="1"/>
                </p:cNvSpPr>
                <p:nvPr/>
              </p:nvSpPr>
              <p:spPr bwMode="auto">
                <a:xfrm>
                  <a:off x="192" y="603"/>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5" name="AutoShape 9" descr="J0309705">
                  <a:extLst>
                    <a:ext uri="{FF2B5EF4-FFF2-40B4-BE49-F238E27FC236}">
                      <a16:creationId xmlns:a16="http://schemas.microsoft.com/office/drawing/2014/main" xmlns="" id="{08267502-92BA-4AEC-891D-B60A8C39E6A7}"/>
                    </a:ext>
                  </a:extLst>
                </p:cNvPr>
                <p:cNvSpPr>
                  <a:spLocks noChangeArrowheads="1"/>
                </p:cNvSpPr>
                <p:nvPr/>
              </p:nvSpPr>
              <p:spPr bwMode="auto">
                <a:xfrm>
                  <a:off x="5301" y="576"/>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6" name="AutoShape 10" descr="J0309705">
                  <a:extLst>
                    <a:ext uri="{FF2B5EF4-FFF2-40B4-BE49-F238E27FC236}">
                      <a16:creationId xmlns:a16="http://schemas.microsoft.com/office/drawing/2014/main" xmlns="" id="{DBD04360-2B0D-47A4-B40D-99FA4B5BB765}"/>
                    </a:ext>
                  </a:extLst>
                </p:cNvPr>
                <p:cNvSpPr>
                  <a:spLocks noChangeArrowheads="1"/>
                </p:cNvSpPr>
                <p:nvPr/>
              </p:nvSpPr>
              <p:spPr bwMode="auto">
                <a:xfrm>
                  <a:off x="228" y="3920"/>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5387" name="AutoShape 11" descr="J0309705">
                  <a:extLst>
                    <a:ext uri="{FF2B5EF4-FFF2-40B4-BE49-F238E27FC236}">
                      <a16:creationId xmlns:a16="http://schemas.microsoft.com/office/drawing/2014/main" xmlns="" id="{1E3CAE47-9E3F-4132-8642-6F4CB0C0FC9C}"/>
                    </a:ext>
                  </a:extLst>
                </p:cNvPr>
                <p:cNvSpPr>
                  <a:spLocks noChangeArrowheads="1"/>
                </p:cNvSpPr>
                <p:nvPr/>
              </p:nvSpPr>
              <p:spPr bwMode="auto">
                <a:xfrm>
                  <a:off x="5270" y="3839"/>
                  <a:ext cx="267" cy="400"/>
                </a:xfrm>
                <a:prstGeom prst="flowChartConnector">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5380" name="Picture 12" descr="PH02738U">
                <a:extLst>
                  <a:ext uri="{FF2B5EF4-FFF2-40B4-BE49-F238E27FC236}">
                    <a16:creationId xmlns:a16="http://schemas.microsoft.com/office/drawing/2014/main" xmlns="" id="{D002B4FC-1724-4615-AF13-126CA696F7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76" name="Group 13">
              <a:extLst>
                <a:ext uri="{FF2B5EF4-FFF2-40B4-BE49-F238E27FC236}">
                  <a16:creationId xmlns:a16="http://schemas.microsoft.com/office/drawing/2014/main" xmlns="" id="{5D1D782E-6B58-48DA-91C2-884BFD7CCB1E}"/>
                </a:ext>
              </a:extLst>
            </p:cNvPr>
            <p:cNvGrpSpPr>
              <a:grpSpLocks/>
            </p:cNvGrpSpPr>
            <p:nvPr/>
          </p:nvGrpSpPr>
          <p:grpSpPr bwMode="auto">
            <a:xfrm rot="-666890">
              <a:off x="-223" y="192"/>
              <a:ext cx="1135" cy="940"/>
              <a:chOff x="1457" y="2064"/>
              <a:chExt cx="1135" cy="940"/>
            </a:xfrm>
          </p:grpSpPr>
          <p:pic>
            <p:nvPicPr>
              <p:cNvPr id="15377" name="Picture 14" descr="SO00382_">
                <a:extLst>
                  <a:ext uri="{FF2B5EF4-FFF2-40B4-BE49-F238E27FC236}">
                    <a16:creationId xmlns:a16="http://schemas.microsoft.com/office/drawing/2014/main" xmlns="" id="{23AA7BE2-2FD6-40A0-9D8A-C3E1BB57BA1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Oval 15">
                <a:extLst>
                  <a:ext uri="{FF2B5EF4-FFF2-40B4-BE49-F238E27FC236}">
                    <a16:creationId xmlns:a16="http://schemas.microsoft.com/office/drawing/2014/main" xmlns="" id="{E937F03C-B46D-4D2E-B30E-3DCA9C880983}"/>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3504" name="Text Box 16">
            <a:extLst>
              <a:ext uri="{FF2B5EF4-FFF2-40B4-BE49-F238E27FC236}">
                <a16:creationId xmlns:a16="http://schemas.microsoft.com/office/drawing/2014/main" xmlns="" id="{C177C3D8-ED32-4C0D-9E06-4DCD97EA61D9}"/>
              </a:ext>
            </a:extLst>
          </p:cNvPr>
          <p:cNvSpPr txBox="1">
            <a:spLocks noChangeArrowheads="1"/>
          </p:cNvSpPr>
          <p:nvPr/>
        </p:nvSpPr>
        <p:spPr bwMode="auto">
          <a:xfrm>
            <a:off x="838200" y="1295400"/>
            <a:ext cx="7086600" cy="3539430"/>
          </a:xfrm>
          <a:prstGeom prst="rect">
            <a:avLst/>
          </a:prstGeom>
          <a:noFill/>
          <a:ln w="9525">
            <a:noFill/>
            <a:miter lim="800000"/>
            <a:headEnd/>
            <a:tailEnd/>
          </a:ln>
        </p:spPr>
        <p:txBody>
          <a:bodyPr>
            <a:spAutoFit/>
          </a:bodyPr>
          <a:lstStyle/>
          <a:p>
            <a:pPr marL="342900" indent="-342900" algn="just">
              <a:spcBef>
                <a:spcPct val="50000"/>
              </a:spcBef>
              <a:defRPr/>
            </a:pPr>
            <a:r>
              <a:rPr lang="en-US" sz="3200" i="1" u="sng" dirty="0" smtClean="0">
                <a:solidFill>
                  <a:schemeClr val="tx1">
                    <a:lumMod val="95000"/>
                    <a:lumOff val="5000"/>
                  </a:schemeClr>
                </a:solidFill>
                <a:latin typeface="Times New Roman" pitchFamily="18" charset="0"/>
                <a:cs typeface="Times New Roman" pitchFamily="18" charset="0"/>
              </a:rPr>
              <a:t>Câu2</a:t>
            </a:r>
            <a:r>
              <a:rPr lang="en-US" sz="3200" i="1" u="sng" dirty="0">
                <a:solidFill>
                  <a:schemeClr val="tx1">
                    <a:lumMod val="95000"/>
                    <a:lumOff val="5000"/>
                  </a:schemeClr>
                </a:solidFill>
                <a:latin typeface=".VnTime" pitchFamily="34" charset="0"/>
                <a:cs typeface="Arial" charset="0"/>
              </a:rPr>
              <a:t>:</a:t>
            </a:r>
            <a:r>
              <a:rPr lang="en-US" sz="3200" i="1" dirty="0">
                <a:solidFill>
                  <a:schemeClr val="tx1">
                    <a:lumMod val="95000"/>
                    <a:lumOff val="5000"/>
                  </a:schemeClr>
                </a:solidFill>
                <a:latin typeface=".VnTime" pitchFamily="34" charset="0"/>
                <a:cs typeface="Arial"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trực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tiếp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giữa</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cần</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dấu</a:t>
            </a:r>
            <a:r>
              <a:rPr lang="en-US" sz="3200" i="1" dirty="0">
                <a:solidFill>
                  <a:srgbClr val="0000FF"/>
                </a:solidFill>
                <a:latin typeface="Times New Roman" pitchFamily="18" charset="0"/>
                <a:cs typeface="Times New Roman" pitchFamily="18" charset="0"/>
              </a:rPr>
              <a:t> ? </a:t>
            </a:r>
            <a:endParaRPr lang="en-US" sz="3200" i="1" dirty="0">
              <a:solidFill>
                <a:srgbClr val="0000FF"/>
              </a:solidFill>
              <a:latin typeface="VNI-Times" pitchFamily="2" charset="0"/>
              <a:cs typeface="Arial" charset="0"/>
            </a:endParaRPr>
          </a:p>
          <a:p>
            <a:r>
              <a:rPr lang="en-US" sz="3200" i="1" dirty="0"/>
              <a:t> </a:t>
            </a:r>
            <a:r>
              <a:rPr lang="en-US" sz="3200" i="1" dirty="0" smtClean="0">
                <a:solidFill>
                  <a:srgbClr val="0000CC"/>
                </a:solidFill>
              </a:rPr>
              <a:t>a) </a:t>
            </a:r>
            <a:r>
              <a:rPr lang="en-US" sz="3200" i="1" dirty="0" err="1" smtClean="0">
                <a:solidFill>
                  <a:srgbClr val="0000CC"/>
                </a:solidFill>
                <a:latin typeface="Times New Roman" pitchFamily="18" charset="0"/>
                <a:cs typeface="Times New Roman" pitchFamily="18" charset="0"/>
              </a:rPr>
              <a:t>Dấu</a:t>
            </a:r>
            <a:r>
              <a:rPr lang="en-US" sz="3200" i="1" dirty="0" smtClean="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a:t>
            </a:r>
          </a:p>
          <a:p>
            <a:pPr marL="342900" indent="-342900" algn="just">
              <a:spcBef>
                <a:spcPct val="50000"/>
              </a:spcBef>
              <a:defRPr/>
            </a:pPr>
            <a:r>
              <a:rPr lang="en-US" sz="3200" i="1" dirty="0" smtClean="0">
                <a:solidFill>
                  <a:srgbClr val="0000FF"/>
                </a:solidFill>
                <a:latin typeface="Times New Roman" pitchFamily="18" charset="0"/>
                <a:cs typeface="Times New Roman" pitchFamily="18" charset="0"/>
              </a:rPr>
              <a:t>b</a:t>
            </a:r>
            <a:r>
              <a:rPr lang="en-US" sz="3200" i="1" dirty="0">
                <a:solidFill>
                  <a:srgbClr val="0000FF"/>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hỏi</a:t>
            </a:r>
            <a:r>
              <a:rPr lang="en-US" sz="3200" i="1" dirty="0">
                <a:solidFill>
                  <a:srgbClr val="0000CC"/>
                </a:solidFill>
                <a:latin typeface="Times New Roman" pitchFamily="18" charset="0"/>
                <a:cs typeface="Times New Roman" pitchFamily="18" charset="0"/>
              </a:rPr>
              <a:t> </a:t>
            </a:r>
            <a:r>
              <a:rPr lang="en-US" sz="3200" i="1" dirty="0" smtClean="0">
                <a:solidFill>
                  <a:srgbClr val="0000CC"/>
                </a:solidFill>
                <a:latin typeface="Times New Roman" pitchFamily="18" charset="0"/>
                <a:cs typeface="Times New Roman" pitchFamily="18" charset="0"/>
              </a:rPr>
              <a:t>.</a:t>
            </a:r>
            <a:endParaRPr lang="en-US" sz="3200" i="1" dirty="0">
              <a:solidFill>
                <a:srgbClr val="0000CC"/>
              </a:solidFill>
              <a:latin typeface="Times New Roman" pitchFamily="18" charset="0"/>
              <a:cs typeface="Times New Roman" pitchFamily="18" charset="0"/>
            </a:endParaRPr>
          </a:p>
          <a:p>
            <a:pPr marL="342900" indent="-342900" algn="just">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hai</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hoặc</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dấu</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chấm</a:t>
            </a:r>
            <a:r>
              <a:rPr lang="en-US" sz="3200" i="1" dirty="0">
                <a:solidFill>
                  <a:srgbClr val="0000CC"/>
                </a:solidFill>
                <a:latin typeface="Times New Roman" pitchFamily="18" charset="0"/>
                <a:cs typeface="Times New Roman" pitchFamily="18" charset="0"/>
              </a:rPr>
              <a:t> </a:t>
            </a:r>
            <a:r>
              <a:rPr lang="en-US" sz="3200" i="1" dirty="0" err="1">
                <a:solidFill>
                  <a:srgbClr val="0000CC"/>
                </a:solidFill>
                <a:latin typeface="Times New Roman" pitchFamily="18" charset="0"/>
                <a:cs typeface="Times New Roman" pitchFamily="18" charset="0"/>
              </a:rPr>
              <a:t>phẩy</a:t>
            </a:r>
            <a:r>
              <a:rPr lang="en-US" sz="3200" i="1" dirty="0">
                <a:solidFill>
                  <a:srgbClr val="0000CC"/>
                </a:solidFill>
                <a:latin typeface="Times New Roman" pitchFamily="18" charset="0"/>
                <a:cs typeface="Times New Roman" pitchFamily="18" charset="0"/>
              </a:rPr>
              <a:t>.</a:t>
            </a:r>
            <a:endParaRPr lang="en-US" sz="3200" i="1" dirty="0">
              <a:solidFill>
                <a:srgbClr val="0000CC"/>
              </a:solidFill>
              <a:latin typeface="VNI-Times" pitchFamily="2" charset="0"/>
              <a:cs typeface="Arial" charset="0"/>
            </a:endParaRPr>
          </a:p>
        </p:txBody>
      </p:sp>
      <p:sp>
        <p:nvSpPr>
          <p:cNvPr id="63505" name="Text Box 17">
            <a:extLst>
              <a:ext uri="{FF2B5EF4-FFF2-40B4-BE49-F238E27FC236}">
                <a16:creationId xmlns:a16="http://schemas.microsoft.com/office/drawing/2014/main" xmlns="" id="{F18DC812-FFFF-4A37-B058-16A2A99A63AE}"/>
              </a:ext>
            </a:extLst>
          </p:cNvPr>
          <p:cNvSpPr txBox="1">
            <a:spLocks noChangeArrowheads="1"/>
          </p:cNvSpPr>
          <p:nvPr/>
        </p:nvSpPr>
        <p:spPr bwMode="auto">
          <a:xfrm>
            <a:off x="2362200" y="56388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c</a:t>
            </a:r>
          </a:p>
        </p:txBody>
      </p:sp>
      <p:pic>
        <p:nvPicPr>
          <p:cNvPr id="63506" name="Picture 18" descr="J0295069">
            <a:extLst>
              <a:ext uri="{FF2B5EF4-FFF2-40B4-BE49-F238E27FC236}">
                <a16:creationId xmlns:a16="http://schemas.microsoft.com/office/drawing/2014/main" xmlns="" id="{699EF49F-C6D9-41CA-815B-B14E178ECAF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225212">
            <a:off x="2232819" y="-743744"/>
            <a:ext cx="16764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7" name="Text Box 19">
            <a:extLst>
              <a:ext uri="{FF2B5EF4-FFF2-40B4-BE49-F238E27FC236}">
                <a16:creationId xmlns:a16="http://schemas.microsoft.com/office/drawing/2014/main" xmlns="" id="{C58084C7-8B7C-4C11-BCFC-C4C4E12BF0FA}"/>
              </a:ext>
            </a:extLst>
          </p:cNvPr>
          <p:cNvSpPr txBox="1">
            <a:spLocks noChangeArrowheads="1"/>
          </p:cNvSpPr>
          <p:nvPr/>
        </p:nvSpPr>
        <p:spPr bwMode="auto">
          <a:xfrm>
            <a:off x="6731000"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3508" name="Text Box 20">
            <a:extLst>
              <a:ext uri="{FF2B5EF4-FFF2-40B4-BE49-F238E27FC236}">
                <a16:creationId xmlns:a16="http://schemas.microsoft.com/office/drawing/2014/main" xmlns="" id="{DFAA69FA-0CAC-47A1-BF07-C9E8322E6BC4}"/>
              </a:ext>
            </a:extLst>
          </p:cNvPr>
          <p:cNvSpPr txBox="1">
            <a:spLocks noChangeArrowheads="1"/>
          </p:cNvSpPr>
          <p:nvPr/>
        </p:nvSpPr>
        <p:spPr bwMode="auto">
          <a:xfrm>
            <a:off x="6737350" y="495782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3509" name="Text Box 21">
            <a:extLst>
              <a:ext uri="{FF2B5EF4-FFF2-40B4-BE49-F238E27FC236}">
                <a16:creationId xmlns:a16="http://schemas.microsoft.com/office/drawing/2014/main" xmlns="" id="{64E7E2CB-6F08-43C0-8308-DC644BF25BE8}"/>
              </a:ext>
            </a:extLst>
          </p:cNvPr>
          <p:cNvSpPr txBox="1">
            <a:spLocks noChangeArrowheads="1"/>
          </p:cNvSpPr>
          <p:nvPr/>
        </p:nvSpPr>
        <p:spPr bwMode="auto">
          <a:xfrm>
            <a:off x="6737350" y="49721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3510" name="Text Box 22">
            <a:extLst>
              <a:ext uri="{FF2B5EF4-FFF2-40B4-BE49-F238E27FC236}">
                <a16:creationId xmlns:a16="http://schemas.microsoft.com/office/drawing/2014/main" xmlns="" id="{3073DFEA-5753-4007-A7A0-04831F4F1FA3}"/>
              </a:ext>
            </a:extLst>
          </p:cNvPr>
          <p:cNvSpPr txBox="1">
            <a:spLocks noChangeArrowheads="1"/>
          </p:cNvSpPr>
          <p:nvPr/>
        </p:nvSpPr>
        <p:spPr bwMode="auto">
          <a:xfrm>
            <a:off x="6737350" y="495941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3511" name="Text Box 23">
            <a:extLst>
              <a:ext uri="{FF2B5EF4-FFF2-40B4-BE49-F238E27FC236}">
                <a16:creationId xmlns:a16="http://schemas.microsoft.com/office/drawing/2014/main" xmlns="" id="{EA9BF92C-6AE8-45B2-AC2C-B2F16B1D215C}"/>
              </a:ext>
            </a:extLst>
          </p:cNvPr>
          <p:cNvSpPr txBox="1">
            <a:spLocks noChangeArrowheads="1"/>
          </p:cNvSpPr>
          <p:nvPr/>
        </p:nvSpPr>
        <p:spPr bwMode="auto">
          <a:xfrm>
            <a:off x="6727825" y="4964172"/>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3512" name="Text Box 24">
            <a:extLst>
              <a:ext uri="{FF2B5EF4-FFF2-40B4-BE49-F238E27FC236}">
                <a16:creationId xmlns:a16="http://schemas.microsoft.com/office/drawing/2014/main" xmlns="" id="{D4CD5BD1-E56E-4936-95C5-462975BC5D87}"/>
              </a:ext>
            </a:extLst>
          </p:cNvPr>
          <p:cNvSpPr txBox="1">
            <a:spLocks noChangeArrowheads="1"/>
          </p:cNvSpPr>
          <p:nvPr/>
        </p:nvSpPr>
        <p:spPr bwMode="auto">
          <a:xfrm>
            <a:off x="6726238" y="4967347"/>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05</a:t>
            </a:r>
          </a:p>
        </p:txBody>
      </p:sp>
      <p:pic>
        <p:nvPicPr>
          <p:cNvPr id="25" name="j0214098.wav">
            <a:hlinkClick r:id="" action="ppaction://media"/>
            <a:extLst>
              <a:ext uri="{FF2B5EF4-FFF2-40B4-BE49-F238E27FC236}">
                <a16:creationId xmlns:a16="http://schemas.microsoft.com/office/drawing/2014/main" xmlns="" id="{BA21F488-54F9-42FC-A247-176F1008511E}"/>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4582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AutoShape 41">
            <a:extLst>
              <a:ext uri="{FF2B5EF4-FFF2-40B4-BE49-F238E27FC236}">
                <a16:creationId xmlns:a16="http://schemas.microsoft.com/office/drawing/2014/main" xmlns="" id="{68C2A88E-25FF-40C5-AFCD-54EAE0415148}"/>
              </a:ext>
            </a:extLst>
          </p:cNvPr>
          <p:cNvSpPr>
            <a:spLocks noChangeArrowheads="1"/>
          </p:cNvSpPr>
          <p:nvPr/>
        </p:nvSpPr>
        <p:spPr bwMode="auto">
          <a:xfrm>
            <a:off x="764229" y="3770661"/>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27" name="TextBox 26">
            <a:extLst>
              <a:ext uri="{FF2B5EF4-FFF2-40B4-BE49-F238E27FC236}">
                <a16:creationId xmlns:a16="http://schemas.microsoft.com/office/drawing/2014/main" xmlns="" id="{B8837DBE-BFD3-4A06-8A8F-BE023ABF54B4}"/>
              </a:ext>
            </a:extLst>
          </p:cNvPr>
          <p:cNvSpPr txBox="1">
            <a:spLocks noChangeArrowheads="1"/>
          </p:cNvSpPr>
          <p:nvPr/>
        </p:nvSpPr>
        <p:spPr bwMode="auto">
          <a:xfrm>
            <a:off x="835028" y="3770661"/>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dirty="0">
                <a:solidFill>
                  <a:srgbClr val="0000FF"/>
                </a:solidFill>
                <a:latin typeface="Times New Roman" panose="02020603050405020304" pitchFamily="18" charset="0"/>
                <a:cs typeface="Times New Roman" panose="02020603050405020304" pitchFamily="18" charset="0"/>
              </a:rPr>
              <a:t>c) </a:t>
            </a:r>
            <a:endParaRPr lang="en-US" altLang="vi-VN"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63506"/>
                                        </p:tgtEl>
                                        <p:attrNameLst>
                                          <p:attrName>style.visibility</p:attrName>
                                        </p:attrNameLst>
                                      </p:cBhvr>
                                      <p:to>
                                        <p:strVal val="visible"/>
                                      </p:to>
                                    </p:set>
                                    <p:anim calcmode="lin" valueType="num">
                                      <p:cBhvr additive="base">
                                        <p:cTn id="12" dur="500" fill="hold"/>
                                        <p:tgtEl>
                                          <p:spTgt spid="63506"/>
                                        </p:tgtEl>
                                        <p:attrNameLst>
                                          <p:attrName>ppt_x</p:attrName>
                                        </p:attrNameLst>
                                      </p:cBhvr>
                                      <p:tavLst>
                                        <p:tav tm="0">
                                          <p:val>
                                            <p:strVal val="#ppt_x"/>
                                          </p:val>
                                        </p:tav>
                                        <p:tav tm="100000">
                                          <p:val>
                                            <p:strVal val="#ppt_x"/>
                                          </p:val>
                                        </p:tav>
                                      </p:tavLst>
                                    </p:anim>
                                    <p:anim calcmode="lin" valueType="num">
                                      <p:cBhvr additive="base">
                                        <p:cTn id="13" dur="500" fill="hold"/>
                                        <p:tgtEl>
                                          <p:spTgt spid="63506"/>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500"/>
                            </p:stCondLst>
                            <p:childTnLst>
                              <p:par>
                                <p:cTn id="15" presetID="0" presetClass="path" presetSubtype="0" accel="50000" decel="50000" fill="hold" nodeType="afterEffect">
                                  <p:stCondLst>
                                    <p:cond delay="0"/>
                                  </p:stCondLst>
                                  <p:childTnLst>
                                    <p:animMotion origin="layout" path="M 0.09723 0.08426 C 0.09549 0.11528 0.0941 0.14699 0.09723 0.14815 C 0.1007 0.14884 0.1125 0.08842 0.11667 0.09051 C 0.12136 0.09213 0.12066 0.16088 0.12379 0.16088 C 0.12674 0.16088 0.13091 0.09282 0.13473 0.09051 C 0.13802 0.08796 0.14115 0.14884 0.14566 0.14815 C 0.14983 0.14699 0.15608 0.08518 0.16077 0.08426 C 0.16545 0.08356 0.16893 0.14398 0.17396 0.14167 C 0.179 0.13958 0.18507 0.06967 0.1915 0.0713 C 0.19775 0.07315 0.20643 0.15324 0.21094 0.15417 C 0.21598 0.15509 0.21528 0.07893 0.21997 0.07801 C 0.22483 0.07731 0.23368 0.14699 0.23941 0.14815 C 0.24549 0.14884 0.25035 0.08426 0.25504 0.08426 C 0.2592 0.08426 0.2592 0.14884 0.26598 0.14815 C 0.27257 0.14699 0.28629 0.07731 0.29427 0.07801 C 0.30226 0.07893 0.30834 0.15509 0.31407 0.15417 C 0.32014 0.15324 0.32448 0.07315 0.32952 0.0713 C 0.33455 0.06967 0.3408 0.14074 0.34497 0.14167 C 0.34879 0.14259 0.34879 0.08125 0.35348 0.07801 C 0.35851 0.07454 0.36684 0.12662 0.37327 0.12199 C 0.37969 0.11829 0.38664 0.05139 0.39289 0.05231 C 0.39914 0.05324 0.40521 0.1287 0.41059 0.1287 C 0.41563 0.1287 0.41893 0.05324 0.42379 0.05231 C 0.4283 0.05139 0.43525 0.12199 0.43889 0.12199 C 0.44271 0.12199 0.44271 0.05393 0.44757 0.05231 C 0.45226 0.05046 0.46198 0.10972 0.46702 0.10972 C 0.47309 0.10972 0.47726 0.05231 0.48056 0.05231 C 0.48368 0.05231 0.48195 0.11111 0.48716 0.10972 C 0.49219 0.1088 0.50591 0.04514 0.51129 0.04583 C 0.5165 0.04699 0.51493 0.11944 0.51997 0.11597 C 0.52448 0.11273 0.53368 0.02824 0.53941 0.02685 C 0.54566 0.02592 0.55139 0.10972 0.55521 0.10972 C 0.55851 0.10972 0.5573 0.03055 0.56164 0.02685 C 0.56632 0.02384 0.57535 0.09213 0.58108 0.09051 C 0.58716 0.08842 0.59236 0.01528 0.5967 0.01458 C 0.6007 0.01296 0.60174 0.08194 0.60556 0.08426 C 0.60903 0.08611 0.61424 0.02824 0.61841 0.02685 C 0.62309 0.02592 0.62709 0.07801 0.63177 0.07801 C 0.63611 0.07801 0.63959 0.025 0.64497 0.02685 C 0.65035 0.02917 0.65868 0.09444 0.66459 0.09051 C 0.67032 0.08611 0.67396 0.00255 0.67986 0.00139 C 0.68577 0.00069 0.69427 0.08426 0.69966 0.08426 C 0.70504 0.08426 0.70712 0.00255 0.71285 0.00139 C 0.71823 0.00069 0.72761 0.07731 0.73247 0.07801 C 0.73733 0.07893 0.73785 0.00856 0.74115 0.00787 C 0.74427 0.00694 0.74705 0.07222 0.75209 0.0713 C 0.75747 0.0706 0.76719 1.11111E-6 0.77188 0.00139 C 0.77674 0.00324 0.89445 0.04213 0.78056 0.08426 C 0.66719 0.12662 0.20521 0.21528 0.09098 0.25602 C -0.02291 0.29745 0.09271 0.33333 0.09532 0.33333 C 0.09757 0.33333 0.10105 0.25741 0.10608 0.25602 C 0.11094 0.25509 0.12066 0.32731 0.12587 0.32662 C 0.13073 0.325 0.13264 0.25 0.13681 0.25 C 0.14045 0.25 0.1448 0.32662 0.14983 0.32662 C 0.15486 0.32662 0.16233 0.25301 0.16736 0.25 C 0.17257 0.2463 0.17674 0.30648 0.18039 0.30717 C 0.18455 0.3081 0.18681 0.25417 0.1915 0.25602 C 0.19636 0.25833 0.20382 0.32315 0.20886 0.32014 C 0.21441 0.31643 0.21702 0.23912 0.22188 0.23727 C 0.22709 0.23518 0.23473 0.30717 0.23941 0.30717 C 0.24462 0.30717 0.24966 0.23842 0.25278 0.23727 C 0.25608 0.23657 0.254 0.3 0.2592 0.30116 C 0.26476 0.30185 0.28021 0.24375 0.28559 0.24375 C 0.29098 0.24375 0.28664 0.30648 0.29219 0.30116 C 0.29775 0.2956 0.31198 0.21157 0.31841 0.21157 C 0.32518 0.21157 0.32483 0.2993 0.3316 0.30116 C 0.33872 0.30278 0.3533 0.22616 0.36007 0.22454 C 0.36702 0.22268 0.36858 0.2919 0.37327 0.28819 C 0.37795 0.28518 0.38403 0.20741 0.38855 0.20532 C 0.39289 0.20301 0.39532 0.2787 0.39914 0.275 C 0.4033 0.27199 0.40868 0.18796 0.41285 0.18588 C 0.4165 0.18403 0.4198 0.26157 0.42379 0.26227 C 0.42726 0.26389 0.43282 0.19467 0.43646 0.19259 C 0.4408 0.19074 0.4415 0.25069 0.44757 0.25 C 0.454 0.24861 0.46702 0.18657 0.47361 0.18588 C 0.48108 0.18472 0.48351 0.24676 0.48941 0.24375 C 0.49514 0.24005 0.50105 0.16574 0.50903 0.16713 C 0.51702 0.16782 0.53021 0.25069 0.53768 0.25 C 0.54462 0.24861 0.54723 0.16088 0.55278 0.16088 C 0.55851 0.16088 0.56736 0.24861 0.57275 0.25 C 0.57761 0.25069 0.579 0.16713 0.58334 0.16713 C 0.58802 0.16713 0.59375 0.25 0.59879 0.25 C 0.60382 0.25 0.6073 0.16713 0.61424 0.16713 C 0.62101 0.16713 0.63056 0.20856 0.64045 0.25 " pathEditMode="relative" rAng="0" ptsTypes="aaaaaaaaaaaaaaaaaaaaaaaaaaaaaaaaaaaaaaaaaaaaaaaaaaaaaaaaaaaaaaaaaaaaaaaaaaaaaaaaaaaA">
                                      <p:cBhvr>
                                        <p:cTn id="16" dur="5000" fill="hold"/>
                                        <p:tgtEl>
                                          <p:spTgt spid="63506"/>
                                        </p:tgtEl>
                                        <p:attrNameLst>
                                          <p:attrName>ppt_x</p:attrName>
                                          <p:attrName>ppt_y</p:attrName>
                                        </p:attrNameLst>
                                      </p:cBhvr>
                                      <p:rCtr x="33854" y="8241"/>
                                    </p:animMotion>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63504"/>
                                        </p:tgtEl>
                                        <p:attrNameLst>
                                          <p:attrName>style.visibility</p:attrName>
                                        </p:attrNameLst>
                                      </p:cBhvr>
                                      <p:to>
                                        <p:strVal val="visible"/>
                                      </p:to>
                                    </p:set>
                                    <p:anim calcmode="discrete" valueType="clr">
                                      <p:cBhvr override="childStyle">
                                        <p:cTn id="19" dur="200"/>
                                        <p:tgtEl>
                                          <p:spTgt spid="63504"/>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63504"/>
                                        </p:tgtEl>
                                        <p:attrNameLst>
                                          <p:attrName>fillcolor</p:attrName>
                                        </p:attrNameLst>
                                      </p:cBhvr>
                                      <p:tavLst>
                                        <p:tav tm="0">
                                          <p:val>
                                            <p:clrVal>
                                              <a:schemeClr val="accent2"/>
                                            </p:clrVal>
                                          </p:val>
                                        </p:tav>
                                        <p:tav tm="50000">
                                          <p:val>
                                            <p:clrVal>
                                              <a:schemeClr val="hlink"/>
                                            </p:clrVal>
                                          </p:val>
                                        </p:tav>
                                      </p:tavLst>
                                    </p:anim>
                                    <p:set>
                                      <p:cBhvr>
                                        <p:cTn id="21" dur="200"/>
                                        <p:tgtEl>
                                          <p:spTgt spid="63504"/>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2" presetClass="entr" presetSubtype="4" fill="hold" grpId="1" nodeType="clickEffect">
                                  <p:stCondLst>
                                    <p:cond delay="0"/>
                                  </p:stCondLst>
                                  <p:childTnLst>
                                    <p:set>
                                      <p:cBhvr>
                                        <p:cTn id="25" dur="1" fill="hold">
                                          <p:stCondLst>
                                            <p:cond delay="0"/>
                                          </p:stCondLst>
                                        </p:cTn>
                                        <p:tgtEl>
                                          <p:spTgt spid="63507"/>
                                        </p:tgtEl>
                                        <p:attrNameLst>
                                          <p:attrName>style.visibility</p:attrName>
                                        </p:attrNameLst>
                                      </p:cBhvr>
                                      <p:to>
                                        <p:strVal val="visible"/>
                                      </p:to>
                                    </p:set>
                                    <p:animEffect transition="in" filter="slide(fromBottom)">
                                      <p:cBhvr>
                                        <p:cTn id="26" dur="500"/>
                                        <p:tgtEl>
                                          <p:spTgt spid="63507"/>
                                        </p:tgtEl>
                                      </p:cBhvr>
                                    </p:animEffect>
                                  </p:childTnLst>
                                </p:cTn>
                              </p:par>
                              <p:par>
                                <p:cTn id="27" presetID="12" presetClass="entr" presetSubtype="4" fill="hold" grpId="1" nodeType="withEffect">
                                  <p:stCondLst>
                                    <p:cond delay="0"/>
                                  </p:stCondLst>
                                  <p:childTnLst>
                                    <p:set>
                                      <p:cBhvr>
                                        <p:cTn id="28" dur="1" fill="hold">
                                          <p:stCondLst>
                                            <p:cond delay="0"/>
                                          </p:stCondLst>
                                        </p:cTn>
                                        <p:tgtEl>
                                          <p:spTgt spid="63508"/>
                                        </p:tgtEl>
                                        <p:attrNameLst>
                                          <p:attrName>style.visibility</p:attrName>
                                        </p:attrNameLst>
                                      </p:cBhvr>
                                      <p:to>
                                        <p:strVal val="visible"/>
                                      </p:to>
                                    </p:set>
                                    <p:animEffect transition="in" filter="slide(fromBottom)">
                                      <p:cBhvr>
                                        <p:cTn id="29" dur="500"/>
                                        <p:tgtEl>
                                          <p:spTgt spid="63508"/>
                                        </p:tgtEl>
                                      </p:cBhvr>
                                    </p:animEffect>
                                  </p:childTnLst>
                                </p:cTn>
                              </p:par>
                              <p:par>
                                <p:cTn id="30" presetID="12" presetClass="entr" presetSubtype="4" fill="hold" grpId="1" nodeType="withEffect">
                                  <p:stCondLst>
                                    <p:cond delay="0"/>
                                  </p:stCondLst>
                                  <p:childTnLst>
                                    <p:set>
                                      <p:cBhvr>
                                        <p:cTn id="31" dur="1" fill="hold">
                                          <p:stCondLst>
                                            <p:cond delay="0"/>
                                          </p:stCondLst>
                                        </p:cTn>
                                        <p:tgtEl>
                                          <p:spTgt spid="63509"/>
                                        </p:tgtEl>
                                        <p:attrNameLst>
                                          <p:attrName>style.visibility</p:attrName>
                                        </p:attrNameLst>
                                      </p:cBhvr>
                                      <p:to>
                                        <p:strVal val="visible"/>
                                      </p:to>
                                    </p:set>
                                    <p:animEffect transition="in" filter="slide(fromBottom)">
                                      <p:cBhvr>
                                        <p:cTn id="32" dur="500"/>
                                        <p:tgtEl>
                                          <p:spTgt spid="63509"/>
                                        </p:tgtEl>
                                      </p:cBhvr>
                                    </p:animEffect>
                                  </p:childTnLst>
                                </p:cTn>
                              </p:par>
                              <p:par>
                                <p:cTn id="33" presetID="12" presetClass="entr" presetSubtype="4" fill="hold" grpId="1" nodeType="withEffect">
                                  <p:stCondLst>
                                    <p:cond delay="0"/>
                                  </p:stCondLst>
                                  <p:childTnLst>
                                    <p:set>
                                      <p:cBhvr>
                                        <p:cTn id="34" dur="1" fill="hold">
                                          <p:stCondLst>
                                            <p:cond delay="0"/>
                                          </p:stCondLst>
                                        </p:cTn>
                                        <p:tgtEl>
                                          <p:spTgt spid="63510"/>
                                        </p:tgtEl>
                                        <p:attrNameLst>
                                          <p:attrName>style.visibility</p:attrName>
                                        </p:attrNameLst>
                                      </p:cBhvr>
                                      <p:to>
                                        <p:strVal val="visible"/>
                                      </p:to>
                                    </p:set>
                                    <p:animEffect transition="in" filter="slide(fromBottom)">
                                      <p:cBhvr>
                                        <p:cTn id="35" dur="500"/>
                                        <p:tgtEl>
                                          <p:spTgt spid="63510"/>
                                        </p:tgtEl>
                                      </p:cBhvr>
                                    </p:animEffect>
                                  </p:childTnLst>
                                </p:cTn>
                              </p:par>
                              <p:par>
                                <p:cTn id="36" presetID="12" presetClass="entr" presetSubtype="4" fill="hold" grpId="1" nodeType="withEffect">
                                  <p:stCondLst>
                                    <p:cond delay="0"/>
                                  </p:stCondLst>
                                  <p:childTnLst>
                                    <p:set>
                                      <p:cBhvr>
                                        <p:cTn id="37" dur="1" fill="hold">
                                          <p:stCondLst>
                                            <p:cond delay="0"/>
                                          </p:stCondLst>
                                        </p:cTn>
                                        <p:tgtEl>
                                          <p:spTgt spid="63511"/>
                                        </p:tgtEl>
                                        <p:attrNameLst>
                                          <p:attrName>style.visibility</p:attrName>
                                        </p:attrNameLst>
                                      </p:cBhvr>
                                      <p:to>
                                        <p:strVal val="visible"/>
                                      </p:to>
                                    </p:set>
                                    <p:animEffect transition="in" filter="slide(fromBottom)">
                                      <p:cBhvr>
                                        <p:cTn id="38" dur="500"/>
                                        <p:tgtEl>
                                          <p:spTgt spid="63511"/>
                                        </p:tgtEl>
                                      </p:cBhvr>
                                    </p:animEffect>
                                  </p:childTnLst>
                                </p:cTn>
                              </p:par>
                              <p:par>
                                <p:cTn id="39" presetID="12" presetClass="entr" presetSubtype="4" fill="hold" grpId="1" nodeType="withEffect">
                                  <p:stCondLst>
                                    <p:cond delay="0"/>
                                  </p:stCondLst>
                                  <p:childTnLst>
                                    <p:set>
                                      <p:cBhvr>
                                        <p:cTn id="40" dur="1" fill="hold">
                                          <p:stCondLst>
                                            <p:cond delay="0"/>
                                          </p:stCondLst>
                                        </p:cTn>
                                        <p:tgtEl>
                                          <p:spTgt spid="63512"/>
                                        </p:tgtEl>
                                        <p:attrNameLst>
                                          <p:attrName>style.visibility</p:attrName>
                                        </p:attrNameLst>
                                      </p:cBhvr>
                                      <p:to>
                                        <p:strVal val="visible"/>
                                      </p:to>
                                    </p:set>
                                    <p:animEffect transition="in" filter="slide(fromBottom)">
                                      <p:cBhvr>
                                        <p:cTn id="41" dur="500"/>
                                        <p:tgtEl>
                                          <p:spTgt spid="63512"/>
                                        </p:tgtEl>
                                      </p:cBhvr>
                                    </p:animEffect>
                                  </p:childTnLst>
                                </p:cTn>
                              </p:par>
                            </p:childTnLst>
                          </p:cTn>
                        </p:par>
                        <p:par>
                          <p:cTn id="42" fill="hold" nodeType="afterGroup">
                            <p:stCondLst>
                              <p:cond delay="500"/>
                            </p:stCondLst>
                            <p:childTnLst>
                              <p:par>
                                <p:cTn id="43" presetID="1" presetClass="exit" presetSubtype="0" fill="hold" grpId="0" nodeType="afterEffect">
                                  <p:stCondLst>
                                    <p:cond delay="1000"/>
                                  </p:stCondLst>
                                  <p:childTnLst>
                                    <p:set>
                                      <p:cBhvr>
                                        <p:cTn id="44" dur="1" fill="hold">
                                          <p:stCondLst>
                                            <p:cond delay="0"/>
                                          </p:stCondLst>
                                        </p:cTn>
                                        <p:tgtEl>
                                          <p:spTgt spid="63512"/>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start.wav"/>
                                        </p:tgtEl>
                                      </p:cMediaNode>
                                    </p:audio>
                                  </p:subTnLst>
                                </p:cTn>
                              </p:par>
                            </p:childTnLst>
                          </p:cTn>
                        </p:par>
                        <p:par>
                          <p:cTn id="45" fill="hold" nodeType="afterGroup">
                            <p:stCondLst>
                              <p:cond delay="1500"/>
                            </p:stCondLst>
                            <p:childTnLst>
                              <p:par>
                                <p:cTn id="46" presetID="1" presetClass="exit" presetSubtype="0" fill="hold" grpId="0" nodeType="afterEffect">
                                  <p:stCondLst>
                                    <p:cond delay="1000"/>
                                  </p:stCondLst>
                                  <p:childTnLst>
                                    <p:set>
                                      <p:cBhvr>
                                        <p:cTn id="47" dur="1" fill="hold">
                                          <p:stCondLst>
                                            <p:cond delay="0"/>
                                          </p:stCondLst>
                                        </p:cTn>
                                        <p:tgtEl>
                                          <p:spTgt spid="63511"/>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start.wav"/>
                                        </p:tgtEl>
                                      </p:cMediaNode>
                                    </p:audio>
                                  </p:subTnLst>
                                </p:cTn>
                              </p:par>
                            </p:childTnLst>
                          </p:cTn>
                        </p:par>
                        <p:par>
                          <p:cTn id="48" fill="hold" nodeType="afterGroup">
                            <p:stCondLst>
                              <p:cond delay="2500"/>
                            </p:stCondLst>
                            <p:childTnLst>
                              <p:par>
                                <p:cTn id="49" presetID="1" presetClass="exit" presetSubtype="0" fill="hold" grpId="0" nodeType="afterEffect">
                                  <p:stCondLst>
                                    <p:cond delay="1000"/>
                                  </p:stCondLst>
                                  <p:childTnLst>
                                    <p:set>
                                      <p:cBhvr>
                                        <p:cTn id="50" dur="1" fill="hold">
                                          <p:stCondLst>
                                            <p:cond delay="0"/>
                                          </p:stCondLst>
                                        </p:cTn>
                                        <p:tgtEl>
                                          <p:spTgt spid="6351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start.wav"/>
                                        </p:tgtEl>
                                      </p:cMediaNode>
                                    </p:audio>
                                  </p:subTnLst>
                                </p:cTn>
                              </p:par>
                            </p:childTnLst>
                          </p:cTn>
                        </p:par>
                        <p:par>
                          <p:cTn id="51" fill="hold" nodeType="afterGroup">
                            <p:stCondLst>
                              <p:cond delay="3500"/>
                            </p:stCondLst>
                            <p:childTnLst>
                              <p:par>
                                <p:cTn id="52" presetID="1" presetClass="exit" presetSubtype="0" fill="hold" grpId="0" nodeType="afterEffect">
                                  <p:stCondLst>
                                    <p:cond delay="1000"/>
                                  </p:stCondLst>
                                  <p:childTnLst>
                                    <p:set>
                                      <p:cBhvr>
                                        <p:cTn id="53" dur="1" fill="hold">
                                          <p:stCondLst>
                                            <p:cond delay="0"/>
                                          </p:stCondLst>
                                        </p:cTn>
                                        <p:tgtEl>
                                          <p:spTgt spid="6350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4" name="start.wav"/>
                                        </p:tgtEl>
                                      </p:cMediaNode>
                                    </p:audio>
                                  </p:subTnLst>
                                </p:cTn>
                              </p:par>
                            </p:childTnLst>
                          </p:cTn>
                        </p:par>
                        <p:par>
                          <p:cTn id="54" fill="hold" nodeType="afterGroup">
                            <p:stCondLst>
                              <p:cond delay="4500"/>
                            </p:stCondLst>
                            <p:childTnLst>
                              <p:par>
                                <p:cTn id="55" presetID="1" presetClass="exit" presetSubtype="0" fill="hold" grpId="0" nodeType="afterEffect">
                                  <p:stCondLst>
                                    <p:cond delay="1000"/>
                                  </p:stCondLst>
                                  <p:childTnLst>
                                    <p:set>
                                      <p:cBhvr>
                                        <p:cTn id="56" dur="1" fill="hold">
                                          <p:stCondLst>
                                            <p:cond delay="0"/>
                                          </p:stCondLst>
                                        </p:cTn>
                                        <p:tgtEl>
                                          <p:spTgt spid="6350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start.wav"/>
                                        </p:tgtEl>
                                      </p:cMediaNode>
                                    </p:audio>
                                  </p:subTnLst>
                                </p:cTn>
                              </p:par>
                            </p:childTnLst>
                          </p:cTn>
                        </p:par>
                        <p:par>
                          <p:cTn id="57" fill="hold" nodeType="afterGroup">
                            <p:stCondLst>
                              <p:cond delay="5500"/>
                            </p:stCondLst>
                            <p:childTnLst>
                              <p:par>
                                <p:cTn id="58" presetID="1" presetClass="exit" presetSubtype="0" fill="hold" grpId="0" nodeType="afterEffect">
                                  <p:stCondLst>
                                    <p:cond delay="1000"/>
                                  </p:stCondLst>
                                  <p:childTnLst>
                                    <p:set>
                                      <p:cBhvr>
                                        <p:cTn id="59" dur="1" fill="hold">
                                          <p:stCondLst>
                                            <p:cond delay="0"/>
                                          </p:stCondLst>
                                        </p:cTn>
                                        <p:tgtEl>
                                          <p:spTgt spid="63507"/>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5" name="trompette.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20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3505"/>
                                        </p:tgtEl>
                                        <p:attrNameLst>
                                          <p:attrName>style.visibility</p:attrName>
                                        </p:attrNameLst>
                                      </p:cBhvr>
                                      <p:to>
                                        <p:strVal val="visible"/>
                                      </p:to>
                                    </p:set>
                                    <p:animEffect transition="in" filter="fade">
                                      <p:cBhvr>
                                        <p:cTn id="70" dur="2000"/>
                                        <p:tgtEl>
                                          <p:spTgt spid="63505"/>
                                        </p:tgtEl>
                                      </p:cBhvr>
                                    </p:animEffect>
                                  </p:childTnLst>
                                  <p:subTnLst>
                                    <p:audio>
                                      <p:cMediaNode>
                                        <p:cTn display="0" masterRel="sameClick">
                                          <p:stCondLst>
                                            <p:cond evt="begin" delay="0">
                                              <p:tn val="68"/>
                                            </p:cond>
                                          </p:stCondLst>
                                          <p:endCondLst>
                                            <p:cond evt="onStopAudio" delay="0">
                                              <p:tgtEl>
                                                <p:sldTgt/>
                                              </p:tgtEl>
                                            </p:cond>
                                          </p:endCondLst>
                                        </p:cTn>
                                        <p:tgtEl>
                                          <p:sndTgt r:embed="rId6"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71"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childTnLst>
        </p:cTn>
      </p:par>
    </p:tnLst>
    <p:bldLst>
      <p:bldP spid="63505" grpId="0"/>
      <p:bldP spid="63507" grpId="0" animBg="1"/>
      <p:bldP spid="63507" grpId="1" animBg="1"/>
      <p:bldP spid="63508" grpId="0" animBg="1"/>
      <p:bldP spid="63508" grpId="1" animBg="1"/>
      <p:bldP spid="63509" grpId="0" animBg="1"/>
      <p:bldP spid="63509" grpId="1" animBg="1"/>
      <p:bldP spid="63510" grpId="0" animBg="1"/>
      <p:bldP spid="63510" grpId="1" animBg="1"/>
      <p:bldP spid="63511" grpId="0" animBg="1"/>
      <p:bldP spid="63511" grpId="1" animBg="1"/>
      <p:bldP spid="63512" grpId="0" animBg="1"/>
      <p:bldP spid="63512" grpId="1" animBg="1"/>
      <p:bldP spid="26" grpId="0"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xmlns="" id="{E833DF72-6D9A-4F84-92BA-B20BC4AF2548}"/>
              </a:ext>
            </a:extLst>
          </p:cNvPr>
          <p:cNvGrpSpPr>
            <a:grpSpLocks/>
          </p:cNvGrpSpPr>
          <p:nvPr/>
        </p:nvGrpSpPr>
        <p:grpSpPr bwMode="auto">
          <a:xfrm>
            <a:off x="-533398" y="-457200"/>
            <a:ext cx="9269413" cy="6096000"/>
            <a:chOff x="-223" y="144"/>
            <a:chExt cx="5839" cy="3744"/>
          </a:xfrm>
        </p:grpSpPr>
        <p:grpSp>
          <p:nvGrpSpPr>
            <p:cNvPr id="16408" name="Group 3">
              <a:extLst>
                <a:ext uri="{FF2B5EF4-FFF2-40B4-BE49-F238E27FC236}">
                  <a16:creationId xmlns:a16="http://schemas.microsoft.com/office/drawing/2014/main" xmlns="" id="{5573A773-23BC-49A0-82BB-3F2B98C07B34}"/>
                </a:ext>
              </a:extLst>
            </p:cNvPr>
            <p:cNvGrpSpPr>
              <a:grpSpLocks/>
            </p:cNvGrpSpPr>
            <p:nvPr/>
          </p:nvGrpSpPr>
          <p:grpSpPr bwMode="auto">
            <a:xfrm>
              <a:off x="240" y="144"/>
              <a:ext cx="5376" cy="3744"/>
              <a:chOff x="240" y="288"/>
              <a:chExt cx="5376" cy="3744"/>
            </a:xfrm>
          </p:grpSpPr>
          <p:grpSp>
            <p:nvGrpSpPr>
              <p:cNvPr id="16412" name="Group 4">
                <a:extLst>
                  <a:ext uri="{FF2B5EF4-FFF2-40B4-BE49-F238E27FC236}">
                    <a16:creationId xmlns:a16="http://schemas.microsoft.com/office/drawing/2014/main" xmlns="" id="{6C20E6D1-AFB7-4A18-8332-117DFE92D2FC}"/>
                  </a:ext>
                </a:extLst>
              </p:cNvPr>
              <p:cNvGrpSpPr>
                <a:grpSpLocks/>
              </p:cNvGrpSpPr>
              <p:nvPr/>
            </p:nvGrpSpPr>
            <p:grpSpPr bwMode="auto">
              <a:xfrm>
                <a:off x="240" y="288"/>
                <a:ext cx="5376" cy="3744"/>
                <a:chOff x="192" y="576"/>
                <a:chExt cx="5376" cy="3744"/>
              </a:xfrm>
            </p:grpSpPr>
            <p:sp>
              <p:nvSpPr>
                <p:cNvPr id="16414" name="AutoShape 5">
                  <a:extLst>
                    <a:ext uri="{FF2B5EF4-FFF2-40B4-BE49-F238E27FC236}">
                      <a16:creationId xmlns:a16="http://schemas.microsoft.com/office/drawing/2014/main" xmlns="" id="{B61AD6F8-AEB6-4187-8118-D0AE9AD83F02}"/>
                    </a:ext>
                  </a:extLst>
                </p:cNvPr>
                <p:cNvSpPr>
                  <a:spLocks noChangeArrowheads="1"/>
                </p:cNvSpPr>
                <p:nvPr/>
              </p:nvSpPr>
              <p:spPr bwMode="auto">
                <a:xfrm>
                  <a:off x="428" y="722"/>
                  <a:ext cx="4873" cy="3398"/>
                </a:xfrm>
                <a:prstGeom prst="flowChartPunchedTape">
                  <a:avLst/>
                </a:prstGeom>
                <a:gradFill rotWithShape="1">
                  <a:gsLst>
                    <a:gs pos="0">
                      <a:srgbClr val="CC3300"/>
                    </a:gs>
                    <a:gs pos="100000">
                      <a:schemeClr val="bg1"/>
                    </a:gs>
                  </a:gsLst>
                  <a:lin ang="0" scaled="1"/>
                </a:gradFill>
                <a:ln w="5715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solidFill>
                      <a:srgbClr val="009900"/>
                    </a:solidFill>
                    <a:latin typeface=".VnTime" panose="020B7200000000000000" pitchFamily="34" charset="0"/>
                  </a:endParaRPr>
                </a:p>
              </p:txBody>
            </p:sp>
            <p:sp>
              <p:nvSpPr>
                <p:cNvPr id="16415" name="AutoShape 6" descr="J0309705">
                  <a:extLst>
                    <a:ext uri="{FF2B5EF4-FFF2-40B4-BE49-F238E27FC236}">
                      <a16:creationId xmlns:a16="http://schemas.microsoft.com/office/drawing/2014/main" xmlns="" id="{8318CA18-2DB1-4B42-8CAC-943E774C4ACB}"/>
                    </a:ext>
                  </a:extLst>
                </p:cNvPr>
                <p:cNvSpPr>
                  <a:spLocks noChangeArrowheads="1"/>
                </p:cNvSpPr>
                <p:nvPr/>
              </p:nvSpPr>
              <p:spPr bwMode="auto">
                <a:xfrm>
                  <a:off x="228" y="622"/>
                  <a:ext cx="200" cy="3498"/>
                </a:xfrm>
                <a:prstGeom prst="flowChartTerminator">
                  <a:avLst/>
                </a:prstGeom>
                <a:blipFill dpi="0" rotWithShape="1">
                  <a:blip r:embed="rId8"/>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6416" name="AutoShape 7" descr="J0309705">
                  <a:extLst>
                    <a:ext uri="{FF2B5EF4-FFF2-40B4-BE49-F238E27FC236}">
                      <a16:creationId xmlns:a16="http://schemas.microsoft.com/office/drawing/2014/main" xmlns="" id="{E51EC9EA-A521-4B10-96A4-9AA75BDD3D01}"/>
                    </a:ext>
                  </a:extLst>
                </p:cNvPr>
                <p:cNvSpPr>
                  <a:spLocks noChangeArrowheads="1"/>
                </p:cNvSpPr>
                <p:nvPr/>
              </p:nvSpPr>
              <p:spPr bwMode="auto">
                <a:xfrm>
                  <a:off x="5301" y="722"/>
                  <a:ext cx="200" cy="3498"/>
                </a:xfrm>
                <a:prstGeom prst="flowChartTerminator">
                  <a:avLst/>
                </a:prstGeom>
                <a:blipFill dpi="0" rotWithShape="1">
                  <a:blip r:embed="rId8"/>
                  <a:srcRect/>
                  <a:stretch>
                    <a:fillRect/>
                  </a:stretch>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vi-VN" sz="1800">
                    <a:latin typeface=".VnTime" panose="020B7200000000000000" pitchFamily="34" charset="0"/>
                  </a:endParaRPr>
                </a:p>
              </p:txBody>
            </p:sp>
            <p:sp>
              <p:nvSpPr>
                <p:cNvPr id="16417" name="AutoShape 8" descr="J0309705">
                  <a:extLst>
                    <a:ext uri="{FF2B5EF4-FFF2-40B4-BE49-F238E27FC236}">
                      <a16:creationId xmlns:a16="http://schemas.microsoft.com/office/drawing/2014/main" xmlns="" id="{EE0AF94A-8F6F-4250-9A9F-2BE9F86FE31D}"/>
                    </a:ext>
                  </a:extLst>
                </p:cNvPr>
                <p:cNvSpPr>
                  <a:spLocks noChangeArrowheads="1"/>
                </p:cNvSpPr>
                <p:nvPr/>
              </p:nvSpPr>
              <p:spPr bwMode="auto">
                <a:xfrm>
                  <a:off x="192" y="603"/>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18" name="AutoShape 9" descr="J0309705">
                  <a:extLst>
                    <a:ext uri="{FF2B5EF4-FFF2-40B4-BE49-F238E27FC236}">
                      <a16:creationId xmlns:a16="http://schemas.microsoft.com/office/drawing/2014/main" xmlns="" id="{968B1DE9-3E69-46F9-B3B9-600FA8984E49}"/>
                    </a:ext>
                  </a:extLst>
                </p:cNvPr>
                <p:cNvSpPr>
                  <a:spLocks noChangeArrowheads="1"/>
                </p:cNvSpPr>
                <p:nvPr/>
              </p:nvSpPr>
              <p:spPr bwMode="auto">
                <a:xfrm>
                  <a:off x="5301" y="576"/>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19" name="AutoShape 10" descr="J0309705">
                  <a:extLst>
                    <a:ext uri="{FF2B5EF4-FFF2-40B4-BE49-F238E27FC236}">
                      <a16:creationId xmlns:a16="http://schemas.microsoft.com/office/drawing/2014/main" xmlns="" id="{4687A0D2-E441-46B0-A15A-C78290DBEB10}"/>
                    </a:ext>
                  </a:extLst>
                </p:cNvPr>
                <p:cNvSpPr>
                  <a:spLocks noChangeArrowheads="1"/>
                </p:cNvSpPr>
                <p:nvPr/>
              </p:nvSpPr>
              <p:spPr bwMode="auto">
                <a:xfrm>
                  <a:off x="228" y="3920"/>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6420" name="AutoShape 11" descr="J0309705">
                  <a:extLst>
                    <a:ext uri="{FF2B5EF4-FFF2-40B4-BE49-F238E27FC236}">
                      <a16:creationId xmlns:a16="http://schemas.microsoft.com/office/drawing/2014/main" xmlns="" id="{5DB462C1-AA29-45B0-8578-EE7E9EC8A716}"/>
                    </a:ext>
                  </a:extLst>
                </p:cNvPr>
                <p:cNvSpPr>
                  <a:spLocks noChangeArrowheads="1"/>
                </p:cNvSpPr>
                <p:nvPr/>
              </p:nvSpPr>
              <p:spPr bwMode="auto">
                <a:xfrm>
                  <a:off x="5270" y="3839"/>
                  <a:ext cx="267" cy="400"/>
                </a:xfrm>
                <a:prstGeom prst="flowChartConnector">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pic>
            <p:nvPicPr>
              <p:cNvPr id="16413" name="Picture 12" descr="PH02738U">
                <a:extLst>
                  <a:ext uri="{FF2B5EF4-FFF2-40B4-BE49-F238E27FC236}">
                    <a16:creationId xmlns:a16="http://schemas.microsoft.com/office/drawing/2014/main" xmlns="" id="{D35A6F3B-A653-45D9-8FC6-18E270979D8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04" y="1872"/>
                <a:ext cx="52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409" name="Group 13">
              <a:extLst>
                <a:ext uri="{FF2B5EF4-FFF2-40B4-BE49-F238E27FC236}">
                  <a16:creationId xmlns:a16="http://schemas.microsoft.com/office/drawing/2014/main" xmlns="" id="{03D9E72E-AE03-4556-9D6C-DDE165411F80}"/>
                </a:ext>
              </a:extLst>
            </p:cNvPr>
            <p:cNvGrpSpPr>
              <a:grpSpLocks/>
            </p:cNvGrpSpPr>
            <p:nvPr/>
          </p:nvGrpSpPr>
          <p:grpSpPr bwMode="auto">
            <a:xfrm rot="-666890">
              <a:off x="-223" y="192"/>
              <a:ext cx="1135" cy="940"/>
              <a:chOff x="1457" y="2064"/>
              <a:chExt cx="1135" cy="940"/>
            </a:xfrm>
          </p:grpSpPr>
          <p:pic>
            <p:nvPicPr>
              <p:cNvPr id="16410" name="Picture 14" descr="SO00382_">
                <a:extLst>
                  <a:ext uri="{FF2B5EF4-FFF2-40B4-BE49-F238E27FC236}">
                    <a16:creationId xmlns:a16="http://schemas.microsoft.com/office/drawing/2014/main" xmlns="" id="{4288B901-1BED-49DC-BF0C-7167304575F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457" y="2064"/>
                <a:ext cx="1135"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1" name="Oval 15">
                <a:extLst>
                  <a:ext uri="{FF2B5EF4-FFF2-40B4-BE49-F238E27FC236}">
                    <a16:creationId xmlns:a16="http://schemas.microsoft.com/office/drawing/2014/main" xmlns="" id="{842C5475-DC72-49EA-A057-9713A53E4389}"/>
                  </a:ext>
                </a:extLst>
              </p:cNvPr>
              <p:cNvSpPr>
                <a:spLocks noChangeArrowheads="1"/>
              </p:cNvSpPr>
              <p:nvPr/>
            </p:nvSpPr>
            <p:spPr bwMode="auto">
              <a:xfrm>
                <a:off x="2040" y="2328"/>
                <a:ext cx="96" cy="96"/>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grpSp>
      </p:grpSp>
      <p:sp>
        <p:nvSpPr>
          <p:cNvPr id="65552" name="Text Box 16">
            <a:extLst>
              <a:ext uri="{FF2B5EF4-FFF2-40B4-BE49-F238E27FC236}">
                <a16:creationId xmlns:a16="http://schemas.microsoft.com/office/drawing/2014/main" xmlns="" id="{4CC0CC65-4918-4C32-92EF-EC7656EDD449}"/>
              </a:ext>
            </a:extLst>
          </p:cNvPr>
          <p:cNvSpPr txBox="1">
            <a:spLocks noChangeArrowheads="1"/>
          </p:cNvSpPr>
          <p:nvPr/>
        </p:nvSpPr>
        <p:spPr bwMode="auto">
          <a:xfrm>
            <a:off x="609600" y="914460"/>
            <a:ext cx="7620000" cy="3292475"/>
          </a:xfrm>
          <a:prstGeom prst="rect">
            <a:avLst/>
          </a:prstGeom>
          <a:noFill/>
          <a:ln w="9525">
            <a:noFill/>
            <a:miter lim="800000"/>
            <a:headEnd/>
            <a:tailEnd/>
          </a:ln>
        </p:spPr>
        <p:txBody>
          <a:bodyPr>
            <a:spAutoFit/>
          </a:bodyPr>
          <a:lstStyle/>
          <a:p>
            <a:pPr marL="342900" indent="-342900">
              <a:spcBef>
                <a:spcPct val="50000"/>
              </a:spcBef>
              <a:defRPr/>
            </a:pPr>
            <a:r>
              <a:rPr lang="en-US" sz="3200" i="1" u="sng" dirty="0">
                <a:solidFill>
                  <a:schemeClr val="tx1">
                    <a:lumMod val="95000"/>
                    <a:lumOff val="5000"/>
                  </a:schemeClr>
                </a:solidFill>
                <a:latin typeface="Times New Roman" pitchFamily="18" charset="0"/>
                <a:cs typeface="Times New Roman" pitchFamily="18" charset="0"/>
              </a:rPr>
              <a:t>Câu3:</a:t>
            </a:r>
            <a:r>
              <a:rPr lang="en-US" sz="3200" i="1" dirty="0">
                <a:solidFill>
                  <a:schemeClr val="tx1">
                    <a:lumMod val="95000"/>
                    <a:lumOff val="5000"/>
                  </a:schemeClr>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vế</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trong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câu</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ghép</a:t>
            </a:r>
            <a:r>
              <a:rPr lang="en-US" sz="3200" i="1" dirty="0">
                <a:solidFill>
                  <a:srgbClr val="0000FF"/>
                </a:solidFill>
                <a:latin typeface="Times New Roman" pitchFamily="18" charset="0"/>
                <a:cs typeface="Times New Roman" pitchFamily="18" charset="0"/>
              </a:rPr>
              <a:t>, </a:t>
            </a:r>
            <a:r>
              <a:rPr lang="vi-VN" sz="3200" i="1" dirty="0">
                <a:solidFill>
                  <a:srgbClr val="0000FF"/>
                </a:solidFill>
                <a:latin typeface="Times New Roman" pitchFamily="18" charset="0"/>
                <a:cs typeface="Times New Roman" pitchFamily="18" charset="0"/>
              </a:rPr>
              <a:t>được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bằng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a:t>
            </a:r>
            <a:r>
              <a:rPr lang="vi-VN" sz="3200" i="1" dirty="0">
                <a:solidFill>
                  <a:srgbClr val="0000FF"/>
                </a:solidFill>
                <a:latin typeface="Times New Roman" pitchFamily="18" charset="0"/>
                <a:cs typeface="Times New Roman" pitchFamily="18" charset="0"/>
              </a:rPr>
              <a:t>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nào</a:t>
            </a:r>
            <a:r>
              <a:rPr lang="en-US" sz="3200" i="1" dirty="0">
                <a:solidFill>
                  <a:srgbClr val="0000FF"/>
                </a:solidFill>
                <a:latin typeface="Times New Roman" pitchFamily="18" charset="0"/>
                <a:cs typeface="Times New Roman" pitchFamily="18" charset="0"/>
              </a:rPr>
              <a:t>?</a:t>
            </a:r>
            <a:r>
              <a:rPr lang="en-US" sz="3200" i="1" dirty="0">
                <a:solidFill>
                  <a:schemeClr val="accent1">
                    <a:lumMod val="50000"/>
                  </a:schemeClr>
                </a:solidFill>
                <a:latin typeface="Times New Roman" pitchFamily="18" charset="0"/>
                <a:cs typeface="Times New Roman" pitchFamily="18" charset="0"/>
              </a:rPr>
              <a:t> </a:t>
            </a:r>
          </a:p>
          <a:p>
            <a:pPr marL="514350" indent="-514350">
              <a:spcBef>
                <a:spcPct val="50000"/>
              </a:spcBef>
              <a:buFontTx/>
              <a:buAutoNum type="alphaLcParenR"/>
              <a:defRPr/>
            </a:pP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có</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tác</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dụng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nối</a:t>
            </a:r>
            <a:r>
              <a:rPr lang="en-US" sz="3200" i="1" dirty="0">
                <a:solidFill>
                  <a:srgbClr val="0000FF"/>
                </a:solidFill>
                <a:latin typeface="Times New Roman" pitchFamily="18" charset="0"/>
                <a:cs typeface="Times New Roman" pitchFamily="18" charset="0"/>
              </a:rPr>
              <a:t>.</a:t>
            </a:r>
          </a:p>
          <a:p>
            <a:pPr marL="514350" indent="-514350">
              <a:spcBef>
                <a:spcPct val="50000"/>
              </a:spcBef>
              <a:defRPr/>
            </a:pPr>
            <a:r>
              <a:rPr lang="en-US" sz="3200" i="1" dirty="0">
                <a:solidFill>
                  <a:srgbClr val="0000FF"/>
                </a:solidFill>
                <a:latin typeface="Times New Roman" pitchFamily="18" charset="0"/>
                <a:cs typeface="Times New Roman" pitchFamily="18" charset="0"/>
              </a:rPr>
              <a:t>b)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láy</a:t>
            </a:r>
            <a:r>
              <a:rPr lang="en-US" sz="3200" i="1" dirty="0">
                <a:solidFill>
                  <a:srgbClr val="0000FF"/>
                </a:solidFill>
                <a:latin typeface="Times New Roman" pitchFamily="18" charset="0"/>
                <a:cs typeface="Times New Roman" pitchFamily="18" charset="0"/>
              </a:rPr>
              <a:t> .</a:t>
            </a:r>
          </a:p>
          <a:p>
            <a:pPr marL="514350" indent="-514350">
              <a:spcBef>
                <a:spcPct val="50000"/>
              </a:spcBef>
              <a:defRPr/>
            </a:pPr>
            <a:r>
              <a:rPr lang="en-US" sz="3200" i="1" dirty="0">
                <a:solidFill>
                  <a:srgbClr val="0000FF"/>
                </a:solidFill>
                <a:latin typeface="Times New Roman" pitchFamily="18" charset="0"/>
                <a:cs typeface="Times New Roman" pitchFamily="18" charset="0"/>
              </a:rPr>
              <a:t>c) </a:t>
            </a:r>
            <a:r>
              <a:rPr lang="en-US" sz="3200" i="1" dirty="0" err="1">
                <a:solidFill>
                  <a:srgbClr val="0000FF"/>
                </a:solidFill>
                <a:latin typeface="Times New Roman" pitchFamily="18" charset="0"/>
                <a:cs typeface="Times New Roman" pitchFamily="18" charset="0"/>
              </a:rPr>
              <a:t>Những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danh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r>
              <a:rPr lang="vi-VN" sz="3200" i="1" dirty="0">
                <a:solidFill>
                  <a:srgbClr val="0000FF"/>
                </a:solidFill>
                <a:latin typeface="Times New Roman" pitchFamily="18" charset="0"/>
                <a:cs typeface="Times New Roman" pitchFamily="18" charset="0"/>
              </a:rPr>
              <a:t> động</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và</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tính</a:t>
            </a:r>
            <a:r>
              <a:rPr lang="en-US" sz="3200" i="1" dirty="0">
                <a:solidFill>
                  <a:srgbClr val="0000FF"/>
                </a:solidFill>
                <a:latin typeface="Times New Roman" pitchFamily="18" charset="0"/>
                <a:cs typeface="Times New Roman" pitchFamily="18" charset="0"/>
              </a:rPr>
              <a:t> </a:t>
            </a:r>
            <a:r>
              <a:rPr lang="en-US" sz="3200" i="1" dirty="0" err="1">
                <a:solidFill>
                  <a:srgbClr val="0000FF"/>
                </a:solidFill>
                <a:latin typeface="Times New Roman" pitchFamily="18" charset="0"/>
                <a:cs typeface="Times New Roman" pitchFamily="18" charset="0"/>
              </a:rPr>
              <a:t>từ</a:t>
            </a:r>
            <a:r>
              <a:rPr lang="en-US" sz="3200" i="1" dirty="0">
                <a:solidFill>
                  <a:srgbClr val="0000FF"/>
                </a:solidFill>
                <a:latin typeface="Times New Roman" pitchFamily="18" charset="0"/>
                <a:cs typeface="Times New Roman" pitchFamily="18" charset="0"/>
              </a:rPr>
              <a:t>.</a:t>
            </a:r>
            <a:endParaRPr lang="en-US" sz="3200" i="1" dirty="0">
              <a:solidFill>
                <a:srgbClr val="0000FF"/>
              </a:solidFill>
              <a:latin typeface="VNI-Times" pitchFamily="2" charset="0"/>
              <a:cs typeface="Arial" charset="0"/>
            </a:endParaRPr>
          </a:p>
        </p:txBody>
      </p:sp>
      <p:sp>
        <p:nvSpPr>
          <p:cNvPr id="65555" name="Text Box 19">
            <a:extLst>
              <a:ext uri="{FF2B5EF4-FFF2-40B4-BE49-F238E27FC236}">
                <a16:creationId xmlns:a16="http://schemas.microsoft.com/office/drawing/2014/main" xmlns="" id="{2716AD12-9B0E-4262-9DCB-C577A612DC54}"/>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00</a:t>
            </a:r>
          </a:p>
        </p:txBody>
      </p:sp>
      <p:sp>
        <p:nvSpPr>
          <p:cNvPr id="65556" name="Text Box 20">
            <a:extLst>
              <a:ext uri="{FF2B5EF4-FFF2-40B4-BE49-F238E27FC236}">
                <a16:creationId xmlns:a16="http://schemas.microsoft.com/office/drawing/2014/main" xmlns="" id="{573EF21C-75D0-4F19-89BD-022082D2364A}"/>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01</a:t>
            </a:r>
          </a:p>
        </p:txBody>
      </p:sp>
      <p:sp>
        <p:nvSpPr>
          <p:cNvPr id="65557" name="Text Box 21">
            <a:extLst>
              <a:ext uri="{FF2B5EF4-FFF2-40B4-BE49-F238E27FC236}">
                <a16:creationId xmlns:a16="http://schemas.microsoft.com/office/drawing/2014/main" xmlns="" id="{ECF581F1-6E7E-4E0D-8411-DFC603035C1B}"/>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02</a:t>
            </a:r>
          </a:p>
        </p:txBody>
      </p:sp>
      <p:sp>
        <p:nvSpPr>
          <p:cNvPr id="65558" name="Text Box 22">
            <a:extLst>
              <a:ext uri="{FF2B5EF4-FFF2-40B4-BE49-F238E27FC236}">
                <a16:creationId xmlns:a16="http://schemas.microsoft.com/office/drawing/2014/main" xmlns="" id="{7542C93E-636D-4A1D-A3C5-5333B80BC2AF}"/>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03</a:t>
            </a:r>
          </a:p>
        </p:txBody>
      </p:sp>
      <p:sp>
        <p:nvSpPr>
          <p:cNvPr id="65559" name="Text Box 23">
            <a:extLst>
              <a:ext uri="{FF2B5EF4-FFF2-40B4-BE49-F238E27FC236}">
                <a16:creationId xmlns:a16="http://schemas.microsoft.com/office/drawing/2014/main" xmlns="" id="{D5AD97E3-7E08-49E9-A3E0-C72BCC129AD1}"/>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a:solidFill>
                  <a:schemeClr val="tx2"/>
                </a:solidFill>
                <a:latin typeface=".VnBodoniH" pitchFamily="34" charset="0"/>
                <a:cs typeface="Arial" charset="0"/>
              </a:rPr>
              <a:t>04</a:t>
            </a:r>
          </a:p>
        </p:txBody>
      </p:sp>
      <p:sp>
        <p:nvSpPr>
          <p:cNvPr id="65560" name="Text Box 24">
            <a:extLst>
              <a:ext uri="{FF2B5EF4-FFF2-40B4-BE49-F238E27FC236}">
                <a16:creationId xmlns:a16="http://schemas.microsoft.com/office/drawing/2014/main" xmlns="" id="{B8C621C5-B42E-494D-9917-05744AC46CC1}"/>
              </a:ext>
            </a:extLst>
          </p:cNvPr>
          <p:cNvSpPr txBox="1">
            <a:spLocks noChangeArrowheads="1"/>
          </p:cNvSpPr>
          <p:nvPr/>
        </p:nvSpPr>
        <p:spPr bwMode="auto">
          <a:xfrm>
            <a:off x="6477000" y="5181660"/>
            <a:ext cx="1418978" cy="1200329"/>
          </a:xfrm>
          <a:prstGeom prst="rect">
            <a:avLst/>
          </a:prstGeom>
          <a:gradFill rotWithShape="1">
            <a:gsLst>
              <a:gs pos="0">
                <a:schemeClr val="accent1"/>
              </a:gs>
              <a:gs pos="100000">
                <a:schemeClr val="accent1">
                  <a:gamma/>
                  <a:shade val="46275"/>
                  <a:invGamma/>
                </a:schemeClr>
              </a:gs>
            </a:gsLst>
            <a:lin ang="5400000" scaled="1"/>
          </a:gradFill>
          <a:ln w="9525">
            <a:solidFill>
              <a:srgbClr val="FFCC00"/>
            </a:solidFill>
            <a:miter lim="800000"/>
            <a:headEnd/>
            <a:tailEnd/>
          </a:ln>
          <a:effectLst/>
        </p:spPr>
        <p:txBody>
          <a:bodyPr wrap="none">
            <a:spAutoFit/>
          </a:bodyPr>
          <a:lstStyle/>
          <a:p>
            <a:pPr eaLnBrk="1" hangingPunct="1">
              <a:defRPr/>
            </a:pPr>
            <a:r>
              <a:rPr lang="en-US" sz="7200" dirty="0">
                <a:solidFill>
                  <a:schemeClr val="tx2"/>
                </a:solidFill>
                <a:latin typeface=".VnBodoniH" pitchFamily="34" charset="0"/>
                <a:cs typeface="Arial" charset="0"/>
              </a:rPr>
              <a:t>05</a:t>
            </a:r>
          </a:p>
        </p:txBody>
      </p:sp>
      <p:sp>
        <p:nvSpPr>
          <p:cNvPr id="65567" name="WordArt 31">
            <a:extLst>
              <a:ext uri="{FF2B5EF4-FFF2-40B4-BE49-F238E27FC236}">
                <a16:creationId xmlns:a16="http://schemas.microsoft.com/office/drawing/2014/main" xmlns="" id="{D38E338D-79B8-4310-A28C-4E9FB2840C90}"/>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4</a:t>
            </a:r>
          </a:p>
        </p:txBody>
      </p:sp>
      <p:sp>
        <p:nvSpPr>
          <p:cNvPr id="65568" name="WordArt 32">
            <a:extLst>
              <a:ext uri="{FF2B5EF4-FFF2-40B4-BE49-F238E27FC236}">
                <a16:creationId xmlns:a16="http://schemas.microsoft.com/office/drawing/2014/main" xmlns="" id="{211D87AC-52C3-4FFC-9B29-EBA4DF85FE98}"/>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3</a:t>
            </a:r>
          </a:p>
        </p:txBody>
      </p:sp>
      <p:sp>
        <p:nvSpPr>
          <p:cNvPr id="65569" name="WordArt 33">
            <a:extLst>
              <a:ext uri="{FF2B5EF4-FFF2-40B4-BE49-F238E27FC236}">
                <a16:creationId xmlns:a16="http://schemas.microsoft.com/office/drawing/2014/main" xmlns="" id="{AFB7E04F-7B39-44F8-91A7-DF82238FBCD1}"/>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2</a:t>
            </a:r>
          </a:p>
        </p:txBody>
      </p:sp>
      <p:sp>
        <p:nvSpPr>
          <p:cNvPr id="65570" name="WordArt 34">
            <a:extLst>
              <a:ext uri="{FF2B5EF4-FFF2-40B4-BE49-F238E27FC236}">
                <a16:creationId xmlns:a16="http://schemas.microsoft.com/office/drawing/2014/main" xmlns="" id="{8297201E-EB15-483B-BC7D-675A77160F5C}"/>
              </a:ext>
            </a:extLst>
          </p:cNvPr>
          <p:cNvSpPr>
            <a:spLocks noChangeArrowheads="1" noChangeShapeType="1" noTextEdit="1"/>
          </p:cNvSpPr>
          <p:nvPr/>
        </p:nvSpPr>
        <p:spPr bwMode="auto">
          <a:xfrm>
            <a:off x="38100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1</a:t>
            </a:r>
          </a:p>
        </p:txBody>
      </p:sp>
      <p:sp>
        <p:nvSpPr>
          <p:cNvPr id="16399" name="WordArt 35">
            <a:extLst>
              <a:ext uri="{FF2B5EF4-FFF2-40B4-BE49-F238E27FC236}">
                <a16:creationId xmlns:a16="http://schemas.microsoft.com/office/drawing/2014/main" xmlns="" id="{FB2E591A-E37B-45E1-A9D6-022AF6C3A88A}"/>
              </a:ext>
            </a:extLst>
          </p:cNvPr>
          <p:cNvSpPr>
            <a:spLocks noChangeArrowheads="1" noChangeShapeType="1" noTextEdit="1"/>
          </p:cNvSpPr>
          <p:nvPr/>
        </p:nvSpPr>
        <p:spPr bwMode="auto">
          <a:xfrm>
            <a:off x="3886200" y="0"/>
            <a:ext cx="381000" cy="381000"/>
          </a:xfrm>
          <a:prstGeom prst="rect">
            <a:avLst/>
          </a:prstGeom>
        </p:spPr>
        <p:txBody>
          <a:bodyPr wrap="none" fromWordArt="1">
            <a:prstTxWarp prst="textPlain">
              <a:avLst>
                <a:gd name="adj" fmla="val 50000"/>
              </a:avLst>
            </a:prstTxWarp>
          </a:bodyPr>
          <a:lstStyle/>
          <a:p>
            <a:pPr algn="ctr"/>
            <a:r>
              <a:rPr lang="en-US" sz="4400" kern="10">
                <a:ln w="9525">
                  <a:solidFill>
                    <a:srgbClr val="FF9900"/>
                  </a:solidFill>
                  <a:round/>
                  <a:headEnd/>
                  <a:tailEnd/>
                </a:ln>
                <a:gradFill rotWithShape="1">
                  <a:gsLst>
                    <a:gs pos="0">
                      <a:srgbClr val="800000"/>
                    </a:gs>
                    <a:gs pos="50000">
                      <a:srgbClr val="FF3300"/>
                    </a:gs>
                    <a:gs pos="100000">
                      <a:srgbClr val="800000"/>
                    </a:gs>
                  </a:gsLst>
                  <a:lin ang="5400000" scaled="1"/>
                </a:gradFill>
              </a:rPr>
              <a:t>0</a:t>
            </a:r>
          </a:p>
        </p:txBody>
      </p:sp>
      <p:pic>
        <p:nvPicPr>
          <p:cNvPr id="32" name="j0214098.wav">
            <a:hlinkClick r:id="" action="ppaction://media"/>
            <a:extLst>
              <a:ext uri="{FF2B5EF4-FFF2-40B4-BE49-F238E27FC236}">
                <a16:creationId xmlns:a16="http://schemas.microsoft.com/office/drawing/2014/main" xmlns="" id="{C029E32C-7D15-408C-A2FA-B3E26140B969}"/>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j0214098.wav">
            <a:hlinkClick r:id="" action="ppaction://media"/>
            <a:extLst>
              <a:ext uri="{FF2B5EF4-FFF2-40B4-BE49-F238E27FC236}">
                <a16:creationId xmlns:a16="http://schemas.microsoft.com/office/drawing/2014/main" xmlns="" id="{E37537B4-06EF-474B-B974-ECDC81C9F67E}"/>
              </a:ext>
            </a:extLst>
          </p:cNvPr>
          <p:cNvPicPr>
            <a:picLocks noChangeAspect="1"/>
          </p:cNvPicPr>
          <p:nvPr>
            <a:audioFile r:link="rId2"/>
            <p:extLst>
              <p:ext uri="{DAA4B4D4-6D71-4841-9C94-3DE7FCFB9230}">
                <p14:media xmlns:p14="http://schemas.microsoft.com/office/powerpoint/2010/main" r:embed="rId1"/>
              </p:ext>
            </p:extLst>
          </p:nvPr>
        </p:nvPicPr>
        <p:blipFill>
          <a:blip r:embed="rId12">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j0214098.wav">
            <a:hlinkClick r:id="" action="ppaction://media"/>
            <a:extLst>
              <a:ext uri="{FF2B5EF4-FFF2-40B4-BE49-F238E27FC236}">
                <a16:creationId xmlns:a16="http://schemas.microsoft.com/office/drawing/2014/main" xmlns="" id="{83C885C1-55D7-49B5-8FD8-3A38396A58E1}"/>
              </a:ext>
            </a:extLst>
          </p:cNvPr>
          <p:cNvPicPr>
            <a:picLocks noChangeAspect="1"/>
          </p:cNvPicPr>
          <p:nvPr>
            <a:audioFile r:link="rId2"/>
            <p:extLst>
              <p:ext uri="{DAA4B4D4-6D71-4841-9C94-3DE7FCFB9230}">
                <p14:media xmlns:p14="http://schemas.microsoft.com/office/powerpoint/2010/main" r:embed="rId1"/>
              </p:ext>
            </p:extLst>
          </p:nvPr>
        </p:nvPicPr>
        <p:blipFill>
          <a:blip r:embed="rId13">
            <a:extLst>
              <a:ext uri="{28A0092B-C50C-407E-A947-70E740481C1C}">
                <a14:useLocalDpi xmlns:a14="http://schemas.microsoft.com/office/drawing/2010/main" val="0"/>
              </a:ext>
            </a:extLst>
          </a:blip>
          <a:srcRect/>
          <a:stretch>
            <a:fillRect/>
          </a:stretch>
        </p:blipFill>
        <p:spPr bwMode="auto">
          <a:xfrm>
            <a:off x="83820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
            <a:extLst>
              <a:ext uri="{FF2B5EF4-FFF2-40B4-BE49-F238E27FC236}">
                <a16:creationId xmlns:a16="http://schemas.microsoft.com/office/drawing/2014/main" xmlns="" id="{C42212C5-23E3-4BFE-A851-121F3053FBD9}"/>
              </a:ext>
            </a:extLst>
          </p:cNvPr>
          <p:cNvSpPr txBox="1">
            <a:spLocks noChangeArrowheads="1"/>
          </p:cNvSpPr>
          <p:nvPr/>
        </p:nvSpPr>
        <p:spPr bwMode="auto">
          <a:xfrm>
            <a:off x="1981200" y="5791200"/>
            <a:ext cx="434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50000"/>
              </a:spcBef>
              <a:buFontTx/>
              <a:buNone/>
            </a:pPr>
            <a:r>
              <a:rPr lang="en-US" altLang="vi-VN" sz="3600" i="1" u="sng">
                <a:solidFill>
                  <a:srgbClr val="FF0000"/>
                </a:solidFill>
                <a:latin typeface="Times New Roman" panose="02020603050405020304" pitchFamily="18" charset="0"/>
                <a:cs typeface="Times New Roman" panose="02020603050405020304" pitchFamily="18" charset="0"/>
              </a:rPr>
              <a:t>Đáp án</a:t>
            </a:r>
            <a:r>
              <a:rPr lang="en-US" altLang="vi-VN" sz="3600" i="1">
                <a:solidFill>
                  <a:srgbClr val="FF0000"/>
                </a:solidFill>
                <a:latin typeface="Times New Roman" panose="02020603050405020304" pitchFamily="18" charset="0"/>
                <a:cs typeface="Times New Roman" panose="02020603050405020304" pitchFamily="18" charset="0"/>
              </a:rPr>
              <a:t> : a</a:t>
            </a:r>
          </a:p>
        </p:txBody>
      </p:sp>
      <p:sp>
        <p:nvSpPr>
          <p:cNvPr id="36" name="AutoShape 41">
            <a:extLst>
              <a:ext uri="{FF2B5EF4-FFF2-40B4-BE49-F238E27FC236}">
                <a16:creationId xmlns:a16="http://schemas.microsoft.com/office/drawing/2014/main" xmlns="" id="{82FC26FE-538E-40E3-B1B5-456C8E0555ED}"/>
              </a:ext>
            </a:extLst>
          </p:cNvPr>
          <p:cNvSpPr>
            <a:spLocks noChangeArrowheads="1"/>
          </p:cNvSpPr>
          <p:nvPr/>
        </p:nvSpPr>
        <p:spPr bwMode="auto">
          <a:xfrm>
            <a:off x="533400" y="2133600"/>
            <a:ext cx="685800" cy="609600"/>
          </a:xfrm>
          <a:prstGeom prst="octagon">
            <a:avLst>
              <a:gd name="adj" fmla="val 29287"/>
            </a:avLst>
          </a:prstGeom>
          <a:solidFill>
            <a:schemeClr val="accent1"/>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37" name="TextBox 36">
            <a:extLst>
              <a:ext uri="{FF2B5EF4-FFF2-40B4-BE49-F238E27FC236}">
                <a16:creationId xmlns:a16="http://schemas.microsoft.com/office/drawing/2014/main" xmlns="" id="{1A3E303D-6C62-4DB9-BB97-8E82ECAB73F9}"/>
              </a:ext>
            </a:extLst>
          </p:cNvPr>
          <p:cNvSpPr txBox="1">
            <a:spLocks noChangeArrowheads="1"/>
          </p:cNvSpPr>
          <p:nvPr/>
        </p:nvSpPr>
        <p:spPr bwMode="auto">
          <a:xfrm>
            <a:off x="609600" y="2082800"/>
            <a:ext cx="68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a:solidFill>
                  <a:srgbClr val="0000FF"/>
                </a:solidFill>
                <a:latin typeface="Times New Roman" panose="02020603050405020304" pitchFamily="18" charset="0"/>
                <a:cs typeface="Times New Roman" panose="02020603050405020304" pitchFamily="18" charset="0"/>
              </a:rPr>
              <a:t>a)</a:t>
            </a:r>
            <a:endParaRPr lang="en-US" altLang="vi-VN">
              <a:solidFill>
                <a:srgbClr val="0000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par>
                                <p:cTn id="9" presetID="27" presetClass="entr" presetSubtype="0" fill="hold" grpId="0" nodeType="withEffect">
                                  <p:stCondLst>
                                    <p:cond delay="0"/>
                                  </p:stCondLst>
                                  <p:iterate type="lt">
                                    <p:tmPct val="50000"/>
                                  </p:iterate>
                                  <p:childTnLst>
                                    <p:set>
                                      <p:cBhvr>
                                        <p:cTn id="10" dur="1" fill="hold">
                                          <p:stCondLst>
                                            <p:cond delay="0"/>
                                          </p:stCondLst>
                                        </p:cTn>
                                        <p:tgtEl>
                                          <p:spTgt spid="65552"/>
                                        </p:tgtEl>
                                        <p:attrNameLst>
                                          <p:attrName>style.visibility</p:attrName>
                                        </p:attrNameLst>
                                      </p:cBhvr>
                                      <p:to>
                                        <p:strVal val="visible"/>
                                      </p:to>
                                    </p:set>
                                    <p:anim calcmode="discrete" valueType="clr">
                                      <p:cBhvr override="childStyle">
                                        <p:cTn id="11" dur="200"/>
                                        <p:tgtEl>
                                          <p:spTgt spid="65552"/>
                                        </p:tgtEl>
                                        <p:attrNameLst>
                                          <p:attrName>style.color</p:attrName>
                                        </p:attrNameLst>
                                      </p:cBhvr>
                                      <p:tavLst>
                                        <p:tav tm="0">
                                          <p:val>
                                            <p:clrVal>
                                              <a:schemeClr val="accent2"/>
                                            </p:clrVal>
                                          </p:val>
                                        </p:tav>
                                        <p:tav tm="50000">
                                          <p:val>
                                            <p:clrVal>
                                              <a:schemeClr val="hlink"/>
                                            </p:clrVal>
                                          </p:val>
                                        </p:tav>
                                      </p:tavLst>
                                    </p:anim>
                                    <p:anim calcmode="discrete" valueType="clr">
                                      <p:cBhvr>
                                        <p:cTn id="12" dur="200"/>
                                        <p:tgtEl>
                                          <p:spTgt spid="65552"/>
                                        </p:tgtEl>
                                        <p:attrNameLst>
                                          <p:attrName>fillcolor</p:attrName>
                                        </p:attrNameLst>
                                      </p:cBhvr>
                                      <p:tavLst>
                                        <p:tav tm="0">
                                          <p:val>
                                            <p:clrVal>
                                              <a:schemeClr val="accent2"/>
                                            </p:clrVal>
                                          </p:val>
                                        </p:tav>
                                        <p:tav tm="50000">
                                          <p:val>
                                            <p:clrVal>
                                              <a:schemeClr val="hlink"/>
                                            </p:clrVal>
                                          </p:val>
                                        </p:tav>
                                      </p:tavLst>
                                    </p:anim>
                                    <p:set>
                                      <p:cBhvr>
                                        <p:cTn id="13" dur="200"/>
                                        <p:tgtEl>
                                          <p:spTgt spid="65552"/>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4" fill="hold" grpId="1" nodeType="clickEffect">
                                  <p:stCondLst>
                                    <p:cond delay="0"/>
                                  </p:stCondLst>
                                  <p:childTnLst>
                                    <p:set>
                                      <p:cBhvr>
                                        <p:cTn id="17" dur="1" fill="hold">
                                          <p:stCondLst>
                                            <p:cond delay="0"/>
                                          </p:stCondLst>
                                        </p:cTn>
                                        <p:tgtEl>
                                          <p:spTgt spid="65555"/>
                                        </p:tgtEl>
                                        <p:attrNameLst>
                                          <p:attrName>style.visibility</p:attrName>
                                        </p:attrNameLst>
                                      </p:cBhvr>
                                      <p:to>
                                        <p:strVal val="visible"/>
                                      </p:to>
                                    </p:set>
                                    <p:animEffect transition="in" filter="slide(fromBottom)">
                                      <p:cBhvr>
                                        <p:cTn id="18" dur="500"/>
                                        <p:tgtEl>
                                          <p:spTgt spid="65555"/>
                                        </p:tgtEl>
                                      </p:cBhvr>
                                    </p:animEffect>
                                  </p:childTnLst>
                                </p:cTn>
                              </p:par>
                              <p:par>
                                <p:cTn id="19" presetID="12" presetClass="entr" presetSubtype="4" fill="hold" grpId="1" nodeType="withEffect">
                                  <p:stCondLst>
                                    <p:cond delay="0"/>
                                  </p:stCondLst>
                                  <p:childTnLst>
                                    <p:set>
                                      <p:cBhvr>
                                        <p:cTn id="20" dur="1" fill="hold">
                                          <p:stCondLst>
                                            <p:cond delay="0"/>
                                          </p:stCondLst>
                                        </p:cTn>
                                        <p:tgtEl>
                                          <p:spTgt spid="65556"/>
                                        </p:tgtEl>
                                        <p:attrNameLst>
                                          <p:attrName>style.visibility</p:attrName>
                                        </p:attrNameLst>
                                      </p:cBhvr>
                                      <p:to>
                                        <p:strVal val="visible"/>
                                      </p:to>
                                    </p:set>
                                    <p:animEffect transition="in" filter="slide(fromBottom)">
                                      <p:cBhvr>
                                        <p:cTn id="21" dur="500"/>
                                        <p:tgtEl>
                                          <p:spTgt spid="65556"/>
                                        </p:tgtEl>
                                      </p:cBhvr>
                                    </p:animEffect>
                                  </p:childTnLst>
                                </p:cTn>
                              </p:par>
                              <p:par>
                                <p:cTn id="22" presetID="12" presetClass="entr" presetSubtype="4" fill="hold" grpId="1" nodeType="withEffect">
                                  <p:stCondLst>
                                    <p:cond delay="0"/>
                                  </p:stCondLst>
                                  <p:childTnLst>
                                    <p:set>
                                      <p:cBhvr>
                                        <p:cTn id="23" dur="1" fill="hold">
                                          <p:stCondLst>
                                            <p:cond delay="0"/>
                                          </p:stCondLst>
                                        </p:cTn>
                                        <p:tgtEl>
                                          <p:spTgt spid="65557"/>
                                        </p:tgtEl>
                                        <p:attrNameLst>
                                          <p:attrName>style.visibility</p:attrName>
                                        </p:attrNameLst>
                                      </p:cBhvr>
                                      <p:to>
                                        <p:strVal val="visible"/>
                                      </p:to>
                                    </p:set>
                                    <p:animEffect transition="in" filter="slide(fromBottom)">
                                      <p:cBhvr>
                                        <p:cTn id="24" dur="500"/>
                                        <p:tgtEl>
                                          <p:spTgt spid="65557"/>
                                        </p:tgtEl>
                                      </p:cBhvr>
                                    </p:animEffect>
                                  </p:childTnLst>
                                </p:cTn>
                              </p:par>
                              <p:par>
                                <p:cTn id="25" presetID="12" presetClass="entr" presetSubtype="4" fill="hold" grpId="1" nodeType="withEffect">
                                  <p:stCondLst>
                                    <p:cond delay="0"/>
                                  </p:stCondLst>
                                  <p:childTnLst>
                                    <p:set>
                                      <p:cBhvr>
                                        <p:cTn id="26" dur="1" fill="hold">
                                          <p:stCondLst>
                                            <p:cond delay="0"/>
                                          </p:stCondLst>
                                        </p:cTn>
                                        <p:tgtEl>
                                          <p:spTgt spid="65558"/>
                                        </p:tgtEl>
                                        <p:attrNameLst>
                                          <p:attrName>style.visibility</p:attrName>
                                        </p:attrNameLst>
                                      </p:cBhvr>
                                      <p:to>
                                        <p:strVal val="visible"/>
                                      </p:to>
                                    </p:set>
                                    <p:animEffect transition="in" filter="slide(fromBottom)">
                                      <p:cBhvr>
                                        <p:cTn id="27" dur="500"/>
                                        <p:tgtEl>
                                          <p:spTgt spid="65558"/>
                                        </p:tgtEl>
                                      </p:cBhvr>
                                    </p:animEffect>
                                  </p:childTnLst>
                                </p:cTn>
                              </p:par>
                              <p:par>
                                <p:cTn id="28" presetID="12" presetClass="entr" presetSubtype="4" fill="hold" grpId="1" nodeType="withEffect">
                                  <p:stCondLst>
                                    <p:cond delay="0"/>
                                  </p:stCondLst>
                                  <p:childTnLst>
                                    <p:set>
                                      <p:cBhvr>
                                        <p:cTn id="29" dur="1" fill="hold">
                                          <p:stCondLst>
                                            <p:cond delay="0"/>
                                          </p:stCondLst>
                                        </p:cTn>
                                        <p:tgtEl>
                                          <p:spTgt spid="65559"/>
                                        </p:tgtEl>
                                        <p:attrNameLst>
                                          <p:attrName>style.visibility</p:attrName>
                                        </p:attrNameLst>
                                      </p:cBhvr>
                                      <p:to>
                                        <p:strVal val="visible"/>
                                      </p:to>
                                    </p:set>
                                    <p:animEffect transition="in" filter="slide(fromBottom)">
                                      <p:cBhvr>
                                        <p:cTn id="30" dur="500"/>
                                        <p:tgtEl>
                                          <p:spTgt spid="65559"/>
                                        </p:tgtEl>
                                      </p:cBhvr>
                                    </p:animEffect>
                                  </p:childTnLst>
                                </p:cTn>
                              </p:par>
                              <p:par>
                                <p:cTn id="31" presetID="12" presetClass="entr" presetSubtype="4" fill="hold" grpId="1" nodeType="withEffect">
                                  <p:stCondLst>
                                    <p:cond delay="0"/>
                                  </p:stCondLst>
                                  <p:childTnLst>
                                    <p:set>
                                      <p:cBhvr>
                                        <p:cTn id="32" dur="1" fill="hold">
                                          <p:stCondLst>
                                            <p:cond delay="0"/>
                                          </p:stCondLst>
                                        </p:cTn>
                                        <p:tgtEl>
                                          <p:spTgt spid="65560"/>
                                        </p:tgtEl>
                                        <p:attrNameLst>
                                          <p:attrName>style.visibility</p:attrName>
                                        </p:attrNameLst>
                                      </p:cBhvr>
                                      <p:to>
                                        <p:strVal val="visible"/>
                                      </p:to>
                                    </p:set>
                                    <p:animEffect transition="in" filter="slide(fromBottom)">
                                      <p:cBhvr>
                                        <p:cTn id="33" dur="500"/>
                                        <p:tgtEl>
                                          <p:spTgt spid="65560"/>
                                        </p:tgtEl>
                                      </p:cBhvr>
                                    </p:animEffect>
                                  </p:childTnLst>
                                </p:cTn>
                              </p:par>
                            </p:childTnLst>
                          </p:cTn>
                        </p:par>
                        <p:par>
                          <p:cTn id="34" fill="hold" nodeType="afterGroup">
                            <p:stCondLst>
                              <p:cond delay="500"/>
                            </p:stCondLst>
                            <p:childTnLst>
                              <p:par>
                                <p:cTn id="35" presetID="1" presetClass="exit" presetSubtype="0" fill="hold" grpId="0" nodeType="afterEffect">
                                  <p:stCondLst>
                                    <p:cond delay="1000"/>
                                  </p:stCondLst>
                                  <p:childTnLst>
                                    <p:set>
                                      <p:cBhvr>
                                        <p:cTn id="36" dur="1" fill="hold">
                                          <p:stCondLst>
                                            <p:cond delay="0"/>
                                          </p:stCondLst>
                                        </p:cTn>
                                        <p:tgtEl>
                                          <p:spTgt spid="6556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4" name="start.wav"/>
                                        </p:tgtEl>
                                      </p:cMediaNode>
                                    </p:audio>
                                  </p:subTnLst>
                                </p:cTn>
                              </p:par>
                            </p:childTnLst>
                          </p:cTn>
                        </p:par>
                        <p:par>
                          <p:cTn id="37" fill="hold" nodeType="afterGroup">
                            <p:stCondLst>
                              <p:cond delay="1500"/>
                            </p:stCondLst>
                            <p:childTnLst>
                              <p:par>
                                <p:cTn id="38" presetID="1" presetClass="exit" presetSubtype="0" fill="hold" grpId="0" nodeType="afterEffect">
                                  <p:stCondLst>
                                    <p:cond delay="1000"/>
                                  </p:stCondLst>
                                  <p:childTnLst>
                                    <p:set>
                                      <p:cBhvr>
                                        <p:cTn id="39" dur="1" fill="hold">
                                          <p:stCondLst>
                                            <p:cond delay="0"/>
                                          </p:stCondLst>
                                        </p:cTn>
                                        <p:tgtEl>
                                          <p:spTgt spid="65559"/>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4" name="start.wav"/>
                                        </p:tgtEl>
                                      </p:cMediaNode>
                                    </p:audio>
                                  </p:subTnLst>
                                </p:cTn>
                              </p:par>
                            </p:childTnLst>
                          </p:cTn>
                        </p:par>
                        <p:par>
                          <p:cTn id="40" fill="hold" nodeType="afterGroup">
                            <p:stCondLst>
                              <p:cond delay="2500"/>
                            </p:stCondLst>
                            <p:childTnLst>
                              <p:par>
                                <p:cTn id="41" presetID="1" presetClass="exit" presetSubtype="0" fill="hold" grpId="0" nodeType="afterEffect">
                                  <p:stCondLst>
                                    <p:cond delay="1000"/>
                                  </p:stCondLst>
                                  <p:childTnLst>
                                    <p:set>
                                      <p:cBhvr>
                                        <p:cTn id="42" dur="1" fill="hold">
                                          <p:stCondLst>
                                            <p:cond delay="0"/>
                                          </p:stCondLst>
                                        </p:cTn>
                                        <p:tgtEl>
                                          <p:spTgt spid="655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4" name="start.wav"/>
                                        </p:tgtEl>
                                      </p:cMediaNode>
                                    </p:audio>
                                  </p:subTnLst>
                                </p:cTn>
                              </p:par>
                            </p:childTnLst>
                          </p:cTn>
                        </p:par>
                        <p:par>
                          <p:cTn id="43" fill="hold" nodeType="afterGroup">
                            <p:stCondLst>
                              <p:cond delay="3500"/>
                            </p:stCondLst>
                            <p:childTnLst>
                              <p:par>
                                <p:cTn id="44" presetID="1" presetClass="exit" presetSubtype="0" fill="hold" grpId="0" nodeType="afterEffect">
                                  <p:stCondLst>
                                    <p:cond delay="1000"/>
                                  </p:stCondLst>
                                  <p:childTnLst>
                                    <p:set>
                                      <p:cBhvr>
                                        <p:cTn id="45" dur="1" fill="hold">
                                          <p:stCondLst>
                                            <p:cond delay="0"/>
                                          </p:stCondLst>
                                        </p:cTn>
                                        <p:tgtEl>
                                          <p:spTgt spid="65557"/>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4" name="start.wav"/>
                                        </p:tgtEl>
                                      </p:cMediaNode>
                                    </p:audio>
                                  </p:subTnLst>
                                </p:cTn>
                              </p:par>
                            </p:childTnLst>
                          </p:cTn>
                        </p:par>
                        <p:par>
                          <p:cTn id="46" fill="hold" nodeType="afterGroup">
                            <p:stCondLst>
                              <p:cond delay="4500"/>
                            </p:stCondLst>
                            <p:childTnLst>
                              <p:par>
                                <p:cTn id="47" presetID="1" presetClass="exit" presetSubtype="0" fill="hold" grpId="0" nodeType="afterEffect">
                                  <p:stCondLst>
                                    <p:cond delay="1000"/>
                                  </p:stCondLst>
                                  <p:childTnLst>
                                    <p:set>
                                      <p:cBhvr>
                                        <p:cTn id="48" dur="1" fill="hold">
                                          <p:stCondLst>
                                            <p:cond delay="0"/>
                                          </p:stCondLst>
                                        </p:cTn>
                                        <p:tgtEl>
                                          <p:spTgt spid="655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4" name="start.wav"/>
                                        </p:tgtEl>
                                      </p:cMediaNode>
                                    </p:audio>
                                  </p:subTnLst>
                                </p:cTn>
                              </p:par>
                            </p:childTnLst>
                          </p:cTn>
                        </p:par>
                        <p:par>
                          <p:cTn id="49" fill="hold" nodeType="afterGroup">
                            <p:stCondLst>
                              <p:cond delay="5500"/>
                            </p:stCondLst>
                            <p:childTnLst>
                              <p:par>
                                <p:cTn id="50" presetID="1" presetClass="exit" presetSubtype="0" fill="hold" grpId="0" nodeType="afterEffect">
                                  <p:stCondLst>
                                    <p:cond delay="1000"/>
                                  </p:stCondLst>
                                  <p:childTnLst>
                                    <p:set>
                                      <p:cBhvr>
                                        <p:cTn id="51" dur="1" fill="hold">
                                          <p:stCondLst>
                                            <p:cond delay="0"/>
                                          </p:stCondLst>
                                        </p:cTn>
                                        <p:tgtEl>
                                          <p:spTgt spid="65555"/>
                                        </p:tgtEl>
                                        <p:attrNameLst>
                                          <p:attrName>style.visibility</p:attrName>
                                        </p:attrNameLst>
                                      </p:cBhvr>
                                      <p:to>
                                        <p:strVal val="hidden"/>
                                      </p:to>
                                    </p:set>
                                  </p:childTnLst>
                                  <p:subTnLst>
                                    <p:audio>
                                      <p:cMediaNode>
                                        <p:cTn display="0" masterRel="sameClick">
                                          <p:stCondLst>
                                            <p:cond evt="begin" delay="0">
                                              <p:tn val="50"/>
                                            </p:cond>
                                          </p:stCondLst>
                                          <p:endCondLst>
                                            <p:cond evt="onStopAudio" delay="0">
                                              <p:tgtEl>
                                                <p:sldTgt/>
                                              </p:tgtEl>
                                            </p:cond>
                                          </p:endCondLst>
                                        </p:cTn>
                                        <p:tgtEl>
                                          <p:sndTgt r:embed="rId5" name="trompett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20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000"/>
                                        <p:tgtEl>
                                          <p:spTgt spid="3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fade">
                                      <p:cBhvr>
                                        <p:cTn id="62" dur="2000"/>
                                        <p:tgtEl>
                                          <p:spTgt spid="35"/>
                                        </p:tgtEl>
                                      </p:cBhvr>
                                    </p:animEffect>
                                  </p:childTnLst>
                                  <p:subTnLst>
                                    <p:audio>
                                      <p:cMediaNode>
                                        <p:cTn display="0" masterRel="sameClick">
                                          <p:stCondLst>
                                            <p:cond evt="begin" delay="0">
                                              <p:tn val="60"/>
                                            </p:cond>
                                          </p:stCondLst>
                                          <p:endCondLst>
                                            <p:cond evt="onStopAudio" delay="0">
                                              <p:tgtEl>
                                                <p:sldTgt/>
                                              </p:tgtEl>
                                            </p:cond>
                                          </p:endCondLst>
                                        </p:cTn>
                                        <p:tgtEl>
                                          <p:sndTgt r:embed="rId6" name="applause.wav"/>
                                        </p:tgtEl>
                                      </p:cMediaNode>
                                    </p:audio>
                                  </p:subTnLst>
                                </p:cTn>
                              </p:par>
                            </p:childTnLst>
                          </p:cTn>
                        </p:par>
                        <p:par>
                          <p:cTn id="63" fill="hold" nodeType="afterGroup">
                            <p:stCondLst>
                              <p:cond delay="2000"/>
                            </p:stCondLst>
                            <p:childTnLst>
                              <p:par>
                                <p:cTn id="64" presetID="3" presetClass="entr" presetSubtype="0" fill="hold" nodeType="afterEffect">
                                  <p:stCondLst>
                                    <p:cond delay="0"/>
                                  </p:stCondLst>
                                  <p:childTnLst>
                                    <p:set>
                                      <p:cBhvr>
                                        <p:cTn id="65" dur="1" fill="hold">
                                          <p:stCondLst>
                                            <p:cond delay="0"/>
                                          </p:stCondLst>
                                        </p:cTn>
                                        <p:tgtEl>
                                          <p:spTgt spid="65567"/>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7" name="am thanh 1.wav"/>
                                        </p:tgtEl>
                                      </p:cMediaNode>
                                    </p:audio>
                                  </p:subTnLst>
                                </p:cTn>
                              </p:par>
                            </p:childTnLst>
                          </p:cTn>
                        </p:par>
                        <p:par>
                          <p:cTn id="66" fill="hold" nodeType="afterGroup">
                            <p:stCondLst>
                              <p:cond delay="2000"/>
                            </p:stCondLst>
                            <p:childTnLst>
                              <p:par>
                                <p:cTn id="67" presetID="10" presetClass="exit" presetSubtype="0" fill="hold" nodeType="afterEffect">
                                  <p:stCondLst>
                                    <p:cond delay="0"/>
                                  </p:stCondLst>
                                  <p:childTnLst>
                                    <p:animEffect transition="out" filter="fade">
                                      <p:cBhvr>
                                        <p:cTn id="68" dur="2000"/>
                                        <p:tgtEl>
                                          <p:spTgt spid="65567"/>
                                        </p:tgtEl>
                                      </p:cBhvr>
                                    </p:animEffect>
                                    <p:set>
                                      <p:cBhvr>
                                        <p:cTn id="69" dur="1" fill="hold">
                                          <p:stCondLst>
                                            <p:cond delay="1999"/>
                                          </p:stCondLst>
                                        </p:cTn>
                                        <p:tgtEl>
                                          <p:spTgt spid="65567"/>
                                        </p:tgtEl>
                                        <p:attrNameLst>
                                          <p:attrName>style.visibility</p:attrName>
                                        </p:attrNameLst>
                                      </p:cBhvr>
                                      <p:to>
                                        <p:strVal val="hidden"/>
                                      </p:to>
                                    </p:set>
                                  </p:childTnLst>
                                </p:cTn>
                              </p:par>
                            </p:childTnLst>
                          </p:cTn>
                        </p:par>
                        <p:par>
                          <p:cTn id="70" fill="hold" nodeType="afterGroup">
                            <p:stCondLst>
                              <p:cond delay="4000"/>
                            </p:stCondLst>
                            <p:childTnLst>
                              <p:par>
                                <p:cTn id="71" presetID="3" presetClass="entr" presetSubtype="0" fill="hold" nodeType="afterEffect">
                                  <p:stCondLst>
                                    <p:cond delay="0"/>
                                  </p:stCondLst>
                                  <p:childTnLst>
                                    <p:set>
                                      <p:cBhvr>
                                        <p:cTn id="72" dur="1" fill="hold">
                                          <p:stCondLst>
                                            <p:cond delay="0"/>
                                          </p:stCondLst>
                                        </p:cTn>
                                        <p:tgtEl>
                                          <p:spTgt spid="6556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7" name="am thanh 1.wav"/>
                                        </p:tgtEl>
                                      </p:cMediaNode>
                                    </p:audio>
                                  </p:subTnLst>
                                </p:cTn>
                              </p:par>
                            </p:childTnLst>
                          </p:cTn>
                        </p:par>
                        <p:par>
                          <p:cTn id="73" fill="hold" nodeType="afterGroup">
                            <p:stCondLst>
                              <p:cond delay="4000"/>
                            </p:stCondLst>
                            <p:childTnLst>
                              <p:par>
                                <p:cTn id="74" presetID="10" presetClass="exit" presetSubtype="0" fill="hold" nodeType="afterEffect">
                                  <p:stCondLst>
                                    <p:cond delay="0"/>
                                  </p:stCondLst>
                                  <p:childTnLst>
                                    <p:animEffect transition="out" filter="fade">
                                      <p:cBhvr>
                                        <p:cTn id="75" dur="2000"/>
                                        <p:tgtEl>
                                          <p:spTgt spid="65568"/>
                                        </p:tgtEl>
                                      </p:cBhvr>
                                    </p:animEffect>
                                    <p:set>
                                      <p:cBhvr>
                                        <p:cTn id="76" dur="1" fill="hold">
                                          <p:stCondLst>
                                            <p:cond delay="1999"/>
                                          </p:stCondLst>
                                        </p:cTn>
                                        <p:tgtEl>
                                          <p:spTgt spid="65568"/>
                                        </p:tgtEl>
                                        <p:attrNameLst>
                                          <p:attrName>style.visibility</p:attrName>
                                        </p:attrNameLst>
                                      </p:cBhvr>
                                      <p:to>
                                        <p:strVal val="hidden"/>
                                      </p:to>
                                    </p:set>
                                  </p:childTnLst>
                                </p:cTn>
                              </p:par>
                            </p:childTnLst>
                          </p:cTn>
                        </p:par>
                        <p:par>
                          <p:cTn id="77" fill="hold" nodeType="afterGroup">
                            <p:stCondLst>
                              <p:cond delay="6000"/>
                            </p:stCondLst>
                            <p:childTnLst>
                              <p:par>
                                <p:cTn id="78" presetID="3" presetClass="entr" presetSubtype="0" fill="hold" nodeType="afterEffect">
                                  <p:stCondLst>
                                    <p:cond delay="0"/>
                                  </p:stCondLst>
                                  <p:childTnLst>
                                    <p:set>
                                      <p:cBhvr>
                                        <p:cTn id="79" dur="1" fill="hold">
                                          <p:stCondLst>
                                            <p:cond delay="0"/>
                                          </p:stCondLst>
                                        </p:cTn>
                                        <p:tgtEl>
                                          <p:spTgt spid="65569"/>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7" name="am thanh 1.wav"/>
                                        </p:tgtEl>
                                      </p:cMediaNode>
                                    </p:audio>
                                  </p:subTnLst>
                                </p:cTn>
                              </p:par>
                            </p:childTnLst>
                          </p:cTn>
                        </p:par>
                        <p:par>
                          <p:cTn id="80" fill="hold" nodeType="afterGroup">
                            <p:stCondLst>
                              <p:cond delay="6000"/>
                            </p:stCondLst>
                            <p:childTnLst>
                              <p:par>
                                <p:cTn id="81" presetID="10" presetClass="exit" presetSubtype="0" fill="hold" nodeType="afterEffect">
                                  <p:stCondLst>
                                    <p:cond delay="0"/>
                                  </p:stCondLst>
                                  <p:childTnLst>
                                    <p:animEffect transition="out" filter="fade">
                                      <p:cBhvr>
                                        <p:cTn id="82" dur="2000"/>
                                        <p:tgtEl>
                                          <p:spTgt spid="65569"/>
                                        </p:tgtEl>
                                      </p:cBhvr>
                                    </p:animEffect>
                                    <p:set>
                                      <p:cBhvr>
                                        <p:cTn id="83" dur="1" fill="hold">
                                          <p:stCondLst>
                                            <p:cond delay="1999"/>
                                          </p:stCondLst>
                                        </p:cTn>
                                        <p:tgtEl>
                                          <p:spTgt spid="65569"/>
                                        </p:tgtEl>
                                        <p:attrNameLst>
                                          <p:attrName>style.visibility</p:attrName>
                                        </p:attrNameLst>
                                      </p:cBhvr>
                                      <p:to>
                                        <p:strVal val="hidden"/>
                                      </p:to>
                                    </p:set>
                                  </p:childTnLst>
                                </p:cTn>
                              </p:par>
                            </p:childTnLst>
                          </p:cTn>
                        </p:par>
                        <p:par>
                          <p:cTn id="84" fill="hold" nodeType="afterGroup">
                            <p:stCondLst>
                              <p:cond delay="8000"/>
                            </p:stCondLst>
                            <p:childTnLst>
                              <p:par>
                                <p:cTn id="85" presetID="3" presetClass="entr" presetSubtype="0" fill="hold" nodeType="afterEffect">
                                  <p:stCondLst>
                                    <p:cond delay="0"/>
                                  </p:stCondLst>
                                  <p:childTnLst>
                                    <p:set>
                                      <p:cBhvr>
                                        <p:cTn id="86" dur="1" fill="hold">
                                          <p:stCondLst>
                                            <p:cond delay="0"/>
                                          </p:stCondLst>
                                        </p:cTn>
                                        <p:tgtEl>
                                          <p:spTgt spid="65570"/>
                                        </p:tgtEl>
                                        <p:attrNameLst>
                                          <p:attrName>style.visibility</p:attrName>
                                        </p:attrNameLst>
                                      </p:cBhvr>
                                      <p:to>
                                        <p:strVal val="visible"/>
                                      </p:to>
                                    </p:set>
                                  </p:childTnLst>
                                  <p:subTnLst>
                                    <p:audio>
                                      <p:cMediaNode>
                                        <p:cTn display="0" masterRel="sameClick">
                                          <p:stCondLst>
                                            <p:cond evt="begin" delay="0">
                                              <p:tn val="85"/>
                                            </p:cond>
                                          </p:stCondLst>
                                          <p:endCondLst>
                                            <p:cond evt="onStopAudio" delay="0">
                                              <p:tgtEl>
                                                <p:sldTgt/>
                                              </p:tgtEl>
                                            </p:cond>
                                          </p:endCondLst>
                                        </p:cTn>
                                        <p:tgtEl>
                                          <p:sndTgt r:embed="rId7" name="am thanh 1.wav"/>
                                        </p:tgtEl>
                                      </p:cMediaNode>
                                    </p:audio>
                                  </p:subTnLst>
                                </p:cTn>
                              </p:par>
                            </p:childTnLst>
                          </p:cTn>
                        </p:par>
                        <p:par>
                          <p:cTn id="87" fill="hold" nodeType="afterGroup">
                            <p:stCondLst>
                              <p:cond delay="8000"/>
                            </p:stCondLst>
                            <p:childTnLst>
                              <p:par>
                                <p:cTn id="88" presetID="10" presetClass="exit" presetSubtype="0" fill="hold" nodeType="afterEffect">
                                  <p:stCondLst>
                                    <p:cond delay="0"/>
                                  </p:stCondLst>
                                  <p:childTnLst>
                                    <p:animEffect transition="out" filter="fade">
                                      <p:cBhvr>
                                        <p:cTn id="89" dur="2000"/>
                                        <p:tgtEl>
                                          <p:spTgt spid="65570"/>
                                        </p:tgtEl>
                                      </p:cBhvr>
                                    </p:animEffect>
                                    <p:set>
                                      <p:cBhvr>
                                        <p:cTn id="90" dur="1" fill="hold">
                                          <p:stCondLst>
                                            <p:cond delay="1999"/>
                                          </p:stCondLst>
                                        </p:cTn>
                                        <p:tgtEl>
                                          <p:spTgt spid="65570"/>
                                        </p:tgtEl>
                                        <p:attrNameLst>
                                          <p:attrName>style.visibility</p:attrName>
                                        </p:attrNameLst>
                                      </p:cBhvr>
                                      <p:to>
                                        <p:strVal val="hidden"/>
                                      </p:to>
                                    </p:set>
                                  </p:childTnLst>
                                </p:cTn>
                              </p:par>
                              <p:par>
                                <p:cTn id="91" presetID="4" presetClass="exit" presetSubtype="16" fill="hold" nodeType="withEffect">
                                  <p:stCondLst>
                                    <p:cond delay="0"/>
                                  </p:stCondLst>
                                  <p:iterate type="lt">
                                    <p:tmPct val="0"/>
                                  </p:iterate>
                                  <p:childTnLst>
                                    <p:animEffect transition="out" filter="box(in)">
                                      <p:cBhvr>
                                        <p:cTn id="92" dur="500"/>
                                        <p:tgtEl>
                                          <p:spTgt spid="65552"/>
                                        </p:tgtEl>
                                      </p:cBhvr>
                                    </p:animEffect>
                                    <p:set>
                                      <p:cBhvr>
                                        <p:cTn id="93" dur="1" fill="hold">
                                          <p:stCondLst>
                                            <p:cond delay="499"/>
                                          </p:stCondLst>
                                        </p:cTn>
                                        <p:tgtEl>
                                          <p:spTgt spid="65552"/>
                                        </p:tgtEl>
                                        <p:attrNameLst>
                                          <p:attrName>style.visibility</p:attrName>
                                        </p:attrNameLst>
                                      </p:cBhvr>
                                      <p:to>
                                        <p:strVal val="hidden"/>
                                      </p:to>
                                    </p:set>
                                  </p:childTnLst>
                                </p:cTn>
                              </p:par>
                            </p:childTnLst>
                          </p:cTn>
                        </p:par>
                        <p:par>
                          <p:cTn id="94" fill="hold" nodeType="afterGroup">
                            <p:stCondLst>
                              <p:cond delay="10000"/>
                            </p:stCondLst>
                            <p:childTnLst>
                              <p:par>
                                <p:cTn id="95" presetID="1" presetClass="mediacall" presetSubtype="0" fill="hold" nodeType="afterEffect">
                                  <p:stCondLst>
                                    <p:cond delay="0"/>
                                  </p:stCondLst>
                                  <p:childTnLst>
                                    <p:cmd type="call" cmd="playFrom(0.0)">
                                      <p:cBhvr>
                                        <p:cTn id="96" dur="4744" fill="hold"/>
                                        <p:tgtEl>
                                          <p:spTgt spid="32"/>
                                        </p:tgtEl>
                                      </p:cBhvr>
                                    </p:cmd>
                                  </p:childTnLst>
                                </p:cTn>
                              </p:par>
                            </p:childTnLst>
                          </p:cTn>
                        </p:par>
                        <p:par>
                          <p:cTn id="97" fill="hold" nodeType="afterGroup">
                            <p:stCondLst>
                              <p:cond delay="14744"/>
                            </p:stCondLst>
                            <p:childTnLst>
                              <p:par>
                                <p:cTn id="98" presetID="1" presetClass="mediacall" presetSubtype="0" fill="hold" nodeType="afterEffect">
                                  <p:stCondLst>
                                    <p:cond delay="0"/>
                                  </p:stCondLst>
                                  <p:childTnLst>
                                    <p:cmd type="call" cmd="playFrom(0.0)">
                                      <p:cBhvr>
                                        <p:cTn id="99" dur="4744"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00" fill="hold" display="0">
                  <p:stCondLst>
                    <p:cond delay="indefinite"/>
                  </p:stCondLst>
                  <p:endCondLst>
                    <p:cond evt="onNext" delay="0">
                      <p:tgtEl>
                        <p:sldTgt/>
                      </p:tgtEl>
                    </p:cond>
                    <p:cond evt="onPrev" delay="0">
                      <p:tgtEl>
                        <p:sldTgt/>
                      </p:tgtEl>
                    </p:cond>
                    <p:cond evt="onStopAudio" delay="0">
                      <p:tgtEl>
                        <p:sldTgt/>
                      </p:tgtEl>
                    </p:cond>
                  </p:endCondLst>
                </p:cTn>
                <p:tgtEl>
                  <p:spTgt spid="32"/>
                </p:tgtEl>
              </p:cMediaNode>
            </p:audio>
            <p:seq concurrent="1" nextAc="seek">
              <p:cTn id="101" restart="whenNotActive" fill="hold" evtFilter="cancelBubble" nodeType="interactiveSeq">
                <p:stCondLst>
                  <p:cond evt="onClick" delay="0">
                    <p:tgtEl>
                      <p:spTgt spid="33"/>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1" presetClass="mediacall" presetSubtype="0" fill="hold" nodeType="clickEffect">
                                  <p:stCondLst>
                                    <p:cond delay="0"/>
                                  </p:stCondLst>
                                  <p:childTnLst>
                                    <p:cmd type="call" cmd="playFrom(0.0)">
                                      <p:cBhvr>
                                        <p:cTn id="105" dur="4744" fill="hold"/>
                                        <p:tgtEl>
                                          <p:spTgt spid="33"/>
                                        </p:tgtEl>
                                      </p:cBhvr>
                                    </p:cmd>
                                  </p:childTnLst>
                                </p:cTn>
                              </p:par>
                            </p:childTnLst>
                          </p:cTn>
                        </p:par>
                      </p:childTnLst>
                    </p:cTn>
                  </p:par>
                </p:childTnLst>
              </p:cTn>
              <p:nextCondLst>
                <p:cond evt="onClick" delay="0">
                  <p:tgtEl>
                    <p:spTgt spid="33"/>
                  </p:tgtEl>
                </p:cond>
              </p:nextCondLst>
            </p:seq>
            <p:audio>
              <p:cMediaNode>
                <p:cTn id="106" fill="hold" display="0">
                  <p:stCondLst>
                    <p:cond delay="indefinite"/>
                  </p:stCondLst>
                  <p:endCondLst>
                    <p:cond evt="onNext" delay="0">
                      <p:tgtEl>
                        <p:sldTgt/>
                      </p:tgtEl>
                    </p:cond>
                    <p:cond evt="onPrev" delay="0">
                      <p:tgtEl>
                        <p:sldTgt/>
                      </p:tgtEl>
                    </p:cond>
                    <p:cond evt="onStopAudio" delay="0">
                      <p:tgtEl>
                        <p:sldTgt/>
                      </p:tgtEl>
                    </p:cond>
                  </p:endCondLst>
                </p:cTn>
                <p:tgtEl>
                  <p:spTgt spid="33"/>
                </p:tgtEl>
              </p:cMediaNode>
            </p:audio>
            <p:audio>
              <p:cMediaNode>
                <p:cTn id="107" fill="hold" display="0">
                  <p:stCondLst>
                    <p:cond delay="indefinite"/>
                  </p:stCondLst>
                  <p:endCondLst>
                    <p:cond evt="onNext" delay="0">
                      <p:tgtEl>
                        <p:sldTgt/>
                      </p:tgtEl>
                    </p:cond>
                    <p:cond evt="onPrev" delay="0">
                      <p:tgtEl>
                        <p:sldTgt/>
                      </p:tgtEl>
                    </p:cond>
                    <p:cond evt="onStopAudio" delay="0">
                      <p:tgtEl>
                        <p:sldTgt/>
                      </p:tgtEl>
                    </p:cond>
                  </p:endCondLst>
                </p:cTn>
                <p:tgtEl>
                  <p:spTgt spid="34"/>
                </p:tgtEl>
              </p:cMediaNode>
            </p:audio>
          </p:childTnLst>
        </p:cTn>
      </p:par>
    </p:tnLst>
    <p:bldLst>
      <p:bldP spid="65552" grpId="0"/>
      <p:bldP spid="65555" grpId="0" animBg="1"/>
      <p:bldP spid="65555" grpId="1" animBg="1"/>
      <p:bldP spid="65556" grpId="0" animBg="1"/>
      <p:bldP spid="65556" grpId="1" animBg="1"/>
      <p:bldP spid="65557" grpId="0" animBg="1"/>
      <p:bldP spid="65557" grpId="1" animBg="1"/>
      <p:bldP spid="65558" grpId="0" animBg="1"/>
      <p:bldP spid="65558" grpId="1" animBg="1"/>
      <p:bldP spid="65559" grpId="0" animBg="1"/>
      <p:bldP spid="65559" grpId="1" animBg="1"/>
      <p:bldP spid="65560" grpId="0" animBg="1"/>
      <p:bldP spid="65560" grpId="1" animBg="1"/>
      <p:bldP spid="35"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C479F813-25C1-4328-BCB3-012F47B94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a:extLst>
              <a:ext uri="{FF2B5EF4-FFF2-40B4-BE49-F238E27FC236}">
                <a16:creationId xmlns:a16="http://schemas.microsoft.com/office/drawing/2014/main" xmlns="" id="{7DFDAB81-F5B7-4BE6-B78D-3B07BA3C2F47}"/>
              </a:ext>
            </a:extLst>
          </p:cNvPr>
          <p:cNvSpPr txBox="1">
            <a:spLocks noChangeArrowheads="1"/>
          </p:cNvSpPr>
          <p:nvPr/>
        </p:nvSpPr>
        <p:spPr bwMode="auto">
          <a:xfrm>
            <a:off x="1102536" y="1768476"/>
            <a:ext cx="741878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Montserrat" panose="00000500000000000000" pitchFamily="2" charset="0"/>
                <a:ea typeface="Montserrat" panose="00000500000000000000" pitchFamily="2" charset="0"/>
                <a:cs typeface="Montserrat" panose="00000500000000000000" pitchFamily="2" charset="0"/>
              </a:defRPr>
            </a:lvl1pPr>
            <a:lvl2pPr marL="742950" indent="-285750">
              <a:lnSpc>
                <a:spcPct val="90000"/>
              </a:lnSpc>
              <a:spcBef>
                <a:spcPts val="500"/>
              </a:spcBef>
              <a:buFont typeface="Arial" panose="020B0604020202020204" pitchFamily="34" charset="0"/>
              <a:buChar char="•"/>
              <a:defRPr sz="2400">
                <a:solidFill>
                  <a:schemeClr val="tx1"/>
                </a:solidFill>
                <a:latin typeface="Montserrat" panose="00000500000000000000" pitchFamily="2" charset="0"/>
                <a:ea typeface="Montserrat" panose="00000500000000000000" pitchFamily="2" charset="0"/>
                <a:cs typeface="Montserrat" panose="00000500000000000000" pitchFamily="2" charset="0"/>
              </a:defRPr>
            </a:lvl2pPr>
            <a:lvl3pPr marL="1143000" indent="-228600">
              <a:lnSpc>
                <a:spcPct val="90000"/>
              </a:lnSpc>
              <a:spcBef>
                <a:spcPts val="500"/>
              </a:spcBef>
              <a:buFont typeface="Arial" panose="020B0604020202020204" pitchFamily="34" charset="0"/>
              <a:buChar char="•"/>
              <a:defRPr sz="2000">
                <a:solidFill>
                  <a:schemeClr val="tx1"/>
                </a:solidFill>
                <a:latin typeface="Montserrat" panose="00000500000000000000" pitchFamily="2" charset="0"/>
                <a:ea typeface="Montserrat" panose="00000500000000000000" pitchFamily="2" charset="0"/>
                <a:cs typeface="Montserrat" panose="00000500000000000000" pitchFamily="2" charset="0"/>
              </a:defRPr>
            </a:lvl3pPr>
            <a:lvl4pPr marL="16002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4pPr>
            <a:lvl5pPr marL="2057400" indent="-228600">
              <a:lnSpc>
                <a:spcPct val="90000"/>
              </a:lnSpc>
              <a:spcBef>
                <a:spcPts val="500"/>
              </a:spcBef>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Montserrat" panose="00000500000000000000" pitchFamily="2" charset="0"/>
                <a:ea typeface="Montserrat" panose="00000500000000000000" pitchFamily="2" charset="0"/>
                <a:cs typeface="Montserrat" panose="00000500000000000000" pitchFamily="2" charset="0"/>
              </a:defRPr>
            </a:lvl9pPr>
          </a:lstStyle>
          <a:p>
            <a:pPr eaLnBrk="1" fontAlgn="auto" hangingPunct="1">
              <a:lnSpc>
                <a:spcPct val="100000"/>
              </a:lnSpc>
              <a:spcBef>
                <a:spcPct val="0"/>
              </a:spcBef>
              <a:spcAft>
                <a:spcPts val="0"/>
              </a:spcAft>
              <a:buFont typeface="Montserrat" panose="00000500000000000000" pitchFamily="2" charset="0"/>
              <a:buNone/>
            </a:pPr>
            <a:r>
              <a:rPr lang="en-US" altLang="en-US" sz="5400">
                <a:solidFill>
                  <a:srgbClr val="53A694"/>
                </a:solidFill>
                <a:latin typeface="Arial" panose="020B0604020202020204" pitchFamily="34" charset="0"/>
                <a:cs typeface="Arial" panose="020B0604020202020204" pitchFamily="34" charset="0"/>
              </a:rPr>
              <a:t>CHÚC CÁC EM HỌC GIỎI!</a:t>
            </a:r>
          </a:p>
        </p:txBody>
      </p:sp>
      <p:sp>
        <p:nvSpPr>
          <p:cNvPr id="4" name="PA_形状 4645">
            <a:extLst>
              <a:ext uri="{FF2B5EF4-FFF2-40B4-BE49-F238E27FC236}">
                <a16:creationId xmlns:a16="http://schemas.microsoft.com/office/drawing/2014/main" xmlns="" id="{06864281-4E85-4BC6-8E47-F3A3584968A0}"/>
              </a:ext>
            </a:extLst>
          </p:cNvPr>
          <p:cNvSpPr/>
          <p:nvPr>
            <p:custDataLst>
              <p:tags r:id="rId1"/>
            </p:custDataLst>
          </p:nvPr>
        </p:nvSpPr>
        <p:spPr>
          <a:xfrm rot="21314482">
            <a:off x="7953377" y="2357473"/>
            <a:ext cx="561975" cy="750887"/>
          </a:xfrm>
          <a:custGeom>
            <a:avLst/>
            <a:gdLst/>
            <a:ahLst/>
            <a:cxnLst>
              <a:cxn ang="0">
                <a:pos x="wd2" y="hd2"/>
              </a:cxn>
              <a:cxn ang="5400000">
                <a:pos x="wd2" y="hd2"/>
              </a:cxn>
              <a:cxn ang="10800000">
                <a:pos x="wd2" y="hd2"/>
              </a:cxn>
              <a:cxn ang="16200000">
                <a:pos x="wd2" y="hd2"/>
              </a:cxn>
            </a:cxnLst>
            <a:rect l="0" t="0" r="r" b="b"/>
            <a:pathLst>
              <a:path w="21258" h="21258" extrusionOk="0">
                <a:moveTo>
                  <a:pt x="5765" y="18592"/>
                </a:moveTo>
                <a:cubicBezTo>
                  <a:pt x="5942" y="18678"/>
                  <a:pt x="6028" y="18769"/>
                  <a:pt x="6206" y="18856"/>
                </a:cubicBezTo>
                <a:cubicBezTo>
                  <a:pt x="6028" y="19033"/>
                  <a:pt x="5852" y="19300"/>
                  <a:pt x="5674" y="19477"/>
                </a:cubicBezTo>
                <a:cubicBezTo>
                  <a:pt x="3638" y="21514"/>
                  <a:pt x="12" y="21246"/>
                  <a:pt x="12" y="21246"/>
                </a:cubicBezTo>
                <a:cubicBezTo>
                  <a:pt x="12" y="21246"/>
                  <a:pt x="-256" y="17619"/>
                  <a:pt x="1780" y="15583"/>
                </a:cubicBezTo>
                <a:cubicBezTo>
                  <a:pt x="1957" y="15406"/>
                  <a:pt x="2225" y="15229"/>
                  <a:pt x="2402" y="15051"/>
                </a:cubicBezTo>
                <a:cubicBezTo>
                  <a:pt x="2489" y="15229"/>
                  <a:pt x="2575" y="15315"/>
                  <a:pt x="2666" y="15492"/>
                </a:cubicBezTo>
                <a:cubicBezTo>
                  <a:pt x="1338" y="17173"/>
                  <a:pt x="1516" y="19741"/>
                  <a:pt x="1516" y="19741"/>
                </a:cubicBezTo>
                <a:cubicBezTo>
                  <a:pt x="1516" y="19741"/>
                  <a:pt x="4084" y="19919"/>
                  <a:pt x="5765" y="18592"/>
                </a:cubicBezTo>
                <a:cubicBezTo>
                  <a:pt x="5765" y="18592"/>
                  <a:pt x="5765" y="18592"/>
                  <a:pt x="5765" y="18592"/>
                </a:cubicBezTo>
                <a:close/>
                <a:moveTo>
                  <a:pt x="15059" y="7966"/>
                </a:moveTo>
                <a:cubicBezTo>
                  <a:pt x="14086" y="7966"/>
                  <a:pt x="13291" y="7171"/>
                  <a:pt x="13291" y="6199"/>
                </a:cubicBezTo>
                <a:cubicBezTo>
                  <a:pt x="13291" y="5222"/>
                  <a:pt x="14086" y="4426"/>
                  <a:pt x="15059" y="4426"/>
                </a:cubicBezTo>
                <a:cubicBezTo>
                  <a:pt x="16036" y="4426"/>
                  <a:pt x="16831" y="5222"/>
                  <a:pt x="16831" y="6199"/>
                </a:cubicBezTo>
                <a:cubicBezTo>
                  <a:pt x="16831" y="7171"/>
                  <a:pt x="16036" y="7966"/>
                  <a:pt x="15059" y="7966"/>
                </a:cubicBezTo>
                <a:cubicBezTo>
                  <a:pt x="15059" y="7966"/>
                  <a:pt x="15059" y="7966"/>
                  <a:pt x="15059" y="7966"/>
                </a:cubicBezTo>
                <a:close/>
                <a:moveTo>
                  <a:pt x="21258" y="0"/>
                </a:moveTo>
                <a:cubicBezTo>
                  <a:pt x="21258" y="0"/>
                  <a:pt x="18067" y="-86"/>
                  <a:pt x="14882" y="1504"/>
                </a:cubicBezTo>
                <a:cubicBezTo>
                  <a:pt x="13909" y="1949"/>
                  <a:pt x="12845" y="2658"/>
                  <a:pt x="11960" y="3540"/>
                </a:cubicBezTo>
                <a:cubicBezTo>
                  <a:pt x="10529" y="4975"/>
                  <a:pt x="8307" y="7608"/>
                  <a:pt x="6556" y="9739"/>
                </a:cubicBezTo>
                <a:lnTo>
                  <a:pt x="2666" y="9739"/>
                </a:lnTo>
                <a:lnTo>
                  <a:pt x="894" y="12393"/>
                </a:lnTo>
                <a:lnTo>
                  <a:pt x="3897" y="13204"/>
                </a:lnTo>
                <a:cubicBezTo>
                  <a:pt x="3906" y="13314"/>
                  <a:pt x="3937" y="13465"/>
                  <a:pt x="4019" y="13671"/>
                </a:cubicBezTo>
                <a:lnTo>
                  <a:pt x="3552" y="14697"/>
                </a:lnTo>
                <a:cubicBezTo>
                  <a:pt x="3552" y="14697"/>
                  <a:pt x="3375" y="15051"/>
                  <a:pt x="4702" y="16466"/>
                </a:cubicBezTo>
                <a:cubicBezTo>
                  <a:pt x="6119" y="17883"/>
                  <a:pt x="6561" y="17705"/>
                  <a:pt x="6561" y="17705"/>
                </a:cubicBezTo>
                <a:lnTo>
                  <a:pt x="7663" y="17204"/>
                </a:lnTo>
                <a:cubicBezTo>
                  <a:pt x="7827" y="17256"/>
                  <a:pt x="7948" y="17274"/>
                  <a:pt x="8030" y="17274"/>
                </a:cubicBezTo>
                <a:lnTo>
                  <a:pt x="8864" y="20360"/>
                </a:lnTo>
                <a:lnTo>
                  <a:pt x="11519" y="18592"/>
                </a:lnTo>
                <a:lnTo>
                  <a:pt x="11519" y="14580"/>
                </a:lnTo>
                <a:cubicBezTo>
                  <a:pt x="13663" y="12847"/>
                  <a:pt x="16295" y="10668"/>
                  <a:pt x="17717" y="9294"/>
                </a:cubicBezTo>
                <a:cubicBezTo>
                  <a:pt x="18603" y="8412"/>
                  <a:pt x="19308" y="7349"/>
                  <a:pt x="19840" y="6376"/>
                </a:cubicBezTo>
                <a:cubicBezTo>
                  <a:pt x="21344" y="3186"/>
                  <a:pt x="21258" y="0"/>
                  <a:pt x="21258" y="0"/>
                </a:cubicBezTo>
                <a:cubicBezTo>
                  <a:pt x="21258" y="0"/>
                  <a:pt x="21258" y="0"/>
                  <a:pt x="21258" y="0"/>
                </a:cubicBezTo>
                <a:close/>
              </a:path>
            </a:pathLst>
          </a:custGeom>
          <a:solidFill>
            <a:srgbClr val="53A694"/>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b="0" dirty="0">
              <a:solidFill>
                <a:prstClr val="white"/>
              </a:solidFill>
              <a:ea typeface="Montserrat" panose="00000500000000000000" charset="0"/>
              <a:cs typeface="Montserrat" panose="00000500000000000000" charset="0"/>
              <a:sym typeface="+mn-lt"/>
            </a:endParaRPr>
          </a:p>
        </p:txBody>
      </p:sp>
    </p:spTree>
    <p:extLst>
      <p:ext uri="{BB962C8B-B14F-4D97-AF65-F5344CB8AC3E}">
        <p14:creationId xmlns:p14="http://schemas.microsoft.com/office/powerpoint/2010/main" val="82522155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nodeType="afterGroup">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by="(-#ppt_w*2)" calcmode="lin" valueType="num">
                                      <p:cBhvr rctx="PPT">
                                        <p:cTn id="11" dur="500" autoRev="1" fill="hold">
                                          <p:stCondLst>
                                            <p:cond delay="0"/>
                                          </p:stCondLst>
                                        </p:cTn>
                                        <p:tgtEl>
                                          <p:spTgt spid="11"/>
                                        </p:tgtEl>
                                        <p:attrNameLst>
                                          <p:attrName>ppt_w</p:attrName>
                                        </p:attrNameLst>
                                      </p:cBhvr>
                                    </p:anim>
                                    <p:anim by="(#ppt_w*0.50)" calcmode="lin" valueType="num">
                                      <p:cBhvr>
                                        <p:cTn id="12" dur="500" decel="50000" autoRev="1" fill="hold">
                                          <p:stCondLst>
                                            <p:cond delay="0"/>
                                          </p:stCondLst>
                                        </p:cTn>
                                        <p:tgtEl>
                                          <p:spTgt spid="11"/>
                                        </p:tgtEl>
                                        <p:attrNameLst>
                                          <p:attrName>ppt_x</p:attrName>
                                        </p:attrNameLst>
                                      </p:cBhvr>
                                    </p:anim>
                                    <p:anim from="(-#ppt_h/2)" to="(#ppt_y)" calcmode="lin" valueType="num">
                                      <p:cBhvr>
                                        <p:cTn id="13" dur="1000" fill="hold">
                                          <p:stCondLst>
                                            <p:cond delay="0"/>
                                          </p:stCondLst>
                                        </p:cTn>
                                        <p:tgtEl>
                                          <p:spTgt spid="11"/>
                                        </p:tgtEl>
                                        <p:attrNameLst>
                                          <p:attrName>ppt_y</p:attrName>
                                        </p:attrNameLst>
                                      </p:cBhvr>
                                    </p:anim>
                                    <p:animRot by="21600000">
                                      <p:cBhvr>
                                        <p:cTn id="14" dur="1000" fill="hold">
                                          <p:stCondLst>
                                            <p:cond delay="0"/>
                                          </p:stCondLst>
                                        </p:cTn>
                                        <p:tgtEl>
                                          <p:spTgt spid="11"/>
                                        </p:tgtEl>
                                        <p:attrNameLst>
                                          <p:attrName>r</p:attrName>
                                        </p:attrNameLst>
                                      </p:cBhvr>
                                    </p:animRot>
                                  </p:childTnLst>
                                </p:cTn>
                              </p:par>
                            </p:childTnLst>
                          </p:cTn>
                        </p:par>
                        <p:par>
                          <p:cTn id="15" fill="hold" nodeType="afterGroup">
                            <p:stCondLst>
                              <p:cond delay="3100"/>
                            </p:stCondLst>
                            <p:childTnLst>
                              <p:par>
                                <p:cTn id="16" presetID="1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500" fill="hold"/>
                                        <p:tgtEl>
                                          <p:spTgt spid="4"/>
                                        </p:tgtEl>
                                        <p:attrNameLst>
                                          <p:attrName>ppt_w</p:attrName>
                                        </p:attrNameLst>
                                      </p:cBhvr>
                                      <p:tavLst>
                                        <p:tav tm="0">
                                          <p:val>
                                            <p:fltVal val="0"/>
                                          </p:val>
                                        </p:tav>
                                        <p:tav tm="100000">
                                          <p:val>
                                            <p:strVal val="#ppt_w"/>
                                          </p:val>
                                        </p:tav>
                                      </p:tavLst>
                                    </p:anim>
                                    <p:anim calcmode="lin" valueType="num">
                                      <p:cBhvr>
                                        <p:cTn id="19" dur="1500" fill="hold"/>
                                        <p:tgtEl>
                                          <p:spTgt spid="4"/>
                                        </p:tgtEl>
                                        <p:attrNameLst>
                                          <p:attrName>ppt_h</p:attrName>
                                        </p:attrNameLst>
                                      </p:cBhvr>
                                      <p:tavLst>
                                        <p:tav tm="0">
                                          <p:val>
                                            <p:fltVal val="0"/>
                                          </p:val>
                                        </p:tav>
                                        <p:tav tm="100000">
                                          <p:val>
                                            <p:strVal val="#ppt_h"/>
                                          </p:val>
                                        </p:tav>
                                      </p:tavLst>
                                    </p:anim>
                                    <p:anim calcmode="lin" valueType="num">
                                      <p:cBhvr>
                                        <p:cTn id="20" dur="15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5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CẤM BUÔN BÁN, CẤM REUP">
            <a:extLst>
              <a:ext uri="{FF2B5EF4-FFF2-40B4-BE49-F238E27FC236}">
                <a16:creationId xmlns="" xmlns:a16="http://schemas.microsoft.com/office/drawing/2014/main" id="{A771E4F9-3621-4EF0-8FFB-115BC918F0F9}"/>
              </a:ext>
            </a:extLst>
          </p:cNvPr>
          <p:cNvGrpSpPr/>
          <p:nvPr/>
        </p:nvGrpSpPr>
        <p:grpSpPr>
          <a:xfrm>
            <a:off x="-697" y="-3843"/>
            <a:ext cx="18450937" cy="6858000"/>
            <a:chOff x="-19812940" y="141189"/>
            <a:chExt cx="24601249" cy="6858000"/>
          </a:xfrm>
        </p:grpSpPr>
        <p:pic>
          <p:nvPicPr>
            <p:cNvPr id="19" name="Picture 18">
              <a:extLst>
                <a:ext uri="{FF2B5EF4-FFF2-40B4-BE49-F238E27FC236}">
                  <a16:creationId xmlns="" xmlns:a16="http://schemas.microsoft.com/office/drawing/2014/main" id="{35CB0125-D3AC-4EAA-805B-8C88E39541E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19812940" y="141189"/>
              <a:ext cx="12172950" cy="6858000"/>
            </a:xfrm>
            <a:prstGeom prst="rect">
              <a:avLst/>
            </a:prstGeom>
          </p:spPr>
        </p:pic>
        <p:pic>
          <p:nvPicPr>
            <p:cNvPr id="22" name="Picture 21">
              <a:extLst>
                <a:ext uri="{FF2B5EF4-FFF2-40B4-BE49-F238E27FC236}">
                  <a16:creationId xmlns="" xmlns:a16="http://schemas.microsoft.com/office/drawing/2014/main" id="{0B04F04D-57C6-472E-BA7F-CA90CF0918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7715888" y="141189"/>
              <a:ext cx="12504197" cy="6858000"/>
            </a:xfrm>
            <a:prstGeom prst="rect">
              <a:avLst/>
            </a:prstGeom>
          </p:spPr>
        </p:pic>
      </p:grpSp>
      <p:pic>
        <p:nvPicPr>
          <p:cNvPr id="5124" name="ĐC SHARE MIỄN PHÍ BỞI NK POWERSKILLS" descr="Download Software Development Services - Covent Garden PNG Imag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170" y="2226056"/>
            <a:ext cx="1561664" cy="2082219"/>
          </a:xfrm>
          <a:prstGeom prst="rect">
            <a:avLst/>
          </a:prstGeom>
          <a:noFill/>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 name="CẤM BUÔN BÁN, CẤM REUP">
            <a:extLst>
              <a:ext uri="{FF2B5EF4-FFF2-40B4-BE49-F238E27FC236}">
                <a16:creationId xmlns="" xmlns:a16="http://schemas.microsoft.com/office/drawing/2014/main" id="{C3B0B4C0-EF19-4ECD-A454-77453237E8F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497532" y="3247479"/>
            <a:ext cx="3342431" cy="4064600"/>
          </a:xfrm>
          <a:prstGeom prst="rect">
            <a:avLst/>
          </a:prstGeom>
        </p:spPr>
      </p:pic>
      <p:pic>
        <p:nvPicPr>
          <p:cNvPr id="11" name="Vào http://fb.com/nkpowerskills tải game miễn phí">
            <a:hlinkClick r:id="rId5" action="ppaction://hlinksldjump"/>
            <a:extLst>
              <a:ext uri="{FF2B5EF4-FFF2-40B4-BE49-F238E27FC236}">
                <a16:creationId xmlns="" xmlns:a16="http://schemas.microsoft.com/office/drawing/2014/main" id="{480BD20A-4EA3-4057-B30A-41708969BB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432056">
            <a:off x="14784191" y="1893911"/>
            <a:ext cx="769050" cy="1062464"/>
          </a:xfrm>
          <a:prstGeom prst="rect">
            <a:avLst/>
          </a:prstGeom>
        </p:spPr>
      </p:pic>
      <p:pic>
        <p:nvPicPr>
          <p:cNvPr id="12" name="Picture 2" descr="Ships Sticker Challenge on PicsArt">
            <a:extLst>
              <a:ext uri="{FF2B5EF4-FFF2-40B4-BE49-F238E27FC236}">
                <a16:creationId xmlns="" xmlns:a16="http://schemas.microsoft.com/office/drawing/2014/main" id="{094F0EEA-0DEF-433D-80CF-4DC1A1ACBEB7}"/>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4449"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0351B46C-2C1C-41AD-9AB3-481DCA448FF7}"/>
              </a:ext>
            </a:extLst>
          </p:cNvPr>
          <p:cNvSpPr/>
          <p:nvPr/>
        </p:nvSpPr>
        <p:spPr>
          <a:xfrm>
            <a:off x="304801" y="227433"/>
            <a:ext cx="10820400" cy="707886"/>
          </a:xfrm>
          <a:prstGeom prst="rect">
            <a:avLst/>
          </a:prstGeom>
        </p:spPr>
        <p:txBody>
          <a:bodyPr wrap="square">
            <a:spAutoFit/>
          </a:bodyPr>
          <a:lstStyle/>
          <a:p>
            <a:pPr defTabSz="914377">
              <a:defRPr/>
            </a:pPr>
            <a:r>
              <a:rPr lang="en-US" sz="4000" dirty="0" smtClean="0">
                <a:solidFill>
                  <a:prstClr val="white"/>
                </a:solidFill>
                <a:latin typeface="Times New Roman" pitchFamily="18" charset="0"/>
                <a:cs typeface="Times New Roman" pitchFamily="18" charset="0"/>
                <a:sym typeface="Arial"/>
              </a:rPr>
              <a:t>KHỞI ĐỘNG: </a:t>
            </a:r>
            <a:r>
              <a:rPr lang="vi-VN" sz="4000" dirty="0" smtClean="0">
                <a:solidFill>
                  <a:prstClr val="white"/>
                </a:solidFill>
                <a:latin typeface="Times New Roman" pitchFamily="18" charset="0"/>
                <a:cs typeface="Times New Roman" pitchFamily="18" charset="0"/>
                <a:sym typeface="Arial"/>
              </a:rPr>
              <a:t>GẤU CON VƯỢT ĐẠI DƯƠNG</a:t>
            </a:r>
            <a:endParaRPr lang="en-US" sz="4000" dirty="0">
              <a:solidFill>
                <a:prstClr val="white"/>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63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124"/>
                                        </p:tgtEl>
                                        <p:attrNameLst>
                                          <p:attrName>r</p:attrName>
                                        </p:attrNameLst>
                                      </p:cBhvr>
                                    </p:animRot>
                                    <p:animRot by="-240000">
                                      <p:cBhvr>
                                        <p:cTn id="7" dur="200" fill="hold">
                                          <p:stCondLst>
                                            <p:cond delay="200"/>
                                          </p:stCondLst>
                                        </p:cTn>
                                        <p:tgtEl>
                                          <p:spTgt spid="5124"/>
                                        </p:tgtEl>
                                        <p:attrNameLst>
                                          <p:attrName>r</p:attrName>
                                        </p:attrNameLst>
                                      </p:cBhvr>
                                    </p:animRot>
                                    <p:animRot by="240000">
                                      <p:cBhvr>
                                        <p:cTn id="8" dur="200" fill="hold">
                                          <p:stCondLst>
                                            <p:cond delay="400"/>
                                          </p:stCondLst>
                                        </p:cTn>
                                        <p:tgtEl>
                                          <p:spTgt spid="5124"/>
                                        </p:tgtEl>
                                        <p:attrNameLst>
                                          <p:attrName>r</p:attrName>
                                        </p:attrNameLst>
                                      </p:cBhvr>
                                    </p:animRot>
                                    <p:animRot by="-240000">
                                      <p:cBhvr>
                                        <p:cTn id="9" dur="200" fill="hold">
                                          <p:stCondLst>
                                            <p:cond delay="600"/>
                                          </p:stCondLst>
                                        </p:cTn>
                                        <p:tgtEl>
                                          <p:spTgt spid="5124"/>
                                        </p:tgtEl>
                                        <p:attrNameLst>
                                          <p:attrName>r</p:attrName>
                                        </p:attrNameLst>
                                      </p:cBhvr>
                                    </p:animRot>
                                    <p:animRot by="120000">
                                      <p:cBhvr>
                                        <p:cTn id="10" dur="200" fill="hold">
                                          <p:stCondLst>
                                            <p:cond delay="800"/>
                                          </p:stCondLst>
                                        </p:cTn>
                                        <p:tgtEl>
                                          <p:spTgt spid="5124"/>
                                        </p:tgtEl>
                                        <p:attrNameLst>
                                          <p:attrName>r</p:attrName>
                                        </p:attrNameLst>
                                      </p:cBhvr>
                                    </p:animRot>
                                  </p:childTnLst>
                                </p:cTn>
                              </p:par>
                              <p:par>
                                <p:cTn id="11" presetID="2" presetClass="entr" presetSubtype="2" fill="hold" grpId="0" nodeType="withEffect">
                                  <p:stCondLst>
                                    <p:cond delay="0"/>
                                  </p:stCondLst>
                                  <p:iterate type="lt">
                                    <p:tmPct val="0"/>
                                  </p:iterate>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1+#ppt_w/2"/>
                                          </p:val>
                                        </p:tav>
                                        <p:tav tm="100000">
                                          <p:val>
                                            <p:strVal val="#ppt_x"/>
                                          </p:val>
                                        </p:tav>
                                      </p:tavLst>
                                    </p:anim>
                                    <p:anim calcmode="lin" valueType="num">
                                      <p:cBhvr additive="base">
                                        <p:cTn id="14" dur="1000" fill="hold"/>
                                        <p:tgtEl>
                                          <p:spTgt spid="13"/>
                                        </p:tgtEl>
                                        <p:attrNameLst>
                                          <p:attrName>ppt_y</p:attrName>
                                        </p:attrNameLst>
                                      </p:cBhvr>
                                      <p:tavLst>
                                        <p:tav tm="0">
                                          <p:val>
                                            <p:strVal val="#ppt_y"/>
                                          </p:val>
                                        </p:tav>
                                        <p:tav tm="100000">
                                          <p:val>
                                            <p:strVal val="#ppt_y"/>
                                          </p:val>
                                        </p:tav>
                                      </p:tavLst>
                                    </p:anim>
                                  </p:childTnLst>
                                </p:cTn>
                              </p:par>
                              <p:par>
                                <p:cTn id="15" presetID="34" presetClass="emph" presetSubtype="0" repeatCount="indefinite" fill="hold" grpId="1" nodeType="withEffect">
                                  <p:stCondLst>
                                    <p:cond delay="1000"/>
                                  </p:stCondLst>
                                  <p:iterate type="lt">
                                    <p:tmPct val="10000"/>
                                  </p:iterate>
                                  <p:childTnLst>
                                    <p:animMotion origin="layout" path="M 5.55556E-7 1.60494E-6 L 5.55556E-7 -0.07222 " pathEditMode="relative" rAng="0" ptsTypes="AA">
                                      <p:cBhvr>
                                        <p:cTn id="16" dur="250" accel="50000" decel="50000" autoRev="1" fill="hold">
                                          <p:stCondLst>
                                            <p:cond delay="0"/>
                                          </p:stCondLst>
                                        </p:cTn>
                                        <p:tgtEl>
                                          <p:spTgt spid="13"/>
                                        </p:tgtEl>
                                        <p:attrNameLst>
                                          <p:attrName>ppt_x</p:attrName>
                                          <p:attrName>ppt_y</p:attrName>
                                        </p:attrNameLst>
                                      </p:cBhvr>
                                      <p:rCtr x="0" y="-3611"/>
                                    </p:animMotion>
                                    <p:animRot by="1500000">
                                      <p:cBhvr>
                                        <p:cTn id="17" dur="125" fill="hold">
                                          <p:stCondLst>
                                            <p:cond delay="0"/>
                                          </p:stCondLst>
                                        </p:cTn>
                                        <p:tgtEl>
                                          <p:spTgt spid="13"/>
                                        </p:tgtEl>
                                        <p:attrNameLst>
                                          <p:attrName>r</p:attrName>
                                        </p:attrNameLst>
                                      </p:cBhvr>
                                    </p:animRot>
                                    <p:animRot by="-1500000">
                                      <p:cBhvr>
                                        <p:cTn id="18" dur="125" fill="hold">
                                          <p:stCondLst>
                                            <p:cond delay="125"/>
                                          </p:stCondLst>
                                        </p:cTn>
                                        <p:tgtEl>
                                          <p:spTgt spid="13"/>
                                        </p:tgtEl>
                                        <p:attrNameLst>
                                          <p:attrName>r</p:attrName>
                                        </p:attrNameLst>
                                      </p:cBhvr>
                                    </p:animRot>
                                    <p:animRot by="-1500000">
                                      <p:cBhvr>
                                        <p:cTn id="19" dur="125" fill="hold">
                                          <p:stCondLst>
                                            <p:cond delay="250"/>
                                          </p:stCondLst>
                                        </p:cTn>
                                        <p:tgtEl>
                                          <p:spTgt spid="13"/>
                                        </p:tgtEl>
                                        <p:attrNameLst>
                                          <p:attrName>r</p:attrName>
                                        </p:attrNameLst>
                                      </p:cBhvr>
                                    </p:animRot>
                                    <p:animRot by="1500000">
                                      <p:cBhvr>
                                        <p:cTn id="20"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512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124"/>
                                        </p:tgtEl>
                                      </p:cBhvr>
                                    </p:animEffect>
                                    <p:set>
                                      <p:cBhvr>
                                        <p:cTn id="26" dur="1" fill="hold">
                                          <p:stCondLst>
                                            <p:cond delay="499"/>
                                          </p:stCondLst>
                                        </p:cTn>
                                        <p:tgtEl>
                                          <p:spTgt spid="5124"/>
                                        </p:tgtEl>
                                        <p:attrNameLst>
                                          <p:attrName>style.visibility</p:attrName>
                                        </p:attrNameLst>
                                      </p:cBhvr>
                                      <p:to>
                                        <p:strVal val="hidden"/>
                                      </p:to>
                                    </p:set>
                                  </p:childTnLst>
                                </p:cTn>
                              </p:par>
                              <p:par>
                                <p:cTn id="27" presetID="35" presetClass="path" presetSubtype="0" fill="hold" nodeType="withEffect">
                                  <p:stCondLst>
                                    <p:cond delay="0"/>
                                  </p:stCondLst>
                                  <p:childTnLst>
                                    <p:animMotion origin="layout" path="M -4.16667E-6 2.59259E-6 L -1 2.59259E-6 " pathEditMode="relative" rAng="0" ptsTypes="AA">
                                      <p:cBhvr>
                                        <p:cTn id="28" dur="3000" fill="hold"/>
                                        <p:tgtEl>
                                          <p:spTgt spid="10"/>
                                        </p:tgtEl>
                                        <p:attrNameLst>
                                          <p:attrName>ppt_x</p:attrName>
                                          <p:attrName>ppt_y</p:attrName>
                                        </p:attrNameLst>
                                      </p:cBhvr>
                                      <p:rCtr x="-50000" y="0"/>
                                    </p:animMotion>
                                  </p:childTnLst>
                                </p:cTn>
                              </p:par>
                              <p:par>
                                <p:cTn id="29" presetID="35" presetClass="path" presetSubtype="0" fill="hold" nodeType="withEffect">
                                  <p:stCondLst>
                                    <p:cond delay="0"/>
                                  </p:stCondLst>
                                  <p:childTnLst>
                                    <p:animMotion origin="layout" path="M -4.16667E-6 -2.22222E-6 L -1 -2.22222E-6 " pathEditMode="relative" rAng="0" ptsTypes="AA">
                                      <p:cBhvr>
                                        <p:cTn id="30" dur="3000" fill="hold"/>
                                        <p:tgtEl>
                                          <p:spTgt spid="11"/>
                                        </p:tgtEl>
                                        <p:attrNameLst>
                                          <p:attrName>ppt_x</p:attrName>
                                          <p:attrName>ppt_y</p:attrName>
                                        </p:attrNameLst>
                                      </p:cBhvr>
                                      <p:rCtr x="-50000" y="0"/>
                                    </p:animMotion>
                                  </p:childTnLst>
                                </p:cTn>
                              </p:par>
                            </p:childTnLst>
                          </p:cTn>
                        </p:par>
                      </p:childTnLst>
                    </p:cTn>
                  </p:par>
                </p:childTnLst>
              </p:cTn>
              <p:nextCondLst>
                <p:cond evt="onClick" delay="0">
                  <p:tgtEl>
                    <p:spTgt spid="5124"/>
                  </p:tgtEl>
                </p:cond>
              </p:nextCondLst>
            </p:seq>
          </p:childTnLst>
        </p:cTn>
      </p:par>
    </p:tnLst>
    <p:bldLst>
      <p:bldP spid="13" grpId="0"/>
      <p:bldP spid="1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394446" cy="6851395"/>
            <a:chOff x="-19796612" y="181103"/>
            <a:chExt cx="24315124"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161224" cy="6851394"/>
            </a:xfrm>
            <a:prstGeom prst="rect">
              <a:avLst/>
            </a:prstGeom>
          </p:spPr>
        </p:pic>
      </p:grpSp>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4430"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83679" y="3094198"/>
            <a:ext cx="3531159" cy="4294107"/>
          </a:xfrm>
          <a:prstGeom prst="rect">
            <a:avLst/>
          </a:prstGeom>
        </p:spPr>
      </p:pic>
      <p:sp>
        <p:nvSpPr>
          <p:cNvPr id="19" name="Rectangle 18"/>
          <p:cNvSpPr/>
          <p:nvPr/>
        </p:nvSpPr>
        <p:spPr>
          <a:xfrm>
            <a:off x="545851" y="1154156"/>
            <a:ext cx="7747286" cy="1605637"/>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780285" y="3413916"/>
                <a:ext cx="3512852" cy="12177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457189"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sty m:val="p"/>
                        </m:rPr>
                        <a:rPr lang="en-US" sz="3200" b="0">
                          <a:solidFill>
                            <a:srgbClr val="FFFFFF"/>
                          </a:solidFill>
                          <a:latin typeface="Cambria Math"/>
                        </a:rPr>
                        <m:t>B</m:t>
                      </m:r>
                      <m:r>
                        <a:rPr lang="en-US" sz="3200" b="0">
                          <a:solidFill>
                            <a:srgbClr val="FFFFFF"/>
                          </a:solidFill>
                          <a:latin typeface="Cambria Math"/>
                        </a:rPr>
                        <m:t>. </m:t>
                      </m:r>
                      <m:r>
                        <m:rPr>
                          <m:sty m:val="p"/>
                        </m:rPr>
                        <a:rPr lang="en-US" sz="3200" b="0">
                          <a:solidFill>
                            <a:srgbClr val="FFFFFF"/>
                          </a:solidFill>
                          <a:latin typeface="Cambria Math"/>
                        </a:rPr>
                        <m:t>nhi</m:t>
                      </m:r>
                      <m:r>
                        <a:rPr lang="en-US" sz="3200" b="0">
                          <a:solidFill>
                            <a:srgbClr val="FFFFFF"/>
                          </a:solidFill>
                          <a:latin typeface="Cambria Math"/>
                        </a:rPr>
                        <m:t>ề</m:t>
                      </m:r>
                      <m:r>
                        <m:rPr>
                          <m:sty m:val="p"/>
                        </m:rPr>
                        <a:rPr lang="en-US" sz="3200" b="0">
                          <a:solidFill>
                            <a:srgbClr val="FFFFFF"/>
                          </a:solidFill>
                          <a:latin typeface="Cambria Math"/>
                        </a:rPr>
                        <m:t>u</m:t>
                      </m:r>
                      <m:r>
                        <a:rPr lang="en-US" sz="3200" b="0">
                          <a:solidFill>
                            <a:srgbClr val="FFFFFF"/>
                          </a:solidFill>
                          <a:latin typeface="Cambria Math"/>
                        </a:rPr>
                        <m:t> </m:t>
                      </m:r>
                      <m:r>
                        <m:rPr>
                          <m:sty m:val="p"/>
                        </m:rPr>
                        <a:rPr lang="en-US" sz="3200" b="0">
                          <a:solidFill>
                            <a:srgbClr val="FFFFFF"/>
                          </a:solidFill>
                          <a:latin typeface="Cambria Math"/>
                        </a:rPr>
                        <m:t>v</m:t>
                      </m:r>
                      <m:r>
                        <a:rPr lang="en-US" sz="3200" b="0">
                          <a:solidFill>
                            <a:srgbClr val="FFFFFF"/>
                          </a:solidFill>
                          <a:latin typeface="Cambria Math"/>
                        </a:rPr>
                        <m:t>ế </m:t>
                      </m:r>
                      <m:r>
                        <m:rPr>
                          <m:sty m:val="p"/>
                        </m:rPr>
                        <a:rPr lang="en-US" sz="3200" b="0">
                          <a:solidFill>
                            <a:srgbClr val="FFFFFF"/>
                          </a:solidFill>
                          <a:latin typeface="Cambria Math"/>
                        </a:rPr>
                        <m:t>c</m:t>
                      </m:r>
                      <m:r>
                        <a:rPr lang="en-US" sz="3200" b="0">
                          <a:solidFill>
                            <a:srgbClr val="FFFFFF"/>
                          </a:solidFill>
                          <a:latin typeface="Cambria Math"/>
                        </a:rPr>
                        <m:t>â</m:t>
                      </m:r>
                      <m:r>
                        <m:rPr>
                          <m:sty m:val="p"/>
                        </m:rPr>
                        <a:rPr lang="en-US" sz="3200" b="0">
                          <a:solidFill>
                            <a:srgbClr val="FFFFFF"/>
                          </a:solidFill>
                          <a:latin typeface="Cambria Math"/>
                        </a:rPr>
                        <m:t>u</m:t>
                      </m:r>
                      <m:r>
                        <a:rPr lang="en-US" sz="3200" b="0">
                          <a:solidFill>
                            <a:srgbClr val="FFFFFF"/>
                          </a:solidFill>
                          <a:latin typeface="Cambria Math"/>
                        </a:rPr>
                        <m:t> </m:t>
                      </m:r>
                    </m:oMath>
                  </m:oMathPara>
                </a14:m>
                <a:endParaRPr lang="en-US" sz="3200" b="0" dirty="0">
                  <a:solidFill>
                    <a:srgbClr val="FFFFFF"/>
                  </a:solidFill>
                  <a:latin typeface="Times New Roman" pitchFamily="18" charset="0"/>
                  <a:cs typeface="Times New Roman"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780285" y="3413916"/>
                <a:ext cx="3512852" cy="1217715"/>
              </a:xfrm>
              <a:prstGeom prst="rect">
                <a:avLst/>
              </a:prstGeom>
              <a:blipFill rotWithShape="1">
                <a:blip r:embed="rId7"/>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552097" y="4842667"/>
                <a:ext cx="3512852" cy="113057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𝐂</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ụ</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𝐜𝐡</m:t>
                      </m:r>
                      <m:r>
                        <a:rPr lang="en-US" sz="3200">
                          <a:solidFill>
                            <a:srgbClr val="FFFFFF"/>
                          </a:solidFill>
                          <a:latin typeface="Cambria Math"/>
                          <a:cs typeface="Times New Roman" panose="02020603050405020304" pitchFamily="18" charset="0"/>
                        </a:rPr>
                        <m:t>ủ</m:t>
                      </m:r>
                    </m:oMath>
                  </m:oMathPara>
                </a14:m>
                <a:endParaRPr lang="en-US" sz="2933"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552097" y="4842667"/>
                <a:ext cx="3512852" cy="1130576"/>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57626" y="3413917"/>
                <a:ext cx="3512852" cy="121771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𝐦</m:t>
                      </m:r>
                      <m:r>
                        <a:rPr lang="en-US" sz="3200">
                          <a:solidFill>
                            <a:srgbClr val="FFFFFF"/>
                          </a:solidFill>
                          <a:latin typeface="Cambria Math"/>
                          <a:cs typeface="Times New Roman" panose="02020603050405020304" pitchFamily="18" charset="0"/>
                        </a:rPr>
                        <m:t>ộ</m:t>
                      </m:r>
                      <m:r>
                        <a:rPr lang="en-US" sz="3200">
                          <a:solidFill>
                            <a:srgbClr val="FFFFFF"/>
                          </a:solidFill>
                          <a:latin typeface="Cambria Math"/>
                          <a:cs typeface="Times New Roman" panose="02020603050405020304" pitchFamily="18" charset="0"/>
                        </a:rPr>
                        <m:t>𝐭</m:t>
                      </m:r>
                      <m:r>
                        <a:rPr lang="en-US" sz="3200">
                          <a:solidFill>
                            <a:srgbClr val="FFFFFF"/>
                          </a:solidFill>
                          <a:latin typeface="Cambria Math"/>
                          <a:cs typeface="Times New Roman" panose="02020603050405020304" pitchFamily="18" charset="0"/>
                        </a:rPr>
                        <m:t> </m:t>
                      </m:r>
                      <m:r>
                        <a:rPr lang="en-US" sz="3200">
                          <a:solidFill>
                            <a:srgbClr val="FFFFFF"/>
                          </a:solidFill>
                          <a:latin typeface="Cambria Math"/>
                          <a:cs typeface="Times New Roman" panose="02020603050405020304" pitchFamily="18" charset="0"/>
                        </a:rPr>
                        <m:t>𝐯</m:t>
                      </m:r>
                      <m:r>
                        <a:rPr lang="en-US" sz="3200">
                          <a:solidFill>
                            <a:srgbClr val="FFFFFF"/>
                          </a:solidFill>
                          <a:latin typeface="Cambria Math"/>
                          <a:cs typeface="Times New Roman" panose="02020603050405020304" pitchFamily="18" charset="0"/>
                        </a:rPr>
                        <m:t>ế </m:t>
                      </m:r>
                      <m:r>
                        <a:rPr lang="en-US" sz="3200">
                          <a:solidFill>
                            <a:srgbClr val="FFFFFF"/>
                          </a:solidFill>
                          <a:latin typeface="Cambria Math"/>
                          <a:cs typeface="Times New Roman" panose="02020603050405020304" pitchFamily="18" charset="0"/>
                        </a:rPr>
                        <m:t>𝐜</m:t>
                      </m:r>
                      <m:r>
                        <a:rPr lang="en-US" sz="3200">
                          <a:solidFill>
                            <a:srgbClr val="FFFFFF"/>
                          </a:solidFill>
                          <a:latin typeface="Cambria Math"/>
                          <a:cs typeface="Times New Roman" panose="02020603050405020304" pitchFamily="18" charset="0"/>
                        </a:rPr>
                        <m:t>â</m:t>
                      </m:r>
                      <m:r>
                        <a:rPr lang="en-US" sz="3200">
                          <a:solidFill>
                            <a:srgbClr val="FFFFFF"/>
                          </a:solidFill>
                          <a:latin typeface="Cambria Math"/>
                          <a:cs typeface="Times New Roman" panose="02020603050405020304" pitchFamily="18" charset="0"/>
                        </a:rPr>
                        <m:t>𝐮</m:t>
                      </m:r>
                    </m:oMath>
                  </m:oMathPara>
                </a14:m>
                <a:endParaRPr lang="en-US" sz="3200" dirty="0">
                  <a:solidFill>
                    <a:srgbClr val="FFFFFF"/>
                  </a:solidFill>
                  <a:latin typeface="Times New Roman" panose="02020603050405020304" pitchFamily="18"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57626" y="3413917"/>
                <a:ext cx="3512852" cy="121771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21318" y="338130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51893" y="480653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830446" y="3329069"/>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2772675" y="1785605"/>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28600" y="1003176"/>
            <a:ext cx="8839200" cy="1077218"/>
          </a:xfrm>
          <a:prstGeom prst="rect">
            <a:avLst/>
          </a:prstGeom>
          <a:noFill/>
        </p:spPr>
        <p:txBody>
          <a:bodyPr wrap="square" rtlCol="0">
            <a:spAutoFit/>
          </a:bodyPr>
          <a:lstStyle/>
          <a:p>
            <a:pPr lvl="0" defTabSz="457189" eaLnBrk="1" fontAlgn="auto" hangingPunct="1">
              <a:spcBef>
                <a:spcPts val="0"/>
              </a:spcBef>
              <a:spcAft>
                <a:spcPts val="0"/>
              </a:spcAft>
              <a:defRPr/>
            </a:pPr>
            <a:r>
              <a:rPr lang="en-US" sz="3200" dirty="0" err="1">
                <a:ln w="0"/>
                <a:solidFill>
                  <a:srgbClr val="FFFFFF"/>
                </a:solidFill>
                <a:latin typeface="Times New Roman" panose="02020603050405020304" pitchFamily="18" charset="0"/>
                <a:cs typeface="Times New Roman" panose="02020603050405020304" pitchFamily="18" charset="0"/>
                <a:sym typeface="Arial"/>
              </a:rPr>
              <a:t>Điền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vào</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chỗ</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trống</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để</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hoàn</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thành</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phát</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biểu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sau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a:t>
            </a:r>
          </a:p>
          <a:p>
            <a:pPr lvl="0" defTabSz="457189" eaLnBrk="1" fontAlgn="auto" hangingPunct="1">
              <a:spcBef>
                <a:spcPts val="0"/>
              </a:spcBef>
              <a:spcAft>
                <a:spcPts val="0"/>
              </a:spcAft>
              <a:defRPr/>
            </a:pP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là</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câu</a:t>
            </a:r>
            <a:r>
              <a:rPr lang="en-US" sz="3200" dirty="0">
                <a:ln w="0"/>
                <a:solidFill>
                  <a:srgbClr val="FFFFFF"/>
                </a:solidFill>
                <a:latin typeface="Times New Roman" panose="02020603050405020304" pitchFamily="18" charset="0"/>
                <a:cs typeface="Times New Roman" panose="02020603050405020304" pitchFamily="18" charset="0"/>
                <a:sym typeface="Arial"/>
              </a:rPr>
              <a:t> do…..</a:t>
            </a:r>
            <a:r>
              <a:rPr lang="en-US" sz="3200" dirty="0" err="1">
                <a:ln w="0"/>
                <a:solidFill>
                  <a:srgbClr val="FFFFFF"/>
                </a:solidFill>
                <a:latin typeface="Times New Roman" panose="02020603050405020304" pitchFamily="18" charset="0"/>
                <a:cs typeface="Times New Roman" panose="02020603050405020304" pitchFamily="18" charset="0"/>
                <a:sym typeface="Arial"/>
              </a:rPr>
              <a:t>ghép</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lại</a:t>
            </a:r>
            <a:r>
              <a:rPr lang="vi-VN" sz="3200" dirty="0" smtClean="0">
                <a:ln w="0"/>
                <a:solidFill>
                  <a:srgbClr val="FFFFFF"/>
                </a:solidFill>
                <a:latin typeface="Times New Roman" panose="02020603050405020304" pitchFamily="18" charset="0"/>
                <a:cs typeface="Times New Roman" panose="02020603050405020304" pitchFamily="18" charset="0"/>
                <a:sym typeface="Arial"/>
              </a:rPr>
              <a:t>?</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0" name="CAUDI">
            <a:extLst>
              <a:ext uri="{FF2B5EF4-FFF2-40B4-BE49-F238E27FC236}">
                <a16:creationId xmlns="" xmlns:a16="http://schemas.microsoft.com/office/drawing/2014/main" id="{C3B0B4C0-EF19-4ECD-A454-77453237E8FD}"/>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2585406" y="2435570"/>
            <a:ext cx="3238382" cy="4075763"/>
          </a:xfrm>
          <a:prstGeom prst="rect">
            <a:avLst/>
          </a:prstGeom>
        </p:spPr>
      </p:pic>
      <p:pic>
        <p:nvPicPr>
          <p:cNvPr id="34" name="c2 2">
            <a:hlinkClick r:id="rId14" action="ppaction://hlinksldjump"/>
            <a:extLst>
              <a:ext uri="{FF2B5EF4-FFF2-40B4-BE49-F238E27FC236}">
                <a16:creationId xmlns=""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396820" y="1670919"/>
            <a:ext cx="964582" cy="1383464"/>
          </a:xfrm>
          <a:prstGeom prst="rect">
            <a:avLst/>
          </a:prstGeom>
        </p:spPr>
      </p:pic>
      <p:pic>
        <p:nvPicPr>
          <p:cNvPr id="39" name="CAUDI">
            <a:extLst>
              <a:ext uri="{FF2B5EF4-FFF2-40B4-BE49-F238E27FC236}">
                <a16:creationId xmlns=""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914142" y="2386974"/>
            <a:ext cx="3238382" cy="4075763"/>
          </a:xfrm>
          <a:prstGeom prst="rect">
            <a:avLst/>
          </a:prstGeom>
        </p:spPr>
      </p:pic>
    </p:spTree>
    <p:extLst>
      <p:ext uri="{BB962C8B-B14F-4D97-AF65-F5344CB8AC3E}">
        <p14:creationId xmlns:p14="http://schemas.microsoft.com/office/powerpoint/2010/main" val="151428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11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9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childTnLst>
                          </p:cTn>
                        </p:par>
                        <p:par>
                          <p:cTn id="57" fill="hold">
                            <p:stCondLst>
                              <p:cond delay="500"/>
                            </p:stCondLst>
                            <p:childTnLst>
                              <p:par>
                                <p:cTn id="58" presetID="10" presetClass="exit" presetSubtype="0" fill="hold" nodeType="afterEffect">
                                  <p:stCondLst>
                                    <p:cond delay="50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50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0" nodeType="withEffect">
                                  <p:stCondLst>
                                    <p:cond delay="50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0" nodeType="withEffect">
                                  <p:stCondLst>
                                    <p:cond delay="50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0" nodeType="withEffect">
                                  <p:stCondLst>
                                    <p:cond delay="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0" nodeType="withEffect">
                                  <p:stCondLst>
                                    <p:cond delay="50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par>
                          <p:cTn id="89" fill="hold">
                            <p:stCondLst>
                              <p:cond delay="2000"/>
                            </p:stCondLst>
                            <p:childTnLst>
                              <p:par>
                                <p:cTn id="90" presetID="35" presetClass="path" presetSubtype="0" fill="hold" nodeType="afterEffect">
                                  <p:stCondLst>
                                    <p:cond delay="0"/>
                                  </p:stCondLst>
                                  <p:childTnLst>
                                    <p:animMotion origin="layout" path="M 2.5E-6 -2.96296E-6 L -1 -2.96296E-6 " pathEditMode="relative" rAng="0" ptsTypes="AA">
                                      <p:cBhvr>
                                        <p:cTn id="91" dur="3000" fill="hold"/>
                                        <p:tgtEl>
                                          <p:spTgt spid="31"/>
                                        </p:tgtEl>
                                        <p:attrNameLst>
                                          <p:attrName>ppt_x</p:attrName>
                                          <p:attrName>ppt_y</p:attrName>
                                        </p:attrNameLst>
                                      </p:cBhvr>
                                      <p:rCtr x="-50000" y="0"/>
                                    </p:animMotion>
                                  </p:childTnLst>
                                </p:cTn>
                              </p:par>
                              <p:par>
                                <p:cTn id="92" presetID="35" presetClass="path" presetSubtype="0" fill="hold" nodeType="withEffect">
                                  <p:stCondLst>
                                    <p:cond delay="0"/>
                                  </p:stCondLst>
                                  <p:childTnLst>
                                    <p:animMotion origin="layout" path="M -1.04167E-6 -4.81481E-6 L -1 -4.81481E-6 " pathEditMode="relative" rAng="0" ptsTypes="AA">
                                      <p:cBhvr>
                                        <p:cTn id="93" dur="3000" fill="hold"/>
                                        <p:tgtEl>
                                          <p:spTgt spid="34"/>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3.33333E-6 4.81481E-6 L -1 4.81481E-6 " pathEditMode="relative" rAng="0" ptsTypes="AA">
                                      <p:cBhvr>
                                        <p:cTn id="95" dur="3000" fill="hold"/>
                                        <p:tgtEl>
                                          <p:spTgt spid="39"/>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3.33333E-6 4.81481E-6 L -1 4.81481E-6 " pathEditMode="relative" rAng="0" ptsTypes="AA">
                                      <p:cBhvr>
                                        <p:cTn id="97" dur="3000" fill="hold"/>
                                        <p:tgtEl>
                                          <p:spTgt spid="30"/>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394446" cy="6851395"/>
            <a:chOff x="-19796612" y="181103"/>
            <a:chExt cx="24525928"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7642712" y="181103"/>
              <a:ext cx="12372028" cy="6851394"/>
            </a:xfrm>
            <a:prstGeom prst="rect">
              <a:avLst/>
            </a:prstGeom>
          </p:spPr>
        </p:pic>
      </p:grpSp>
      <p:pic>
        <p:nvPicPr>
          <p:cNvPr id="35" name="CAUDI">
            <a:extLst>
              <a:ext uri="{FF2B5EF4-FFF2-40B4-BE49-F238E27FC236}">
                <a16:creationId xmlns="" xmlns:a16="http://schemas.microsoft.com/office/drawing/2014/main" id="{227BF24D-2AA5-498A-8900-A8FB22D74FF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16116" y="2612963"/>
            <a:ext cx="3411866" cy="4294107"/>
          </a:xfrm>
          <a:prstGeom prst="rect">
            <a:avLst/>
          </a:prstGeom>
        </p:spPr>
      </p:pic>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4425"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415608" y="2527520"/>
            <a:ext cx="3411866" cy="4294107"/>
          </a:xfrm>
          <a:prstGeom prst="rect">
            <a:avLst/>
          </a:prstGeom>
        </p:spPr>
      </p:pic>
      <p:sp>
        <p:nvSpPr>
          <p:cNvPr id="19" name="Rectangle 18"/>
          <p:cNvSpPr/>
          <p:nvPr/>
        </p:nvSpPr>
        <p:spPr>
          <a:xfrm>
            <a:off x="539305" y="552725"/>
            <a:ext cx="7875638" cy="170555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550480" y="4408951"/>
                <a:ext cx="3512852"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a:solidFill>
                            <a:srgbClr val="FFFFFF"/>
                          </a:solidFill>
                          <a:latin typeface="Cambria Math"/>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ặ</m:t>
                      </m:r>
                      <m:r>
                        <m:rPr>
                          <m:nor/>
                        </m:rPr>
                        <a:rPr lang="en-US" sz="2933">
                          <a:solidFill>
                            <a:srgbClr val="FFFFFF"/>
                          </a:solidFill>
                          <a:latin typeface="Cambria Math" panose="02040503050406030204" pitchFamily="18" charset="0"/>
                        </a:rPr>
                        <m:t>t</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ch</m:t>
                      </m:r>
                      <m:r>
                        <m:rPr>
                          <m:nor/>
                        </m:rPr>
                        <a:rPr lang="en-US" sz="2933">
                          <a:solidFill>
                            <a:srgbClr val="FFFFFF"/>
                          </a:solidFill>
                          <a:latin typeface="Cambria Math" panose="02040503050406030204" pitchFamily="18" charset="0"/>
                        </a:rPr>
                        <m:t>ẽ </m:t>
                      </m:r>
                      <m:r>
                        <m:rPr>
                          <m:nor/>
                        </m:rPr>
                        <a:rPr lang="en-US" sz="2933">
                          <a:solidFill>
                            <a:srgbClr val="FFFFFF"/>
                          </a:solidFill>
                          <a:latin typeface="Cambria Math" panose="02040503050406030204" pitchFamily="18" charset="0"/>
                        </a:rPr>
                        <m:t>v</m:t>
                      </m:r>
                      <m:r>
                        <m:rPr>
                          <m:nor/>
                        </m:rPr>
                        <a:rPr lang="en-US" sz="2933">
                          <a:solidFill>
                            <a:srgbClr val="FFFFFF"/>
                          </a:solidFill>
                          <a:latin typeface="Cambria Math" panose="02040503050406030204" pitchFamily="18" charset="0"/>
                        </a:rPr>
                        <m:t>ớ</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50480" y="4408951"/>
                <a:ext cx="3512852" cy="1177336"/>
              </a:xfrm>
              <a:prstGeom prst="rect">
                <a:avLst/>
              </a:prstGeom>
              <a:blipFill rotWithShape="1">
                <a:blip r:embed="rId7"/>
                <a:stretch>
                  <a:fillRect t="-5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4688017" y="2746986"/>
                <a:ext cx="3512852" cy="117529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933" i="1">
                          <a:solidFill>
                            <a:srgbClr val="FFFFFF"/>
                          </a:solidFill>
                          <a:latin typeface="Cambria Math"/>
                        </a:rPr>
                        <m:t>𝑩</m:t>
                      </m:r>
                      <m:r>
                        <a:rPr lang="en-US" sz="2933" i="1">
                          <a:solidFill>
                            <a:srgbClr val="FFFFFF"/>
                          </a:solidFill>
                          <a:latin typeface="Cambria Math"/>
                        </a:rPr>
                        <m:t>.</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kh</m:t>
                      </m:r>
                      <m:r>
                        <m:rPr>
                          <m:nor/>
                        </m:rPr>
                        <a:rPr lang="en-US" sz="2933">
                          <a:solidFill>
                            <a:srgbClr val="FFFFFF"/>
                          </a:solidFill>
                          <a:latin typeface="Cambria Math" panose="02040503050406030204" pitchFamily="18" charset="0"/>
                        </a:rPr>
                        <m:t>á</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2" name="Rectangle 21"/>
              <p:cNvSpPr>
                <a:spLocks noRot="1" noChangeAspect="1" noMove="1" noResize="1" noEditPoints="1" noAdjustHandles="1" noChangeArrowheads="1" noChangeShapeType="1" noTextEdit="1"/>
              </p:cNvSpPr>
              <p:nvPr/>
            </p:nvSpPr>
            <p:spPr>
              <a:xfrm>
                <a:off x="4688017" y="2746986"/>
                <a:ext cx="3512852" cy="1175292"/>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484425" y="2744941"/>
                <a:ext cx="3591495" cy="1177336"/>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3200">
                          <a:solidFill>
                            <a:srgbClr val="FFFFFF"/>
                          </a:solidFill>
                          <a:latin typeface="Cambria Math"/>
                          <a:cs typeface="Times New Roman" panose="02020603050405020304" pitchFamily="18" charset="0"/>
                        </a:rPr>
                        <m:t>𝐀</m:t>
                      </m:r>
                      <m:r>
                        <a:rPr lang="en-US" sz="3200">
                          <a:solidFill>
                            <a:srgbClr val="FFFFFF"/>
                          </a:solidFill>
                          <a:latin typeface="Cambria Math"/>
                          <a:cs typeface="Times New Roman" panose="02020603050405020304" pitchFamily="18" charset="0"/>
                        </a:rPr>
                        <m:t>.</m:t>
                      </m:r>
                      <m:r>
                        <m:rPr>
                          <m:nor/>
                        </m:rPr>
                        <a:rPr lang="en-US" sz="2933">
                          <a:solidFill>
                            <a:srgbClr val="FFFFFF"/>
                          </a:solidFill>
                          <a:latin typeface="Cambria Math" panose="02040503050406030204" pitchFamily="18" charset="0"/>
                        </a:rPr>
                        <m:t>c</m:t>
                      </m:r>
                      <m:r>
                        <m:rPr>
                          <m:nor/>
                        </m:rPr>
                        <a:rPr lang="en-US" sz="2933">
                          <a:solidFill>
                            <a:srgbClr val="FFFFFF"/>
                          </a:solidFill>
                          <a:latin typeface="Cambria Math" panose="02040503050406030204" pitchFamily="18" charset="0"/>
                        </a:rPr>
                        <m:t>ó </m:t>
                      </m:r>
                      <m:r>
                        <m:rPr>
                          <m:nor/>
                        </m:rPr>
                        <a:rPr lang="en-US" sz="2933">
                          <a:solidFill>
                            <a:srgbClr val="FFFFFF"/>
                          </a:solidFill>
                          <a:latin typeface="Cambria Math" panose="02040503050406030204" pitchFamily="18" charset="0"/>
                        </a:rPr>
                        <m:t>m</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i</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quan</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h</m:t>
                      </m:r>
                      <m:r>
                        <m:rPr>
                          <m:nor/>
                        </m:rPr>
                        <a:rPr lang="en-US" sz="2933">
                          <a:solidFill>
                            <a:srgbClr val="FFFFFF"/>
                          </a:solidFill>
                          <a:latin typeface="Cambria Math" panose="02040503050406030204" pitchFamily="18" charset="0"/>
                        </a:rPr>
                        <m:t>ệ </m:t>
                      </m:r>
                      <m:r>
                        <m:rPr>
                          <m:nor/>
                        </m:rPr>
                        <a:rPr lang="en-US" sz="2933">
                          <a:solidFill>
                            <a:srgbClr val="FFFFFF"/>
                          </a:solidFill>
                          <a:latin typeface="Cambria Math" panose="02040503050406030204" pitchFamily="18" charset="0"/>
                        </a:rPr>
                        <m:t>gi</m:t>
                      </m:r>
                      <m:r>
                        <m:rPr>
                          <m:nor/>
                        </m:rPr>
                        <a:rPr lang="en-US" sz="2933">
                          <a:solidFill>
                            <a:srgbClr val="FFFFFF"/>
                          </a:solidFill>
                          <a:latin typeface="Cambria Math" panose="02040503050406030204" pitchFamily="18" charset="0"/>
                        </a:rPr>
                        <m:t>ố</m:t>
                      </m:r>
                      <m:r>
                        <m:rPr>
                          <m:nor/>
                        </m:rPr>
                        <a:rPr lang="en-US" sz="2933">
                          <a:solidFill>
                            <a:srgbClr val="FFFFFF"/>
                          </a:solidFill>
                          <a:latin typeface="Cambria Math" panose="02040503050406030204" pitchFamily="18" charset="0"/>
                        </a:rPr>
                        <m:t>ng</m:t>
                      </m:r>
                      <m:r>
                        <m:rPr>
                          <m:nor/>
                        </m:rPr>
                        <a:rPr lang="en-US" sz="2933">
                          <a:solidFill>
                            <a:srgbClr val="FFFFFF"/>
                          </a:solidFill>
                          <a:latin typeface="Cambria Math" panose="02040503050406030204" pitchFamily="18" charset="0"/>
                        </a:rPr>
                        <m:t> </m:t>
                      </m:r>
                      <m:r>
                        <m:rPr>
                          <m:nor/>
                        </m:rPr>
                        <a:rPr lang="en-US" sz="2933">
                          <a:solidFill>
                            <a:srgbClr val="FFFFFF"/>
                          </a:solidFill>
                          <a:latin typeface="Cambria Math" panose="02040503050406030204" pitchFamily="18" charset="0"/>
                        </a:rPr>
                        <m:t>nhau</m:t>
                      </m:r>
                    </m:oMath>
                  </m:oMathPara>
                </a14:m>
                <a:endParaRPr lang="en-US" sz="2933" dirty="0">
                  <a:solidFill>
                    <a:srgbClr val="FFFFFF"/>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484425" y="2744941"/>
                <a:ext cx="3591495" cy="1177336"/>
              </a:xfrm>
              <a:prstGeom prst="rect">
                <a:avLst/>
              </a:prstGeom>
              <a:blipFill rotWithShape="1">
                <a:blip r:embed="rId9"/>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539470" y="280672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710454" y="2780179"/>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283576" y="4500023"/>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p:blipFill>
        <p:spPr bwMode="auto">
          <a:xfrm>
            <a:off x="8492359" y="1517136"/>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0" y="546963"/>
            <a:ext cx="8529604" cy="1241237"/>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733" dirty="0" err="1">
                <a:ln w="0"/>
                <a:solidFill>
                  <a:srgbClr val="FFFFFF"/>
                </a:solidFill>
                <a:latin typeface="Times New Roman" panose="02020603050405020304" pitchFamily="18" charset="0"/>
                <a:cs typeface="Times New Roman" panose="02020603050405020304" pitchFamily="18" charset="0"/>
                <a:sym typeface="Arial"/>
              </a:rPr>
              <a:t>Các</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trong</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câu</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ghép</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có</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mối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quan</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hệ</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như</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thế</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nào</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với</a:t>
            </a:r>
            <a:r>
              <a:rPr lang="en-US" sz="3733" dirty="0">
                <a:ln w="0"/>
                <a:solidFill>
                  <a:srgbClr val="FFFFFF"/>
                </a:solidFill>
                <a:latin typeface="Times New Roman" panose="02020603050405020304" pitchFamily="18" charset="0"/>
                <a:cs typeface="Times New Roman" panose="02020603050405020304" pitchFamily="18" charset="0"/>
                <a:sym typeface="Arial"/>
              </a:rPr>
              <a:t> </a:t>
            </a:r>
            <a:r>
              <a:rPr lang="en-US" sz="3733" dirty="0" err="1">
                <a:ln w="0"/>
                <a:solidFill>
                  <a:srgbClr val="FFFFFF"/>
                </a:solidFill>
                <a:latin typeface="Times New Roman" panose="02020603050405020304" pitchFamily="18" charset="0"/>
                <a:cs typeface="Times New Roman" panose="02020603050405020304" pitchFamily="18" charset="0"/>
                <a:sym typeface="Arial"/>
              </a:rPr>
              <a:t>nhau</a:t>
            </a:r>
            <a:r>
              <a:rPr lang="vi-VN" sz="3733" dirty="0">
                <a:ln w="0"/>
                <a:solidFill>
                  <a:srgbClr val="FFFFFF"/>
                </a:solidFill>
                <a:latin typeface="Times New Roman" panose="02020603050405020304" pitchFamily="18" charset="0"/>
                <a:cs typeface="Times New Roman" panose="02020603050405020304" pitchFamily="18" charset="0"/>
                <a:sym typeface="Arial"/>
              </a:rPr>
              <a:t>?</a:t>
            </a:r>
          </a:p>
        </p:txBody>
      </p:sp>
      <p:pic>
        <p:nvPicPr>
          <p:cNvPr id="39" name="CAUDI">
            <a:extLst>
              <a:ext uri="{FF2B5EF4-FFF2-40B4-BE49-F238E27FC236}">
                <a16:creationId xmlns="" xmlns:a16="http://schemas.microsoft.com/office/drawing/2014/main" id="{EE858415-EB25-447D-A7DB-07F7FFF4BDD9}"/>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3616197" y="1712821"/>
            <a:ext cx="3056822" cy="4075763"/>
          </a:xfrm>
          <a:prstGeom prst="rect">
            <a:avLst/>
          </a:prstGeom>
        </p:spPr>
      </p:pic>
      <p:pic>
        <p:nvPicPr>
          <p:cNvPr id="34" name="c2 2">
            <a:hlinkClick r:id="rId14" action="ppaction://hlinksldjump"/>
            <a:extLst>
              <a:ext uri="{FF2B5EF4-FFF2-40B4-BE49-F238E27FC236}">
                <a16:creationId xmlns="" xmlns:a16="http://schemas.microsoft.com/office/drawing/2014/main" id="{A5E21DA6-4E2A-4ACC-8623-37530437A8A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14396820" y="1694772"/>
            <a:ext cx="964582" cy="1335787"/>
          </a:xfrm>
          <a:prstGeom prst="rect">
            <a:avLst/>
          </a:prstGeom>
        </p:spPr>
      </p:pic>
    </p:spTree>
    <p:extLst>
      <p:ext uri="{BB962C8B-B14F-4D97-AF65-F5344CB8AC3E}">
        <p14:creationId xmlns:p14="http://schemas.microsoft.com/office/powerpoint/2010/main" val="35789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500"/>
                                        <p:tgtEl>
                                          <p:spTgt spid="22"/>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9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11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9" restart="whenNotActive" fill="hold" evtFilter="cancelBubble" nodeType="interactiveSeq">
                <p:stCondLst>
                  <p:cond evt="onClick" delay="0">
                    <p:tgtEl>
                      <p:spTgt spid="22"/>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par>
                                <p:cTn id="57" presetID="10" presetClass="exit" presetSubtype="0" fill="hold" nodeType="withEffect">
                                  <p:stCondLst>
                                    <p:cond delay="500"/>
                                  </p:stCondLst>
                                  <p:childTnLst>
                                    <p:animEffect transition="out" filter="fade">
                                      <p:cBhvr>
                                        <p:cTn id="58" dur="500"/>
                                        <p:tgtEl>
                                          <p:spTgt spid="28"/>
                                        </p:tgtEl>
                                      </p:cBhvr>
                                    </p:animEffect>
                                    <p:set>
                                      <p:cBhvr>
                                        <p:cTn id="59" dur="1" fill="hold">
                                          <p:stCondLst>
                                            <p:cond delay="499"/>
                                          </p:stCondLst>
                                        </p:cTn>
                                        <p:tgtEl>
                                          <p:spTgt spid="28"/>
                                        </p:tgtEl>
                                        <p:attrNameLst>
                                          <p:attrName>style.visibility</p:attrName>
                                        </p:attrNameLst>
                                      </p:cBhvr>
                                      <p:to>
                                        <p:strVal val="hidden"/>
                                      </p:to>
                                    </p:set>
                                  </p:childTnLst>
                                </p:cTn>
                              </p:par>
                              <p:par>
                                <p:cTn id="60" presetID="10" presetClass="exit" presetSubtype="0" fill="hold" nodeType="withEffect">
                                  <p:stCondLst>
                                    <p:cond delay="500"/>
                                  </p:stCondLst>
                                  <p:childTnLst>
                                    <p:animEffect transition="out" filter="fade">
                                      <p:cBhvr>
                                        <p:cTn id="61" dur="500"/>
                                        <p:tgtEl>
                                          <p:spTgt spid="24"/>
                                        </p:tgtEl>
                                      </p:cBhvr>
                                    </p:animEffect>
                                    <p:set>
                                      <p:cBhvr>
                                        <p:cTn id="62" dur="1" fill="hold">
                                          <p:stCondLst>
                                            <p:cond delay="499"/>
                                          </p:stCondLst>
                                        </p:cTn>
                                        <p:tgtEl>
                                          <p:spTgt spid="24"/>
                                        </p:tgtEl>
                                        <p:attrNameLst>
                                          <p:attrName>style.visibility</p:attrName>
                                        </p:attrNameLst>
                                      </p:cBhvr>
                                      <p:to>
                                        <p:strVal val="hidden"/>
                                      </p:to>
                                    </p:set>
                                  </p:childTnLst>
                                </p:cTn>
                              </p:par>
                              <p:par>
                                <p:cTn id="63" presetID="10" presetClass="exit" presetSubtype="0" fill="hold" nodeType="withEffect">
                                  <p:stCondLst>
                                    <p:cond delay="500"/>
                                  </p:stCondLst>
                                  <p:childTnLst>
                                    <p:animEffect transition="out" filter="fade">
                                      <p:cBhvr>
                                        <p:cTn id="64" dur="500"/>
                                        <p:tgtEl>
                                          <p:spTgt spid="25"/>
                                        </p:tgtEl>
                                      </p:cBhvr>
                                    </p:animEffect>
                                    <p:set>
                                      <p:cBhvr>
                                        <p:cTn id="65" dur="1" fill="hold">
                                          <p:stCondLst>
                                            <p:cond delay="499"/>
                                          </p:stCondLst>
                                        </p:cTn>
                                        <p:tgtEl>
                                          <p:spTgt spid="25"/>
                                        </p:tgtEl>
                                        <p:attrNameLst>
                                          <p:attrName>style.visibility</p:attrName>
                                        </p:attrNameLst>
                                      </p:cBhvr>
                                      <p:to>
                                        <p:strVal val="hidden"/>
                                      </p:to>
                                    </p:set>
                                  </p:childTnLst>
                                </p:cTn>
                              </p:par>
                              <p:par>
                                <p:cTn id="66" presetID="10" presetClass="exit" presetSubtype="0" fill="hold" nodeType="withEffect">
                                  <p:stCondLst>
                                    <p:cond delay="500"/>
                                  </p:stCondLst>
                                  <p:childTnLst>
                                    <p:animEffect transition="out" filter="fade">
                                      <p:cBhvr>
                                        <p:cTn id="67" dur="500"/>
                                        <p:tgtEl>
                                          <p:spTgt spid="27"/>
                                        </p:tgtEl>
                                      </p:cBhvr>
                                    </p:animEffect>
                                    <p:set>
                                      <p:cBhvr>
                                        <p:cTn id="68" dur="1" fill="hold">
                                          <p:stCondLst>
                                            <p:cond delay="499"/>
                                          </p:stCondLst>
                                        </p:cTn>
                                        <p:tgtEl>
                                          <p:spTgt spid="27"/>
                                        </p:tgtEl>
                                        <p:attrNameLst>
                                          <p:attrName>style.visibility</p:attrName>
                                        </p:attrNameLst>
                                      </p:cBhvr>
                                      <p:to>
                                        <p:strVal val="hidden"/>
                                      </p:to>
                                    </p:set>
                                  </p:childTnLst>
                                </p:cTn>
                              </p:par>
                              <p:par>
                                <p:cTn id="69" presetID="10" presetClass="exit" presetSubtype="0" fill="hold" grpId="0" nodeType="withEffect">
                                  <p:stCondLst>
                                    <p:cond delay="500"/>
                                  </p:stCondLst>
                                  <p:childTnLst>
                                    <p:animEffect transition="out" filter="fade">
                                      <p:cBhvr>
                                        <p:cTn id="70" dur="500"/>
                                        <p:tgtEl>
                                          <p:spTgt spid="19"/>
                                        </p:tgtEl>
                                      </p:cBhvr>
                                    </p:animEffect>
                                    <p:set>
                                      <p:cBhvr>
                                        <p:cTn id="71" dur="1" fill="hold">
                                          <p:stCondLst>
                                            <p:cond delay="499"/>
                                          </p:stCondLst>
                                        </p:cTn>
                                        <p:tgtEl>
                                          <p:spTgt spid="19"/>
                                        </p:tgtEl>
                                        <p:attrNameLst>
                                          <p:attrName>style.visibility</p:attrName>
                                        </p:attrNameLst>
                                      </p:cBhvr>
                                      <p:to>
                                        <p:strVal val="hidden"/>
                                      </p:to>
                                    </p:set>
                                  </p:childTnLst>
                                </p:cTn>
                              </p:par>
                              <p:par>
                                <p:cTn id="72" presetID="10" presetClass="exit" presetSubtype="0" fill="hold" grpId="0" nodeType="withEffect">
                                  <p:stCondLst>
                                    <p:cond delay="500"/>
                                  </p:stCondLst>
                                  <p:childTnLst>
                                    <p:animEffect transition="out" filter="fade">
                                      <p:cBhvr>
                                        <p:cTn id="73" dur="500"/>
                                        <p:tgtEl>
                                          <p:spTgt spid="20"/>
                                        </p:tgtEl>
                                      </p:cBhvr>
                                    </p:animEffect>
                                    <p:set>
                                      <p:cBhvr>
                                        <p:cTn id="74" dur="1" fill="hold">
                                          <p:stCondLst>
                                            <p:cond delay="499"/>
                                          </p:stCondLst>
                                        </p:cTn>
                                        <p:tgtEl>
                                          <p:spTgt spid="20"/>
                                        </p:tgtEl>
                                        <p:attrNameLst>
                                          <p:attrName>style.visibility</p:attrName>
                                        </p:attrNameLst>
                                      </p:cBhvr>
                                      <p:to>
                                        <p:strVal val="hidden"/>
                                      </p:to>
                                    </p:set>
                                  </p:childTnLst>
                                </p:cTn>
                              </p:par>
                              <p:par>
                                <p:cTn id="75" presetID="10" presetClass="exit" presetSubtype="0" fill="hold" grpId="0" nodeType="withEffect">
                                  <p:stCondLst>
                                    <p:cond delay="500"/>
                                  </p:stCondLst>
                                  <p:childTnLst>
                                    <p:animEffect transition="out" filter="fade">
                                      <p:cBhvr>
                                        <p:cTn id="76" dur="500"/>
                                        <p:tgtEl>
                                          <p:spTgt spid="22"/>
                                        </p:tgtEl>
                                      </p:cBhvr>
                                    </p:animEffect>
                                    <p:set>
                                      <p:cBhvr>
                                        <p:cTn id="77" dur="1" fill="hold">
                                          <p:stCondLst>
                                            <p:cond delay="499"/>
                                          </p:stCondLst>
                                        </p:cTn>
                                        <p:tgtEl>
                                          <p:spTgt spid="22"/>
                                        </p:tgtEl>
                                        <p:attrNameLst>
                                          <p:attrName>style.visibility</p:attrName>
                                        </p:attrNameLst>
                                      </p:cBhvr>
                                      <p:to>
                                        <p:strVal val="hidden"/>
                                      </p:to>
                                    </p:set>
                                  </p:childTnLst>
                                </p:cTn>
                              </p:par>
                              <p:par>
                                <p:cTn id="78" presetID="10" presetClass="exit" presetSubtype="0" fill="hold" grpId="0" nodeType="withEffect">
                                  <p:stCondLst>
                                    <p:cond delay="500"/>
                                  </p:stCondLst>
                                  <p:childTnLst>
                                    <p:animEffect transition="out" filter="fade">
                                      <p:cBhvr>
                                        <p:cTn id="79" dur="500"/>
                                        <p:tgtEl>
                                          <p:spTgt spid="23"/>
                                        </p:tgtEl>
                                      </p:cBhvr>
                                    </p:animEffect>
                                    <p:set>
                                      <p:cBhvr>
                                        <p:cTn id="80" dur="1" fill="hold">
                                          <p:stCondLst>
                                            <p:cond delay="499"/>
                                          </p:stCondLst>
                                        </p:cTn>
                                        <p:tgtEl>
                                          <p:spTgt spid="23"/>
                                        </p:tgtEl>
                                        <p:attrNameLst>
                                          <p:attrName>style.visibility</p:attrName>
                                        </p:attrNameLst>
                                      </p:cBhvr>
                                      <p:to>
                                        <p:strVal val="hidden"/>
                                      </p:to>
                                    </p:set>
                                  </p:childTnLst>
                                </p:cTn>
                              </p:par>
                              <p:par>
                                <p:cTn id="81" presetID="10" presetClass="exit" presetSubtype="0" fill="hold" grpId="0" nodeType="withEffect">
                                  <p:stCondLst>
                                    <p:cond delay="500"/>
                                  </p:stCondLst>
                                  <p:childTnLst>
                                    <p:animEffect transition="out" filter="fade">
                                      <p:cBhvr>
                                        <p:cTn id="82" dur="500"/>
                                        <p:tgtEl>
                                          <p:spTgt spid="29"/>
                                        </p:tgtEl>
                                      </p:cBhvr>
                                    </p:animEffect>
                                    <p:set>
                                      <p:cBhvr>
                                        <p:cTn id="83" dur="1" fill="hold">
                                          <p:stCondLst>
                                            <p:cond delay="499"/>
                                          </p:stCondLst>
                                        </p:cTn>
                                        <p:tgtEl>
                                          <p:spTgt spid="29"/>
                                        </p:tgtEl>
                                        <p:attrNameLst>
                                          <p:attrName>style.visibility</p:attrName>
                                        </p:attrNameLst>
                                      </p:cBhvr>
                                      <p:to>
                                        <p:strVal val="hidden"/>
                                      </p:to>
                                    </p:set>
                                  </p:childTnLst>
                                </p:cTn>
                              </p:par>
                            </p:childTnLst>
                          </p:cTn>
                        </p:par>
                        <p:par>
                          <p:cTn id="84" fill="hold">
                            <p:stCondLst>
                              <p:cond delay="1000"/>
                            </p:stCondLst>
                            <p:childTnLst>
                              <p:par>
                                <p:cTn id="85" presetID="10" presetClass="exit" presetSubtype="0" fill="hold" nodeType="afterEffect">
                                  <p:stCondLst>
                                    <p:cond delay="0"/>
                                  </p:stCondLst>
                                  <p:childTnLst>
                                    <p:animEffect transition="out" filter="fade">
                                      <p:cBhvr>
                                        <p:cTn id="86" dur="500"/>
                                        <p:tgtEl>
                                          <p:spTgt spid="9"/>
                                        </p:tgtEl>
                                      </p:cBhvr>
                                    </p:animEffect>
                                    <p:set>
                                      <p:cBhvr>
                                        <p:cTn id="87" dur="1" fill="hold">
                                          <p:stCondLst>
                                            <p:cond delay="499"/>
                                          </p:stCondLst>
                                        </p:cTn>
                                        <p:tgtEl>
                                          <p:spTgt spid="9"/>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35"/>
                                        </p:tgtEl>
                                      </p:cBhvr>
                                    </p:animEffect>
                                    <p:set>
                                      <p:cBhvr>
                                        <p:cTn id="90" dur="1" fill="hold">
                                          <p:stCondLst>
                                            <p:cond delay="499"/>
                                          </p:stCondLst>
                                        </p:cTn>
                                        <p:tgtEl>
                                          <p:spTgt spid="35"/>
                                        </p:tgtEl>
                                        <p:attrNameLst>
                                          <p:attrName>style.visibility</p:attrName>
                                        </p:attrNameLst>
                                      </p:cBhvr>
                                      <p:to>
                                        <p:strVal val="hidden"/>
                                      </p:to>
                                    </p:set>
                                  </p:childTnLst>
                                </p:cTn>
                              </p:par>
                            </p:childTnLst>
                          </p:cTn>
                        </p:par>
                        <p:par>
                          <p:cTn id="91" fill="hold">
                            <p:stCondLst>
                              <p:cond delay="1500"/>
                            </p:stCondLst>
                            <p:childTnLst>
                              <p:par>
                                <p:cTn id="92" presetID="35" presetClass="path" presetSubtype="0" fill="hold" nodeType="afterEffect">
                                  <p:stCondLst>
                                    <p:cond delay="0"/>
                                  </p:stCondLst>
                                  <p:childTnLst>
                                    <p:animMotion origin="layout" path="M 2.5E-6 -2.96296E-6 L -1 -2.96296E-6 " pathEditMode="relative" rAng="0" ptsTypes="AA">
                                      <p:cBhvr>
                                        <p:cTn id="93" dur="3000" fill="hold"/>
                                        <p:tgtEl>
                                          <p:spTgt spid="31"/>
                                        </p:tgtEl>
                                        <p:attrNameLst>
                                          <p:attrName>ppt_x</p:attrName>
                                          <p:attrName>ppt_y</p:attrName>
                                        </p:attrNameLst>
                                      </p:cBhvr>
                                      <p:rCtr x="-50000" y="0"/>
                                    </p:animMotion>
                                  </p:childTnLst>
                                </p:cTn>
                              </p:par>
                              <p:par>
                                <p:cTn id="94" presetID="35" presetClass="path" presetSubtype="0" fill="hold" nodeType="withEffect">
                                  <p:stCondLst>
                                    <p:cond delay="0"/>
                                  </p:stCondLst>
                                  <p:childTnLst>
                                    <p:animMotion origin="layout" path="M -1.04167E-6 -4.81481E-6 L -1 -4.81481E-6 " pathEditMode="relative" rAng="0" ptsTypes="AA">
                                      <p:cBhvr>
                                        <p:cTn id="95" dur="3000" fill="hold"/>
                                        <p:tgtEl>
                                          <p:spTgt spid="34"/>
                                        </p:tgtEl>
                                        <p:attrNameLst>
                                          <p:attrName>ppt_x</p:attrName>
                                          <p:attrName>ppt_y</p:attrName>
                                        </p:attrNameLst>
                                      </p:cBhvr>
                                      <p:rCtr x="-50000" y="0"/>
                                    </p:animMotion>
                                  </p:childTnLst>
                                </p:cTn>
                              </p:par>
                              <p:par>
                                <p:cTn id="96" presetID="35" presetClass="path" presetSubtype="0" fill="hold" nodeType="withEffect">
                                  <p:stCondLst>
                                    <p:cond delay="0"/>
                                  </p:stCondLst>
                                  <p:childTnLst>
                                    <p:animMotion origin="layout" path="M 2.22045E-16 7.40741E-7 L -1 7.40741E-7 " pathEditMode="relative" rAng="0" ptsTypes="AA">
                                      <p:cBhvr>
                                        <p:cTn id="97" dur="3000" fill="hold"/>
                                        <p:tgtEl>
                                          <p:spTgt spid="39"/>
                                        </p:tgtEl>
                                        <p:attrNameLst>
                                          <p:attrName>ppt_x</p:attrName>
                                          <p:attrName>ppt_y</p:attrName>
                                        </p:attrNameLst>
                                      </p:cBhvr>
                                      <p:rCtr x="-50000" y="0"/>
                                    </p:animMotion>
                                  </p:child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2" grpId="0" animBg="1"/>
      <p:bldP spid="22" grpId="1" animBg="1"/>
      <p:bldP spid="23" grpId="0" animBg="1"/>
      <p:bldP spid="23" grpId="1" animBg="1"/>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 xmlns:a16="http://schemas.microsoft.com/office/drawing/2014/main" id="{A771E4F9-3621-4EF0-8FFB-115BC918F0F9}"/>
              </a:ext>
            </a:extLst>
          </p:cNvPr>
          <p:cNvGrpSpPr/>
          <p:nvPr/>
        </p:nvGrpSpPr>
        <p:grpSpPr>
          <a:xfrm>
            <a:off x="-10582" y="6573"/>
            <a:ext cx="18283833" cy="6851395"/>
            <a:chOff x="-19796612" y="181103"/>
            <a:chExt cx="24378444" cy="6851394"/>
          </a:xfrm>
        </p:grpSpPr>
        <p:pic>
          <p:nvPicPr>
            <p:cNvPr id="32" name="Picture 31">
              <a:extLst>
                <a:ext uri="{FF2B5EF4-FFF2-40B4-BE49-F238E27FC236}">
                  <a16:creationId xmlns="" xmlns:a16="http://schemas.microsoft.com/office/drawing/2014/main" id="{35CB0125-D3AC-4EAA-805B-8C88E39541E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19796612" y="181103"/>
              <a:ext cx="12161224" cy="6851394"/>
            </a:xfrm>
            <a:prstGeom prst="rect">
              <a:avLst/>
            </a:prstGeom>
          </p:spPr>
        </p:pic>
        <p:pic>
          <p:nvPicPr>
            <p:cNvPr id="33" name="Picture 32">
              <a:extLst>
                <a:ext uri="{FF2B5EF4-FFF2-40B4-BE49-F238E27FC236}">
                  <a16:creationId xmlns="" xmlns:a16="http://schemas.microsoft.com/office/drawing/2014/main" id="{0B04F04D-57C6-472E-BA7F-CA90CF09180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flipH="1">
              <a:off x="-7642712" y="181103"/>
              <a:ext cx="12224544" cy="6851394"/>
            </a:xfrm>
            <a:prstGeom prst="rect">
              <a:avLst/>
            </a:prstGeom>
          </p:spPr>
        </p:pic>
      </p:grpSp>
      <p:pic>
        <p:nvPicPr>
          <p:cNvPr id="36" name="Picture 2" descr="Ships Sticker Challenge on PicsArt">
            <a:extLst>
              <a:ext uri="{FF2B5EF4-FFF2-40B4-BE49-F238E27FC236}">
                <a16:creationId xmlns="" xmlns:a16="http://schemas.microsoft.com/office/drawing/2014/main" id="{5495F185-3F47-4980-BD4A-9D59C4F39F76}"/>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84419" y="2158351"/>
            <a:ext cx="3011497" cy="4015329"/>
          </a:xfrm>
          <a:prstGeom prst="rect">
            <a:avLst/>
          </a:prstGeom>
          <a:noFill/>
          <a:extLst>
            <a:ext uri="{909E8E84-426E-40DD-AFC4-6F175D3DCCD1}">
              <a14:hiddenFill xmlns:a14="http://schemas.microsoft.com/office/drawing/2010/main">
                <a:solidFill>
                  <a:srgbClr val="FFFFFF"/>
                </a:solidFill>
              </a14:hiddenFill>
            </a:ext>
          </a:extLst>
        </p:spPr>
      </p:pic>
      <p:pic>
        <p:nvPicPr>
          <p:cNvPr id="9" name="CAUDI">
            <a:extLst>
              <a:ext uri="{FF2B5EF4-FFF2-40B4-BE49-F238E27FC236}">
                <a16:creationId xmlns="" xmlns:a16="http://schemas.microsoft.com/office/drawing/2014/main" id="{C3B0B4C0-EF19-4ECD-A454-77453237E8F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82875" y="1881916"/>
            <a:ext cx="3220580" cy="4294107"/>
          </a:xfrm>
          <a:prstGeom prst="rect">
            <a:avLst/>
          </a:prstGeom>
        </p:spPr>
      </p:pic>
      <p:sp>
        <p:nvSpPr>
          <p:cNvPr id="19" name="Rectangle 18"/>
          <p:cNvSpPr/>
          <p:nvPr/>
        </p:nvSpPr>
        <p:spPr>
          <a:xfrm>
            <a:off x="539305" y="1009911"/>
            <a:ext cx="7875638" cy="16210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219170" eaLnBrk="1" fontAlgn="auto" hangingPunct="1">
              <a:spcBef>
                <a:spcPts val="0"/>
              </a:spcBef>
              <a:spcAft>
                <a:spcPts val="0"/>
              </a:spcAft>
              <a:buClr>
                <a:srgbClr val="000000"/>
              </a:buClr>
            </a:pPr>
            <a:endParaRPr lang="en-US" sz="1400" b="0" kern="0" dirty="0">
              <a:solidFill>
                <a:srgbClr val="FFFFFF"/>
              </a:solidFill>
              <a:sym typeface="Arial"/>
            </a:endParaRPr>
          </a:p>
        </p:txBody>
      </p:sp>
      <mc:AlternateContent xmlns:mc="http://schemas.openxmlformats.org/markup-compatibility/2006" xmlns:a14="http://schemas.microsoft.com/office/drawing/2010/main">
        <mc:Choice Requires="a14">
          <p:sp>
            <p:nvSpPr>
              <p:cNvPr id="20" name="Rectangle 19"/>
              <p:cNvSpPr/>
              <p:nvPr/>
            </p:nvSpPr>
            <p:spPr>
              <a:xfrm>
                <a:off x="484419" y="3061016"/>
                <a:ext cx="3563676"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𝐴</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𝑠</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ươ</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𝑛𝑔</m:t>
                      </m:r>
                      <m:func>
                        <m:funcPr>
                          <m:ctrlP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ctrlPr>
                        </m:funcPr>
                        <m:fName>
                          <m:r>
                            <m:rPr>
                              <m:sty m:val="p"/>
                            </m:rPr>
                            <a:rPr lang="en-US" sz="2800" b="0" i="0"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tan</m:t>
                          </m:r>
                        </m:fName>
                        <m:e>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𝑑</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ầ</m:t>
                          </m:r>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𝑛</m:t>
                          </m:r>
                        </m:e>
                      </m:func>
                      <m:r>
                        <a:rPr lang="en-US" sz="2800" b="0" i="1" smtClean="0">
                          <a:solidFill>
                            <a:srgbClr val="FFFFFF"/>
                          </a:solidFill>
                          <a:effectLst>
                            <a:outerShdw blurRad="38100" dist="38100" dir="2700000" algn="tl">
                              <a:srgbClr val="000000">
                                <a:alpha val="43137"/>
                              </a:srgbClr>
                            </a:outerShdw>
                          </a:effectLst>
                          <a:latin typeface="Cambria Math"/>
                          <a:cs typeface="Times New Roman" panose="02020603050405020304" pitchFamily="18" charset="0"/>
                        </a:rPr>
                        <m:t> </m:t>
                      </m:r>
                    </m:oMath>
                  </m:oMathPara>
                </a14:m>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defTabSz="609630" eaLnBrk="1" fontAlgn="auto" hangingPunct="1">
                  <a:spcBef>
                    <a:spcPts val="0"/>
                  </a:spcBef>
                  <a:spcAft>
                    <a:spcPts val="0"/>
                  </a:spcAft>
                  <a:defRPr/>
                </a:pPr>
                <a:endParaRPr lang="en-US" sz="2800" b="0" dirty="0">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484419" y="3061016"/>
                <a:ext cx="3563676" cy="1036619"/>
              </a:xfrm>
              <a:prstGeom prst="rect">
                <a:avLst/>
              </a:prstGeom>
              <a:blipFill rotWithShape="1">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883452" y="3049147"/>
                <a:ext cx="3512852" cy="1048484"/>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a:solidFill>
                            <a:srgbClr val="FFFFFF"/>
                          </a:solidFill>
                          <a:latin typeface="Cambria Math"/>
                        </a:rPr>
                        <m:t>B</m:t>
                      </m:r>
                      <m:r>
                        <m:rPr>
                          <m:nor/>
                        </m:rPr>
                        <a:rPr lang="en-US" sz="2933" b="0" i="0" smtClean="0">
                          <a:solidFill>
                            <a:srgbClr val="FFFFFF"/>
                          </a:solidFill>
                          <a:latin typeface="Cambria Math"/>
                        </a:rPr>
                        <m:t>.</m:t>
                      </m:r>
                      <m:r>
                        <m:rPr>
                          <m:nor/>
                        </m:rPr>
                        <a:rPr lang="en-US" sz="2933" b="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l</m:t>
                      </m:r>
                      <m:r>
                        <m:rPr>
                          <m:nor/>
                        </m:rPr>
                        <a:rPr lang="en-US" sz="2933" b="1" i="0" smtClean="0">
                          <a:solidFill>
                            <a:srgbClr val="FFFFFF"/>
                          </a:solidFill>
                          <a:latin typeface="Cambria Math" panose="02040503050406030204" pitchFamily="18" charset="0"/>
                        </a:rPr>
                        <m:t>ê</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sau</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ng</m:t>
                      </m:r>
                      <m:r>
                        <m:rPr>
                          <m:nor/>
                        </m:rPr>
                        <a:rPr lang="en-US" sz="2933" b="1" i="0" smtClean="0">
                          <a:solidFill>
                            <a:srgbClr val="FFFFFF"/>
                          </a:solidFill>
                          <a:latin typeface="Cambria Math" panose="02040503050406030204" pitchFamily="18" charset="0"/>
                        </a:rPr>
                        <m:t>ọ</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 </m:t>
                      </m:r>
                      <m:r>
                        <m:rPr>
                          <m:nor/>
                        </m:rPr>
                        <a:rPr lang="en-US" sz="2933" b="1" i="0" smtClean="0">
                          <a:solidFill>
                            <a:srgbClr val="FFFFFF"/>
                          </a:solidFill>
                          <a:latin typeface="Cambria Math" panose="02040503050406030204" pitchFamily="18" charset="0"/>
                        </a:rPr>
                        <m:t>n</m:t>
                      </m:r>
                      <m:r>
                        <m:rPr>
                          <m:nor/>
                        </m:rPr>
                        <a:rPr lang="en-US" sz="2933" b="1" i="0" smtClean="0">
                          <a:solidFill>
                            <a:srgbClr val="FFFFFF"/>
                          </a:solidFill>
                          <a:latin typeface="Cambria Math" panose="02040503050406030204" pitchFamily="18" charset="0"/>
                        </a:rPr>
                        <m:t>ú</m:t>
                      </m:r>
                      <m:r>
                        <m:rPr>
                          <m:nor/>
                        </m:rPr>
                        <a:rPr lang="en-US" sz="2933" b="1" i="0" smtClean="0">
                          <a:solidFill>
                            <a:srgbClr val="FFFFFF"/>
                          </a:solidFill>
                          <a:latin typeface="Cambria Math" panose="02040503050406030204" pitchFamily="18" charset="0"/>
                        </a:rPr>
                        <m:t>i</m:t>
                      </m:r>
                    </m:oMath>
                  </m:oMathPara>
                </a14:m>
                <a:endParaRPr lang="en-US" sz="2933" b="0" dirty="0">
                  <a:solidFill>
                    <a:srgbClr val="FFFFFF"/>
                  </a:solidFill>
                  <a:latin typeface="Calibri"/>
                </a:endParaRPr>
              </a:p>
            </p:txBody>
          </p:sp>
        </mc:Choice>
        <mc:Fallback xmlns="">
          <p:sp>
            <p:nvSpPr>
              <p:cNvPr id="21" name="Rectangle 20"/>
              <p:cNvSpPr>
                <a:spLocks noRot="1" noChangeAspect="1" noMove="1" noResize="1" noEditPoints="1" noAdjustHandles="1" noChangeArrowheads="1" noChangeShapeType="1" noTextEdit="1"/>
              </p:cNvSpPr>
              <p:nvPr/>
            </p:nvSpPr>
            <p:spPr>
              <a:xfrm>
                <a:off x="4883452" y="3049147"/>
                <a:ext cx="3512852" cy="1048484"/>
              </a:xfrm>
              <a:prstGeom prst="rect">
                <a:avLst/>
              </a:prstGeom>
              <a:blipFill rotWithShape="1">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43706" y="4452814"/>
                <a:ext cx="3512852" cy="103661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ctr" defTabSz="609630" eaLnBrk="1" fontAlgn="auto" hangingPunct="1">
                  <a:spcBef>
                    <a:spcPts val="0"/>
                  </a:spcBef>
                  <a:spcAft>
                    <a:spcPts val="0"/>
                  </a:spcAft>
                  <a:defRPr/>
                </a:pPr>
                <a14:m>
                  <m:oMathPara xmlns:m="http://schemas.openxmlformats.org/officeDocument/2006/math">
                    <m:oMathParaPr>
                      <m:jc m:val="centerGroup"/>
                    </m:oMathParaPr>
                    <m:oMath xmlns:m="http://schemas.openxmlformats.org/officeDocument/2006/math">
                      <m:r>
                        <m:rPr>
                          <m:nor/>
                        </m:rPr>
                        <a:rPr lang="en-US" sz="2933" b="0" smtClean="0">
                          <a:ln w="0"/>
                          <a:solidFill>
                            <a:srgbClr val="FFFFFF"/>
                          </a:solidFill>
                          <a:effectLst>
                            <a:outerShdw blurRad="38100" dist="19050" dir="2700000" algn="tl" rotWithShape="0">
                              <a:prstClr val="black">
                                <a:alpha val="40000"/>
                              </a:prstClr>
                            </a:outerShdw>
                          </a:effectLst>
                          <a:latin typeface="Cambria Math"/>
                        </a:rPr>
                        <m:t>C</m:t>
                      </m:r>
                      <m:r>
                        <m:rPr>
                          <m:nor/>
                        </m:rPr>
                        <a:rPr lang="en-US" sz="2933" b="0" i="0" smtClean="0">
                          <a:ln w="0"/>
                          <a:solidFill>
                            <a:srgbClr val="FFFFFF"/>
                          </a:solidFill>
                          <a:effectLst>
                            <a:outerShdw blurRad="38100" dist="19050" dir="2700000" algn="tl" rotWithShape="0">
                              <a:prstClr val="black">
                                <a:alpha val="40000"/>
                              </a:prstClr>
                            </a:outerShdw>
                          </a:effectLst>
                          <a:latin typeface="Cambria Math"/>
                        </a:rPr>
                        <m:t>.</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sau</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ng</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ọ</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n</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 </m:t>
                      </m:r>
                      <m:r>
                        <m:rPr>
                          <m:nor/>
                        </m:rPr>
                        <a:rPr lang="en-US" sz="2933" b="1" i="0" smtClean="0">
                          <a:ln w="0"/>
                          <a:solidFill>
                            <a:srgbClr val="FFFFFF"/>
                          </a:solidFill>
                          <a:effectLst>
                            <a:outerShdw blurRad="38100" dist="19050" dir="2700000" algn="tl" rotWithShape="0">
                              <a:prstClr val="black">
                                <a:alpha val="40000"/>
                              </a:prstClr>
                            </a:outerShdw>
                          </a:effectLst>
                          <a:latin typeface="Cambria Math" panose="02040503050406030204" pitchFamily="18" charset="0"/>
                        </a:rPr>
                        <m:t>tre</m:t>
                      </m:r>
                    </m:oMath>
                  </m:oMathPara>
                </a14:m>
                <a:endParaRPr lang="en-US" sz="2933" dirty="0">
                  <a:solidFill>
                    <a:srgbClr val="FFFFFF"/>
                  </a:solidFill>
                  <a:latin typeface="Calibri"/>
                </a:endParaRPr>
              </a:p>
              <a:p>
                <a:pPr algn="ctr" defTabSz="609630" eaLnBrk="1" fontAlgn="auto" hangingPunct="1">
                  <a:spcBef>
                    <a:spcPts val="0"/>
                  </a:spcBef>
                  <a:spcAft>
                    <a:spcPts val="0"/>
                  </a:spcAft>
                  <a:defRPr/>
                </a:pPr>
                <a:endParaRPr lang="en-US" sz="2933" dirty="0">
                  <a:solidFill>
                    <a:srgbClr val="002060"/>
                  </a:solidFill>
                  <a:latin typeface="Calibri"/>
                </a:endParaRPr>
              </a:p>
            </p:txBody>
          </p:sp>
        </mc:Choice>
        <mc:Fallback xmlns="">
          <p:sp>
            <p:nvSpPr>
              <p:cNvPr id="23" name="Rectangle 22"/>
              <p:cNvSpPr>
                <a:spLocks noRot="1" noChangeAspect="1" noMove="1" noResize="1" noEditPoints="1" noAdjustHandles="1" noChangeArrowheads="1" noChangeShapeType="1" noTextEdit="1"/>
              </p:cNvSpPr>
              <p:nvPr/>
            </p:nvSpPr>
            <p:spPr>
              <a:xfrm>
                <a:off x="543706" y="4452814"/>
                <a:ext cx="3512852" cy="1036619"/>
              </a:xfrm>
              <a:prstGeom prst="rect">
                <a:avLst/>
              </a:prstGeom>
              <a:blipFill rotWithShape="1">
                <a:blip r:embed="rId10"/>
                <a:stretch>
                  <a:fillRect/>
                </a:stretch>
              </a:blipFill>
              <a:ln>
                <a:noFill/>
              </a:ln>
            </p:spPr>
            <p:txBody>
              <a:bodyPr/>
              <a:lstStyle/>
              <a:p>
                <a:r>
                  <a:rPr lang="en-US">
                    <a:noFill/>
                  </a:rPr>
                  <a:t> </a:t>
                </a:r>
              </a:p>
            </p:txBody>
          </p:sp>
        </mc:Fallback>
      </mc:AlternateContent>
      <p:pic>
        <p:nvPicPr>
          <p:cNvPr id="24"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441402" y="4634661"/>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803182" y="3019958"/>
            <a:ext cx="81915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3471369" y="3146803"/>
            <a:ext cx="10046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p:blipFill>
        <p:spPr bwMode="auto">
          <a:xfrm>
            <a:off x="-2209800" y="1905411"/>
            <a:ext cx="3323555" cy="402855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43706" y="914400"/>
            <a:ext cx="7852598" cy="1077218"/>
          </a:xfrm>
          <a:prstGeom prst="rect">
            <a:avLst/>
          </a:prstGeom>
          <a:noFill/>
        </p:spPr>
        <p:txBody>
          <a:bodyPr wrap="square" rtlCol="0">
            <a:spAutoFit/>
          </a:bodyPr>
          <a:lstStyle/>
          <a:p>
            <a:pPr lvl="0" algn="ctr" defTabSz="457189" eaLnBrk="1" fontAlgn="auto" hangingPunct="1">
              <a:spcBef>
                <a:spcPts val="0"/>
              </a:spcBef>
              <a:spcAft>
                <a:spcPts val="0"/>
              </a:spcAft>
              <a:defRPr/>
            </a:pP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Thêm</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một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a:ln w="0"/>
                <a:solidFill>
                  <a:srgbClr val="FFFFFF"/>
                </a:solidFill>
                <a:latin typeface="Times New Roman" panose="02020603050405020304" pitchFamily="18" charset="0"/>
                <a:cs typeface="Times New Roman" panose="02020603050405020304" pitchFamily="18" charset="0"/>
                <a:sym typeface="Arial"/>
              </a:rPr>
              <a:t>vế</a:t>
            </a:r>
            <a:r>
              <a:rPr lang="en-US" sz="3200" dirty="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vào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chỗ</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trống</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để</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tạo</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thành</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câu</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ghép</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Mặt</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trời</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r>
              <a:rPr lang="en-US" sz="3200" dirty="0" err="1" smtClean="0">
                <a:ln w="0"/>
                <a:solidFill>
                  <a:srgbClr val="FFFFFF"/>
                </a:solidFill>
                <a:latin typeface="Times New Roman" panose="02020603050405020304" pitchFamily="18" charset="0"/>
                <a:cs typeface="Times New Roman" panose="02020603050405020304" pitchFamily="18" charset="0"/>
                <a:sym typeface="Arial"/>
              </a:rPr>
              <a:t>mọc</a:t>
            </a:r>
            <a:r>
              <a:rPr lang="en-US" sz="3200" dirty="0" smtClean="0">
                <a:ln w="0"/>
                <a:solidFill>
                  <a:srgbClr val="FFFFFF"/>
                </a:solidFill>
                <a:latin typeface="Times New Roman" panose="02020603050405020304" pitchFamily="18" charset="0"/>
                <a:cs typeface="Times New Roman" panose="02020603050405020304" pitchFamily="18" charset="0"/>
                <a:sym typeface="Arial"/>
              </a:rPr>
              <a:t>, ……..</a:t>
            </a:r>
            <a:endParaRPr lang="vi-VN" sz="3200" dirty="0">
              <a:ln w="0"/>
              <a:solidFill>
                <a:srgbClr val="FFFFFF"/>
              </a:solidFill>
              <a:latin typeface="Times New Roman" panose="02020603050405020304" pitchFamily="18" charset="0"/>
              <a:cs typeface="Times New Roman" panose="02020603050405020304" pitchFamily="18" charset="0"/>
              <a:sym typeface="Arial"/>
            </a:endParaRPr>
          </a:p>
        </p:txBody>
      </p:sp>
      <p:pic>
        <p:nvPicPr>
          <p:cNvPr id="35" name="ĐC SHARE MIỄN PHÍ BỞI NK POWERSKILLS" descr="Káº¿t quáº£ hÃ¬nh áº£nh cho win text gif">
            <a:extLst>
              <a:ext uri="{FF2B5EF4-FFF2-40B4-BE49-F238E27FC236}">
                <a16:creationId xmlns="" xmlns:a16="http://schemas.microsoft.com/office/drawing/2014/main" id="{34C07FE6-5A1A-46DE-A512-A39999EA60B9}"/>
              </a:ext>
            </a:extLst>
          </p:cNvP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9906000" y="1229658"/>
            <a:ext cx="2685449" cy="358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8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randombar(horizontal)">
                                      <p:cBhvr>
                                        <p:cTn id="16" dur="500"/>
                                        <p:tgtEl>
                                          <p:spTgt spid="23"/>
                                        </p:tgtEl>
                                      </p:cBhvr>
                                    </p:animEffect>
                                  </p:childTnLst>
                                </p:cTn>
                              </p:par>
                              <p:par>
                                <p:cTn id="17" presetID="14" presetClass="entr" presetSubtype="10" fill="hold" grpId="1"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randombar(horizontal)">
                                      <p:cBhvr>
                                        <p:cTn id="19" dur="500"/>
                                        <p:tgtEl>
                                          <p:spTgt spid="29"/>
                                        </p:tgtEl>
                                      </p:cBhvr>
                                    </p:animEffect>
                                  </p:childTnLst>
                                </p:cTn>
                              </p:par>
                            </p:childTnLst>
                          </p:cTn>
                        </p:par>
                        <p:par>
                          <p:cTn id="20" fill="hold">
                            <p:stCondLst>
                              <p:cond delay="500"/>
                            </p:stCondLst>
                            <p:childTnLst>
                              <p:par>
                                <p:cTn id="21" presetID="1" presetClass="entr" presetSubtype="0" fill="hold" nodeType="afterEffect">
                                  <p:stCondLst>
                                    <p:cond delay="1500"/>
                                  </p:stCondLst>
                                  <p:childTnLst>
                                    <p:set>
                                      <p:cBhvr>
                                        <p:cTn id="22" dur="1" fill="hold">
                                          <p:stCondLst>
                                            <p:cond delay="0"/>
                                          </p:stCondLst>
                                        </p:cTn>
                                        <p:tgtEl>
                                          <p:spTgt spid="28"/>
                                        </p:tgtEl>
                                        <p:attrNameLst>
                                          <p:attrName>style.visibility</p:attrName>
                                        </p:attrNameLst>
                                      </p:cBhvr>
                                      <p:to>
                                        <p:strVal val="visible"/>
                                      </p:to>
                                    </p:set>
                                  </p:childTnLst>
                                </p:cTn>
                              </p:par>
                            </p:childTnLst>
                          </p:cTn>
                        </p:par>
                        <p:par>
                          <p:cTn id="23" fill="hold">
                            <p:stCondLst>
                              <p:cond delay="2000"/>
                            </p:stCondLst>
                            <p:childTnLst>
                              <p:par>
                                <p:cTn id="24" presetID="10" presetClass="exit" presetSubtype="0" fill="hold" nodeType="afterEffect">
                                  <p:stCondLst>
                                    <p:cond delay="110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21"/>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0"/>
                                            </p:cond>
                                          </p:stCondLst>
                                          <p:endCondLst>
                                            <p:cond evt="onStopAudio" delay="0">
                                              <p:tgtEl>
                                                <p:sldTgt/>
                                              </p:tgtEl>
                                            </p:cond>
                                          </p:endCondLst>
                                        </p:cTn>
                                        <p:tgtEl>
                                          <p:sndTgt r:embed="rId2" name="Am-thanh-tra-loi-sai-www_nhacchuongvui_com.wav"/>
                                        </p:tgtEl>
                                      </p:cMediaNode>
                                    </p:audio>
                                  </p:subTnLst>
                                </p:cTn>
                              </p:par>
                            </p:childTnLst>
                          </p:cTn>
                        </p:par>
                        <p:par>
                          <p:cTn id="32" fill="hold">
                            <p:stCondLst>
                              <p:cond delay="0"/>
                            </p:stCondLst>
                            <p:childTnLst>
                              <p:par>
                                <p:cTn id="33" presetID="1" presetClass="entr" presetSubtype="0" fill="hold" nodeType="afterEffect">
                                  <p:stCondLst>
                                    <p:cond delay="1500"/>
                                  </p:stCondLst>
                                  <p:childTnLst>
                                    <p:set>
                                      <p:cBhvr>
                                        <p:cTn id="34" dur="1" fill="hold">
                                          <p:stCondLst>
                                            <p:cond delay="0"/>
                                          </p:stCondLst>
                                        </p:cTn>
                                        <p:tgtEl>
                                          <p:spTgt spid="28"/>
                                        </p:tgtEl>
                                        <p:attrNameLst>
                                          <p:attrName>style.visibility</p:attrName>
                                        </p:attrNameLst>
                                      </p:cBhvr>
                                      <p:to>
                                        <p:strVal val="visible"/>
                                      </p:to>
                                    </p:set>
                                  </p:childTnLst>
                                </p:cTn>
                              </p:par>
                            </p:childTnLst>
                          </p:cTn>
                        </p:par>
                        <p:par>
                          <p:cTn id="35" fill="hold">
                            <p:stCondLst>
                              <p:cond delay="1500"/>
                            </p:stCondLst>
                            <p:childTnLst>
                              <p:par>
                                <p:cTn id="36" presetID="10" presetClass="exit" presetSubtype="0" fill="hold" nodeType="afterEffect">
                                  <p:stCondLst>
                                    <p:cond delay="900"/>
                                  </p:stCondLst>
                                  <p:childTnLst>
                                    <p:animEffect transition="out" filter="fade">
                                      <p:cBhvr>
                                        <p:cTn id="37" dur="500"/>
                                        <p:tgtEl>
                                          <p:spTgt spid="28"/>
                                        </p:tgtEl>
                                      </p:cBhvr>
                                    </p:animEffect>
                                    <p:set>
                                      <p:cBhvr>
                                        <p:cTn id="38"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9" restart="whenNotActive" fill="hold" evtFilter="cancelBubble" nodeType="interactiveSeq">
                <p:stCondLst>
                  <p:cond evt="onClick" delay="0">
                    <p:tgtEl>
                      <p:spTgt spid="23"/>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2" name="Am-thanh-tra-loi-sai-www_nhacchuongvui_com.wav"/>
                                        </p:tgtEl>
                                      </p:cMediaNode>
                                    </p:audio>
                                  </p:subTnLst>
                                </p:cTn>
                              </p:par>
                            </p:childTnLst>
                          </p:cTn>
                        </p:par>
                        <p:par>
                          <p:cTn id="44" fill="hold">
                            <p:stCondLst>
                              <p:cond delay="0"/>
                            </p:stCondLst>
                            <p:childTnLst>
                              <p:par>
                                <p:cTn id="45" presetID="1" presetClass="entr" presetSubtype="0" fill="hold" nodeType="afterEffect">
                                  <p:stCondLst>
                                    <p:cond delay="1500"/>
                                  </p:stCondLst>
                                  <p:childTnLst>
                                    <p:set>
                                      <p:cBhvr>
                                        <p:cTn id="46" dur="1" fill="hold">
                                          <p:stCondLst>
                                            <p:cond delay="0"/>
                                          </p:stCondLst>
                                        </p:cTn>
                                        <p:tgtEl>
                                          <p:spTgt spid="28"/>
                                        </p:tgtEl>
                                        <p:attrNameLst>
                                          <p:attrName>style.visibility</p:attrName>
                                        </p:attrNameLst>
                                      </p:cBhvr>
                                      <p:to>
                                        <p:strVal val="visible"/>
                                      </p:to>
                                    </p:set>
                                  </p:childTnLst>
                                </p:cTn>
                              </p:par>
                            </p:childTnLst>
                          </p:cTn>
                        </p:par>
                        <p:par>
                          <p:cTn id="47" fill="hold">
                            <p:stCondLst>
                              <p:cond delay="1500"/>
                            </p:stCondLst>
                            <p:childTnLst>
                              <p:par>
                                <p:cTn id="48" presetID="10" presetClass="exit" presetSubtype="0" fill="hold" nodeType="afterEffect">
                                  <p:stCondLst>
                                    <p:cond delay="1100"/>
                                  </p:stCondLst>
                                  <p:childTnLst>
                                    <p:animEffect transition="out" filter="fade">
                                      <p:cBhvr>
                                        <p:cTn id="49" dur="500"/>
                                        <p:tgtEl>
                                          <p:spTgt spid="28"/>
                                        </p:tgtEl>
                                      </p:cBhvr>
                                    </p:animEffect>
                                    <p:set>
                                      <p:cBhvr>
                                        <p:cTn id="50"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0"/>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subTnLst>
                                    <p:audio>
                                      <p:cMediaNode>
                                        <p:cTn display="0" masterRel="sameClick">
                                          <p:stCondLst>
                                            <p:cond evt="begin" delay="0">
                                              <p:tn val="54"/>
                                            </p:cond>
                                          </p:stCondLst>
                                          <p:endCondLst>
                                            <p:cond evt="onStopAudio" delay="0">
                                              <p:tgtEl>
                                                <p:sldTgt/>
                                              </p:tgtEl>
                                            </p:cond>
                                          </p:endCondLst>
                                        </p:cTn>
                                        <p:tgtEl>
                                          <p:sndTgt r:embed="rId3" name="Am-thanh-tra-loi-dung-www_nhacchuongvui_com.wav"/>
                                        </p:tgtEl>
                                      </p:cMediaNode>
                                    </p:audio>
                                  </p:subTnLst>
                                </p:cTn>
                              </p:par>
                            </p:childTnLst>
                          </p:cTn>
                        </p:par>
                        <p:par>
                          <p:cTn id="57" fill="hold">
                            <p:stCondLst>
                              <p:cond delay="500"/>
                            </p:stCondLst>
                            <p:childTnLst>
                              <p:par>
                                <p:cTn id="58" presetID="10" presetClass="exit" presetSubtype="0" fill="hold" nodeType="afterEffect">
                                  <p:stCondLst>
                                    <p:cond delay="50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nodeType="withEffect">
                                  <p:stCondLst>
                                    <p:cond delay="500"/>
                                  </p:stCondLst>
                                  <p:childTnLst>
                                    <p:animEffect transition="out" filter="fade">
                                      <p:cBhvr>
                                        <p:cTn id="62" dur="500"/>
                                        <p:tgtEl>
                                          <p:spTgt spid="28"/>
                                        </p:tgtEl>
                                      </p:cBhvr>
                                    </p:animEffect>
                                    <p:set>
                                      <p:cBhvr>
                                        <p:cTn id="63" dur="1" fill="hold">
                                          <p:stCondLst>
                                            <p:cond delay="499"/>
                                          </p:stCondLst>
                                        </p:cTn>
                                        <p:tgtEl>
                                          <p:spTgt spid="28"/>
                                        </p:tgtEl>
                                        <p:attrNameLst>
                                          <p:attrName>style.visibility</p:attrName>
                                        </p:attrNameLst>
                                      </p:cBhvr>
                                      <p:to>
                                        <p:strVal val="hidden"/>
                                      </p:to>
                                    </p:set>
                                  </p:childTnLst>
                                </p:cTn>
                              </p:par>
                              <p:par>
                                <p:cTn id="64" presetID="10" presetClass="exit" presetSubtype="0" fill="hold" nodeType="withEffect">
                                  <p:stCondLst>
                                    <p:cond delay="500"/>
                                  </p:stCondLst>
                                  <p:childTnLst>
                                    <p:animEffect transition="out" filter="fade">
                                      <p:cBhvr>
                                        <p:cTn id="65" dur="500"/>
                                        <p:tgtEl>
                                          <p:spTgt spid="24"/>
                                        </p:tgtEl>
                                      </p:cBhvr>
                                    </p:animEffect>
                                    <p:set>
                                      <p:cBhvr>
                                        <p:cTn id="66" dur="1" fill="hold">
                                          <p:stCondLst>
                                            <p:cond delay="499"/>
                                          </p:stCondLst>
                                        </p:cTn>
                                        <p:tgtEl>
                                          <p:spTgt spid="24"/>
                                        </p:tgtEl>
                                        <p:attrNameLst>
                                          <p:attrName>style.visibility</p:attrName>
                                        </p:attrNameLst>
                                      </p:cBhvr>
                                      <p:to>
                                        <p:strVal val="hidden"/>
                                      </p:to>
                                    </p:set>
                                  </p:childTnLst>
                                </p:cTn>
                              </p:par>
                              <p:par>
                                <p:cTn id="67" presetID="10" presetClass="exit" presetSubtype="0" fill="hold" nodeType="withEffect">
                                  <p:stCondLst>
                                    <p:cond delay="50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grpId="0" nodeType="withEffect">
                                  <p:stCondLst>
                                    <p:cond delay="500"/>
                                  </p:stCondLst>
                                  <p:childTnLst>
                                    <p:animEffect transition="out" filter="fade">
                                      <p:cBhvr>
                                        <p:cTn id="71" dur="500"/>
                                        <p:tgtEl>
                                          <p:spTgt spid="19"/>
                                        </p:tgtEl>
                                      </p:cBhvr>
                                    </p:animEffect>
                                    <p:set>
                                      <p:cBhvr>
                                        <p:cTn id="72" dur="1" fill="hold">
                                          <p:stCondLst>
                                            <p:cond delay="499"/>
                                          </p:stCondLst>
                                        </p:cTn>
                                        <p:tgtEl>
                                          <p:spTgt spid="19"/>
                                        </p:tgtEl>
                                        <p:attrNameLst>
                                          <p:attrName>style.visibility</p:attrName>
                                        </p:attrNameLst>
                                      </p:cBhvr>
                                      <p:to>
                                        <p:strVal val="hidden"/>
                                      </p:to>
                                    </p:set>
                                  </p:childTnLst>
                                </p:cTn>
                              </p:par>
                              <p:par>
                                <p:cTn id="73" presetID="10" presetClass="exit" presetSubtype="0" fill="hold" grpId="0" nodeType="withEffect">
                                  <p:stCondLst>
                                    <p:cond delay="500"/>
                                  </p:stCondLst>
                                  <p:childTnLst>
                                    <p:animEffect transition="out" filter="fade">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par>
                                <p:cTn id="76" presetID="10" presetClass="exit" presetSubtype="0" fill="hold" grpId="0" nodeType="withEffect">
                                  <p:stCondLst>
                                    <p:cond delay="500"/>
                                  </p:stCondLst>
                                  <p:childTnLst>
                                    <p:animEffect transition="out" filter="fade">
                                      <p:cBhvr>
                                        <p:cTn id="77" dur="500"/>
                                        <p:tgtEl>
                                          <p:spTgt spid="21"/>
                                        </p:tgtEl>
                                      </p:cBhvr>
                                    </p:animEffect>
                                    <p:set>
                                      <p:cBhvr>
                                        <p:cTn id="78" dur="1" fill="hold">
                                          <p:stCondLst>
                                            <p:cond delay="499"/>
                                          </p:stCondLst>
                                        </p:cTn>
                                        <p:tgtEl>
                                          <p:spTgt spid="21"/>
                                        </p:tgtEl>
                                        <p:attrNameLst>
                                          <p:attrName>style.visibility</p:attrName>
                                        </p:attrNameLst>
                                      </p:cBhvr>
                                      <p:to>
                                        <p:strVal val="hidden"/>
                                      </p:to>
                                    </p:set>
                                  </p:childTnLst>
                                </p:cTn>
                              </p:par>
                              <p:par>
                                <p:cTn id="79" presetID="10" presetClass="exit" presetSubtype="0" fill="hold" grpId="0" nodeType="withEffect">
                                  <p:stCondLst>
                                    <p:cond delay="500"/>
                                  </p:stCondLst>
                                  <p:childTnLst>
                                    <p:animEffect transition="out" filter="fad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par>
                                <p:cTn id="82" presetID="10" presetClass="exit" presetSubtype="0" fill="hold" grpId="0" nodeType="withEffect">
                                  <p:stCondLst>
                                    <p:cond delay="500"/>
                                  </p:stCondLst>
                                  <p:childTnLst>
                                    <p:animEffect transition="out" filter="fade">
                                      <p:cBhvr>
                                        <p:cTn id="83" dur="500"/>
                                        <p:tgtEl>
                                          <p:spTgt spid="29"/>
                                        </p:tgtEl>
                                      </p:cBhvr>
                                    </p:animEffect>
                                    <p:set>
                                      <p:cBhvr>
                                        <p:cTn id="84" dur="1" fill="hold">
                                          <p:stCondLst>
                                            <p:cond delay="499"/>
                                          </p:stCondLst>
                                        </p:cTn>
                                        <p:tgtEl>
                                          <p:spTgt spid="29"/>
                                        </p:tgtEl>
                                        <p:attrNameLst>
                                          <p:attrName>style.visibility</p:attrName>
                                        </p:attrNameLst>
                                      </p:cBhvr>
                                      <p:to>
                                        <p:strVal val="hidden"/>
                                      </p:to>
                                    </p:set>
                                  </p:childTnLst>
                                </p:cTn>
                              </p:par>
                            </p:childTnLst>
                          </p:cTn>
                        </p:par>
                        <p:par>
                          <p:cTn id="85" fill="hold">
                            <p:stCondLst>
                              <p:cond delay="1500"/>
                            </p:stCondLst>
                            <p:childTnLst>
                              <p:par>
                                <p:cTn id="86" presetID="10" presetClass="exit" presetSubtype="0" fill="hold" nodeType="afterEffect">
                                  <p:stCondLst>
                                    <p:cond delay="0"/>
                                  </p:stCondLst>
                                  <p:childTnLst>
                                    <p:animEffect transition="out" filter="fade">
                                      <p:cBhvr>
                                        <p:cTn id="87" dur="500"/>
                                        <p:tgtEl>
                                          <p:spTgt spid="9"/>
                                        </p:tgtEl>
                                      </p:cBhvr>
                                    </p:animEffect>
                                    <p:set>
                                      <p:cBhvr>
                                        <p:cTn id="88" dur="1" fill="hold">
                                          <p:stCondLst>
                                            <p:cond delay="499"/>
                                          </p:stCondLst>
                                        </p:cTn>
                                        <p:tgtEl>
                                          <p:spTgt spid="9"/>
                                        </p:tgtEl>
                                        <p:attrNameLst>
                                          <p:attrName>style.visibility</p:attrName>
                                        </p:attrNameLst>
                                      </p:cBhvr>
                                      <p:to>
                                        <p:strVal val="hidden"/>
                                      </p:to>
                                    </p:set>
                                  </p:childTnLst>
                                </p:cTn>
                              </p:par>
                            </p:childTnLst>
                          </p:cTn>
                        </p:par>
                        <p:par>
                          <p:cTn id="89" fill="hold">
                            <p:stCondLst>
                              <p:cond delay="2000"/>
                            </p:stCondLst>
                            <p:childTnLst>
                              <p:par>
                                <p:cTn id="90" presetID="10" presetClass="entr" presetSubtype="0"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subTnLst>
                                    <p:audio>
                                      <p:cMediaNode>
                                        <p:cTn display="0" masterRel="sameClick">
                                          <p:stCondLst>
                                            <p:cond evt="begin" delay="0">
                                              <p:tn val="90"/>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20"/>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60000">
              <a:schemeClr val="bg2">
                <a:tint val="95000"/>
                <a:shade val="100000"/>
                <a:satMod val="130000"/>
                <a:lumMod val="130000"/>
              </a:schemeClr>
            </a:gs>
            <a:gs pos="100000">
              <a:schemeClr val="bg2">
                <a:tint val="97000"/>
                <a:shade val="100000"/>
                <a:hueMod val="100000"/>
                <a:satMod val="140000"/>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2" name="Group 12">
            <a:extLst>
              <a:ext uri="{FF2B5EF4-FFF2-40B4-BE49-F238E27FC236}">
                <a16:creationId xmlns:a16="http://schemas.microsoft.com/office/drawing/2014/main" xmlns="" id="{779E4D49-24A3-47C8-A8EC-812B946C730C}"/>
              </a:ext>
            </a:extLst>
          </p:cNvPr>
          <p:cNvGrpSpPr>
            <a:grpSpLocks/>
          </p:cNvGrpSpPr>
          <p:nvPr/>
        </p:nvGrpSpPr>
        <p:grpSpPr bwMode="auto">
          <a:xfrm>
            <a:off x="228600" y="2411948"/>
            <a:ext cx="8624248" cy="4750852"/>
            <a:chOff x="228600" y="2025310"/>
            <a:chExt cx="8624248" cy="4751029"/>
          </a:xfrm>
          <a:noFill/>
        </p:grpSpPr>
        <p:sp>
          <p:nvSpPr>
            <p:cNvPr id="4102" name="Rectangle 13">
              <a:extLst>
                <a:ext uri="{FF2B5EF4-FFF2-40B4-BE49-F238E27FC236}">
                  <a16:creationId xmlns:a16="http://schemas.microsoft.com/office/drawing/2014/main" xmlns="" id="{A0869C2D-1342-4635-85A0-0BCB7D128CB8}"/>
                </a:ext>
              </a:extLst>
            </p:cNvPr>
            <p:cNvSpPr>
              <a:spLocks noChangeArrowheads="1"/>
            </p:cNvSpPr>
            <p:nvPr/>
          </p:nvSpPr>
          <p:spPr bwMode="auto">
            <a:xfrm>
              <a:off x="242248" y="2025310"/>
              <a:ext cx="8610600" cy="18159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a)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kíp</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một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thì</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năm</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sáu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phát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a:t>
              </a:r>
              <a:r>
                <a:rPr lang="en-US" altLang="vi-VN" sz="2800" dirty="0">
                  <a:solidFill>
                    <a:srgbClr val="0000FF"/>
                  </a:solidFill>
                  <a:latin typeface="Times New Roman" panose="02020603050405020304" pitchFamily="18" charset="0"/>
                </a:rPr>
                <a:t> ta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súng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thần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công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bốn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lạy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rồi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mới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khi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ấy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bác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của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họ</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đã</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bắn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được</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hai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mươi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viên</a:t>
              </a:r>
              <a:r>
                <a:rPr lang="en-US" altLang="vi-VN" sz="2800" dirty="0">
                  <a:solidFill>
                    <a:srgbClr val="0000FF"/>
                  </a:solidFill>
                  <a:latin typeface="Times New Roman" panose="02020603050405020304" pitchFamily="18" charset="0"/>
                </a:rPr>
                <a:t>.           </a:t>
              </a:r>
            </a:p>
          </p:txBody>
        </p:sp>
        <p:sp>
          <p:nvSpPr>
            <p:cNvPr id="4103" name="Rectangle 14">
              <a:extLst>
                <a:ext uri="{FF2B5EF4-FFF2-40B4-BE49-F238E27FC236}">
                  <a16:creationId xmlns:a16="http://schemas.microsoft.com/office/drawing/2014/main" xmlns="" id="{01E86D6E-2B08-4382-B952-1FE13255FB6D}"/>
                </a:ext>
              </a:extLst>
            </p:cNvPr>
            <p:cNvSpPr>
              <a:spLocks noChangeArrowheads="1"/>
            </p:cNvSpPr>
            <p:nvPr/>
          </p:nvSpPr>
          <p:spPr bwMode="auto">
            <a:xfrm>
              <a:off x="228600" y="4095844"/>
              <a:ext cx="82296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b) </a:t>
              </a:r>
              <a:r>
                <a:rPr lang="en-US" altLang="vi-VN" sz="2800" dirty="0" err="1">
                  <a:solidFill>
                    <a:srgbClr val="0000FF"/>
                  </a:solidFill>
                  <a:latin typeface="Times New Roman" panose="02020603050405020304" pitchFamily="18" charset="0"/>
                </a:rPr>
                <a:t>Cảnh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vật</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xung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quanh</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đang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có</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sự</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thay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đổi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lớn</a:t>
              </a:r>
              <a:r>
                <a:rPr lang="en-US" altLang="vi-VN" sz="2800" dirty="0">
                  <a:solidFill>
                    <a:srgbClr val="0000FF"/>
                  </a:solidFill>
                  <a:latin typeface="Times New Roman" panose="02020603050405020304" pitchFamily="18" charset="0"/>
                </a:rPr>
                <a:t> : </a:t>
              </a:r>
              <a:r>
                <a:rPr lang="en-US" altLang="vi-VN" sz="2800" dirty="0" err="1">
                  <a:solidFill>
                    <a:srgbClr val="0000FF"/>
                  </a:solidFill>
                  <a:latin typeface="Times New Roman" panose="02020603050405020304" pitchFamily="18" charset="0"/>
                </a:rPr>
                <a:t>hôm</a:t>
              </a:r>
              <a:r>
                <a:rPr lang="en-US" altLang="vi-VN" sz="2800" dirty="0">
                  <a:solidFill>
                    <a:srgbClr val="0000FF"/>
                  </a:solidFill>
                  <a:latin typeface="Times New Roman" panose="02020603050405020304" pitchFamily="18" charset="0"/>
                </a:rPr>
                <a:t> </a:t>
              </a:r>
              <a:r>
                <a:rPr lang="en-US" altLang="vi-VN" sz="2800" dirty="0" smtClean="0">
                  <a:solidFill>
                    <a:srgbClr val="0000FF"/>
                  </a:solidFill>
                  <a:latin typeface="Times New Roman" panose="02020603050405020304" pitchFamily="18" charset="0"/>
                </a:rPr>
                <a:t>nay </a:t>
              </a:r>
              <a:r>
                <a:rPr lang="en-US" altLang="vi-VN" sz="2800" dirty="0" err="1">
                  <a:solidFill>
                    <a:srgbClr val="0000FF"/>
                  </a:solidFill>
                  <a:latin typeface="Times New Roman" panose="02020603050405020304" pitchFamily="18" charset="0"/>
                </a:rPr>
                <a:t>tôi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đi</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học</a:t>
              </a:r>
              <a:r>
                <a:rPr lang="en-US" altLang="vi-VN" sz="2800" dirty="0" smtClean="0">
                  <a:solidFill>
                    <a:srgbClr val="0000FF"/>
                  </a:solidFill>
                  <a:latin typeface="Times New Roman" panose="02020603050405020304" pitchFamily="18" charset="0"/>
                </a:rPr>
                <a:t>.                           </a:t>
              </a:r>
              <a:endParaRPr lang="en-US" altLang="vi-VN" sz="2800" dirty="0">
                <a:solidFill>
                  <a:srgbClr val="0000FF"/>
                </a:solidFill>
                <a:latin typeface="Times New Roman" panose="02020603050405020304" pitchFamily="18" charset="0"/>
              </a:endParaRP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sp>
          <p:nvSpPr>
            <p:cNvPr id="4104" name="Rectangle 15">
              <a:extLst>
                <a:ext uri="{FF2B5EF4-FFF2-40B4-BE49-F238E27FC236}">
                  <a16:creationId xmlns:a16="http://schemas.microsoft.com/office/drawing/2014/main" xmlns="" id="{A292CFCF-D027-43C6-B65C-E85D03B01580}"/>
                </a:ext>
              </a:extLst>
            </p:cNvPr>
            <p:cNvSpPr>
              <a:spLocks noChangeArrowheads="1"/>
            </p:cNvSpPr>
            <p:nvPr/>
          </p:nvSpPr>
          <p:spPr bwMode="auto">
            <a:xfrm>
              <a:off x="304800" y="5391292"/>
              <a:ext cx="8077200" cy="138504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800" dirty="0">
                  <a:solidFill>
                    <a:srgbClr val="0000FF"/>
                  </a:solidFill>
                  <a:latin typeface="Times New Roman" panose="02020603050405020304" pitchFamily="18" charset="0"/>
                </a:rPr>
                <a:t> c) Kia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những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nhà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đứng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sau</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lũy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tre</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đây</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mái</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đình</a:t>
              </a:r>
              <a:r>
                <a:rPr lang="en-US" altLang="vi-VN" sz="2800" dirty="0">
                  <a:solidFill>
                    <a:srgbClr val="0000FF"/>
                  </a:solidFill>
                  <a:latin typeface="Times New Roman" panose="02020603050405020304" pitchFamily="18" charset="0"/>
                </a:rPr>
                <a:t> </a:t>
              </a:r>
              <a:r>
                <a:rPr lang="en-US" altLang="vi-VN" sz="2800" dirty="0" err="1" smtClean="0">
                  <a:solidFill>
                    <a:srgbClr val="0000FF"/>
                  </a:solidFill>
                  <a:latin typeface="Times New Roman" panose="02020603050405020304" pitchFamily="18" charset="0"/>
                </a:rPr>
                <a:t>cong</a:t>
              </a:r>
              <a:r>
                <a:rPr lang="en-US" altLang="vi-VN" sz="2800" dirty="0" smtClean="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cong</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kia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nữa</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là</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sân</a:t>
              </a:r>
              <a:r>
                <a:rPr lang="en-US" altLang="vi-VN" sz="2800" dirty="0">
                  <a:solidFill>
                    <a:srgbClr val="0000FF"/>
                  </a:solidFill>
                  <a:latin typeface="Times New Roman" panose="02020603050405020304" pitchFamily="18" charset="0"/>
                </a:rPr>
                <a:t> </a:t>
              </a:r>
              <a:r>
                <a:rPr lang="en-US" altLang="vi-VN" sz="2800" dirty="0" err="1">
                  <a:solidFill>
                    <a:srgbClr val="0000FF"/>
                  </a:solidFill>
                  <a:latin typeface="Times New Roman" panose="02020603050405020304" pitchFamily="18" charset="0"/>
                </a:rPr>
                <a:t>phơi</a:t>
              </a:r>
              <a:r>
                <a:rPr lang="en-US" altLang="vi-VN" sz="2800" dirty="0">
                  <a:solidFill>
                    <a:srgbClr val="0000FF"/>
                  </a:solidFill>
                  <a:latin typeface="Times New Roman" panose="02020603050405020304" pitchFamily="18" charset="0"/>
                </a:rPr>
                <a:t>.               </a:t>
              </a:r>
            </a:p>
            <a:p>
              <a:pPr eaLnBrk="1" hangingPunct="1">
                <a:spcBef>
                  <a:spcPct val="0"/>
                </a:spcBef>
                <a:buFontTx/>
                <a:buNone/>
              </a:pPr>
              <a:r>
                <a:rPr lang="en-US" altLang="vi-VN" sz="2800" dirty="0">
                  <a:solidFill>
                    <a:srgbClr val="0000FF"/>
                  </a:solidFill>
                  <a:latin typeface="Times New Roman" panose="02020603050405020304" pitchFamily="18" charset="0"/>
                </a:rPr>
                <a:t>                                                        </a:t>
              </a:r>
              <a:endParaRPr lang="en-US" altLang="vi-VN" sz="2800" b="0" dirty="0">
                <a:solidFill>
                  <a:srgbClr val="0000FF"/>
                </a:solidFill>
                <a:latin typeface="Times New Roman" panose="02020603050405020304" pitchFamily="18" charset="0"/>
              </a:endParaRPr>
            </a:p>
          </p:txBody>
        </p:sp>
      </p:grpSp>
      <p:sp>
        <p:nvSpPr>
          <p:cNvPr id="8" name="Rectangle 2">
            <a:extLst>
              <a:ext uri="{FF2B5EF4-FFF2-40B4-BE49-F238E27FC236}">
                <a16:creationId xmlns:a16="http://schemas.microsoft.com/office/drawing/2014/main" xmlns="" id="{A402E9F1-C001-4531-87E6-491D6362B9FA}"/>
              </a:ext>
            </a:extLst>
          </p:cNvPr>
          <p:cNvSpPr txBox="1">
            <a:spLocks noChangeArrowheads="1"/>
          </p:cNvSpPr>
          <p:nvPr/>
        </p:nvSpPr>
        <p:spPr bwMode="auto">
          <a:xfrm>
            <a:off x="685800" y="1752600"/>
            <a:ext cx="7924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defRPr/>
            </a:pPr>
            <a:r>
              <a:rPr lang="en-US" sz="2800" i="1" u="sng" kern="0" dirty="0" err="1">
                <a:solidFill>
                  <a:schemeClr val="tx1"/>
                </a:solidFill>
                <a:latin typeface="Times New Roman" panose="02020603050405020304" pitchFamily="18" charset="0"/>
              </a:rPr>
              <a:t>Bài</a:t>
            </a:r>
            <a:r>
              <a:rPr lang="en-US" sz="2800" i="1" u="sng" kern="0" dirty="0">
                <a:solidFill>
                  <a:schemeClr val="tx1"/>
                </a:solidFill>
                <a:latin typeface="Times New Roman" panose="02020603050405020304" pitchFamily="18" charset="0"/>
              </a:rPr>
              <a:t> 1</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Tìm</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các</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vế</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trong</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mỗi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câu</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ghép</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dưới</a:t>
            </a:r>
            <a:r>
              <a:rPr lang="en-US" sz="2800" i="1" kern="0" dirty="0">
                <a:solidFill>
                  <a:schemeClr val="tx1"/>
                </a:solidFill>
                <a:latin typeface="Times New Roman" panose="02020603050405020304" pitchFamily="18" charset="0"/>
              </a:rPr>
              <a:t> </a:t>
            </a:r>
            <a:r>
              <a:rPr lang="en-US" sz="2800" i="1" kern="0" dirty="0" err="1">
                <a:solidFill>
                  <a:schemeClr val="tx1"/>
                </a:solidFill>
                <a:latin typeface="Times New Roman" panose="02020603050405020304" pitchFamily="18" charset="0"/>
              </a:rPr>
              <a:t>đây</a:t>
            </a:r>
            <a:endParaRPr lang="en-US" sz="2800" i="1" kern="0" dirty="0">
              <a:solidFill>
                <a:schemeClr val="tx1"/>
              </a:solidFill>
              <a:latin typeface="Times New Roman" panose="02020603050405020304" pitchFamily="18" charset="0"/>
            </a:endParaRPr>
          </a:p>
        </p:txBody>
      </p:sp>
      <p:sp>
        <p:nvSpPr>
          <p:cNvPr id="9" name="Rectangle 5">
            <a:extLst>
              <a:ext uri="{FF2B5EF4-FFF2-40B4-BE49-F238E27FC236}">
                <a16:creationId xmlns:a16="http://schemas.microsoft.com/office/drawing/2014/main" xmlns="" id="{537F5845-8939-4143-A7BF-4CFD15598CD0}"/>
              </a:ext>
            </a:extLst>
          </p:cNvPr>
          <p:cNvSpPr>
            <a:spLocks noChangeArrowheads="1"/>
          </p:cNvSpPr>
          <p:nvPr/>
        </p:nvSpPr>
        <p:spPr bwMode="auto">
          <a:xfrm>
            <a:off x="19334" y="1244025"/>
            <a:ext cx="2475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smtClean="0">
                <a:solidFill>
                  <a:schemeClr val="accent5"/>
                </a:solidFill>
                <a:latin typeface="Times New Roman" panose="02020603050405020304" pitchFamily="18" charset="0"/>
              </a:rPr>
              <a:t>KHÁM PHÁ</a:t>
            </a:r>
            <a:endParaRPr lang="en-US" altLang="en-US" sz="1800" u="sng" dirty="0">
              <a:solidFill>
                <a:schemeClr val="accent5"/>
              </a:solidFill>
              <a:latin typeface="Times New Roman" panose="02020603050405020304" pitchFamily="18" charset="0"/>
            </a:endParaRPr>
          </a:p>
        </p:txBody>
      </p:sp>
      <p:sp>
        <p:nvSpPr>
          <p:cNvPr id="10" name="Rectangle 2">
            <a:extLst>
              <a:ext uri="{FF2B5EF4-FFF2-40B4-BE49-F238E27FC236}">
                <a16:creationId xmlns:a16="http://schemas.microsoft.com/office/drawing/2014/main" xmlns="" id="{CD5D38FE-C205-4EE1-B7D6-D200879E445D}"/>
              </a:ext>
            </a:extLst>
          </p:cNvPr>
          <p:cNvSpPr txBox="1">
            <a:spLocks noChangeArrowheads="1"/>
          </p:cNvSpPr>
          <p:nvPr/>
        </p:nvSpPr>
        <p:spPr bwMode="auto">
          <a:xfrm>
            <a:off x="-24453" y="381000"/>
            <a:ext cx="91440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sz="2800" kern="0" dirty="0" err="1" smtClean="0">
                <a:solidFill>
                  <a:srgbClr val="0070C0"/>
                </a:solidFill>
                <a:latin typeface="Times New Roman" panose="02020603050405020304" pitchFamily="18" charset="0"/>
              </a:rPr>
              <a:t>Thứ</a:t>
            </a:r>
            <a:r>
              <a:rPr lang="en-US" sz="2800" kern="0" dirty="0" smtClean="0">
                <a:solidFill>
                  <a:srgbClr val="0070C0"/>
                </a:solidFill>
                <a:latin typeface="Times New Roman" panose="02020603050405020304" pitchFamily="18" charset="0"/>
              </a:rPr>
              <a:t> </a:t>
            </a:r>
            <a:r>
              <a:rPr lang="en-US" sz="2800" kern="0" dirty="0" err="1" smtClean="0">
                <a:solidFill>
                  <a:srgbClr val="0070C0"/>
                </a:solidFill>
                <a:latin typeface="Times New Roman" panose="02020603050405020304" pitchFamily="18" charset="0"/>
              </a:rPr>
              <a:t>năm</a:t>
            </a:r>
            <a:r>
              <a:rPr lang="en-US" sz="2800" kern="0" dirty="0" smtClean="0">
                <a:solidFill>
                  <a:srgbClr val="0070C0"/>
                </a:solidFill>
                <a:latin typeface="Times New Roman" panose="02020603050405020304" pitchFamily="18" charset="0"/>
              </a:rPr>
              <a:t> </a:t>
            </a:r>
            <a:r>
              <a:rPr lang="en-US" sz="2800" kern="0" dirty="0" err="1" smtClean="0">
                <a:solidFill>
                  <a:srgbClr val="0070C0"/>
                </a:solidFill>
                <a:latin typeface="Times New Roman" panose="02020603050405020304" pitchFamily="18" charset="0"/>
              </a:rPr>
              <a:t>ngày</a:t>
            </a:r>
            <a:r>
              <a:rPr lang="en-US" sz="2800" kern="0" dirty="0" smtClean="0">
                <a:solidFill>
                  <a:srgbClr val="0070C0"/>
                </a:solidFill>
                <a:latin typeface="Times New Roman" panose="02020603050405020304" pitchFamily="18" charset="0"/>
              </a:rPr>
              <a:t> </a:t>
            </a:r>
            <a:r>
              <a:rPr lang="en-US" sz="2800" kern="0" dirty="0" smtClean="0">
                <a:solidFill>
                  <a:srgbClr val="0070C0"/>
                </a:solidFill>
                <a:latin typeface="Times New Roman" panose="02020603050405020304" pitchFamily="18" charset="0"/>
              </a:rPr>
              <a:t>11 </a:t>
            </a:r>
            <a:r>
              <a:rPr lang="en-US" sz="2800" kern="0" dirty="0" err="1" smtClean="0">
                <a:solidFill>
                  <a:srgbClr val="0070C0"/>
                </a:solidFill>
                <a:latin typeface="Times New Roman" panose="02020603050405020304" pitchFamily="18" charset="0"/>
              </a:rPr>
              <a:t>tháng</a:t>
            </a:r>
            <a:r>
              <a:rPr lang="en-US" sz="2800" kern="0" dirty="0" smtClean="0">
                <a:solidFill>
                  <a:srgbClr val="0070C0"/>
                </a:solidFill>
                <a:latin typeface="Times New Roman" panose="02020603050405020304" pitchFamily="18" charset="0"/>
              </a:rPr>
              <a:t> </a:t>
            </a:r>
            <a:r>
              <a:rPr lang="en-US" sz="2800" kern="0" dirty="0" smtClean="0">
                <a:solidFill>
                  <a:srgbClr val="0070C0"/>
                </a:solidFill>
                <a:latin typeface="Times New Roman" panose="02020603050405020304" pitchFamily="18" charset="0"/>
              </a:rPr>
              <a:t>1 </a:t>
            </a:r>
            <a:r>
              <a:rPr lang="en-US" sz="2800" kern="0" dirty="0" err="1" smtClean="0">
                <a:solidFill>
                  <a:srgbClr val="0070C0"/>
                </a:solidFill>
                <a:latin typeface="Times New Roman" panose="02020603050405020304" pitchFamily="18" charset="0"/>
              </a:rPr>
              <a:t>năm</a:t>
            </a:r>
            <a:r>
              <a:rPr lang="en-US" sz="2800" kern="0" dirty="0" smtClean="0">
                <a:solidFill>
                  <a:srgbClr val="0070C0"/>
                </a:solidFill>
                <a:latin typeface="Times New Roman" panose="02020603050405020304" pitchFamily="18" charset="0"/>
              </a:rPr>
              <a:t> </a:t>
            </a:r>
            <a:r>
              <a:rPr lang="en-US" sz="2800" kern="0" dirty="0" smtClean="0">
                <a:solidFill>
                  <a:srgbClr val="0070C0"/>
                </a:solidFill>
                <a:latin typeface="Times New Roman" panose="02020603050405020304" pitchFamily="18" charset="0"/>
              </a:rPr>
              <a:t>2024</a:t>
            </a:r>
            <a:endParaRPr lang="en-US" sz="2800" kern="0" dirty="0" smtClean="0">
              <a:solidFill>
                <a:srgbClr val="0070C0"/>
              </a:solidFill>
              <a:latin typeface="Times New Roman" panose="02020603050405020304" pitchFamily="18" charset="0"/>
            </a:endParaRPr>
          </a:p>
          <a:p>
            <a:pPr>
              <a:defRPr/>
            </a:pPr>
            <a:r>
              <a:rPr lang="en-US" sz="2800" kern="0" dirty="0" err="1" smtClean="0">
                <a:solidFill>
                  <a:srgbClr val="0070C0"/>
                </a:solidFill>
                <a:latin typeface="Times New Roman" panose="02020603050405020304" pitchFamily="18" charset="0"/>
              </a:rPr>
              <a:t>Luyện</a:t>
            </a:r>
            <a:r>
              <a:rPr lang="en-US" sz="2800" kern="0" dirty="0" smtClean="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từ</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và</a:t>
            </a:r>
            <a:r>
              <a:rPr lang="en-US" sz="2800" kern="0" dirty="0">
                <a:solidFill>
                  <a:srgbClr val="0070C0"/>
                </a:solidFill>
                <a:latin typeface="Times New Roman" panose="02020603050405020304" pitchFamily="18" charset="0"/>
              </a:rPr>
              <a:t> </a:t>
            </a:r>
            <a:r>
              <a:rPr lang="en-US" sz="2800" kern="0" dirty="0" err="1">
                <a:solidFill>
                  <a:srgbClr val="0070C0"/>
                </a:solidFill>
                <a:latin typeface="Times New Roman" panose="02020603050405020304" pitchFamily="18" charset="0"/>
              </a:rPr>
              <a:t>câu</a:t>
            </a:r>
            <a:endParaRPr lang="en-US" sz="2800" kern="0" dirty="0">
              <a:solidFill>
                <a:srgbClr val="0070C0"/>
              </a:solidFill>
              <a:latin typeface="Times New Roman" panose="02020603050405020304" pitchFamily="18" charset="0"/>
            </a:endParaRPr>
          </a:p>
          <a:p>
            <a:pPr>
              <a:defRPr/>
            </a:pPr>
            <a:r>
              <a:rPr lang="en-US" sz="3600" kern="0" dirty="0" err="1">
                <a:solidFill>
                  <a:srgbClr val="FF0000"/>
                </a:solidFill>
                <a:latin typeface="Times New Roman" panose="02020603050405020304" pitchFamily="18" charset="0"/>
              </a:rPr>
              <a:t>Cách</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nối</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các</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vế</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câu</a:t>
            </a:r>
            <a:r>
              <a:rPr lang="en-US" sz="3600" kern="0" dirty="0">
                <a:solidFill>
                  <a:srgbClr val="FF0000"/>
                </a:solidFill>
                <a:latin typeface="Times New Roman" panose="02020603050405020304" pitchFamily="18" charset="0"/>
              </a:rPr>
              <a:t> </a:t>
            </a:r>
            <a:r>
              <a:rPr lang="en-US" sz="3600" kern="0" dirty="0" err="1">
                <a:solidFill>
                  <a:srgbClr val="FF0000"/>
                </a:solidFill>
                <a:latin typeface="Times New Roman" panose="02020603050405020304" pitchFamily="18" charset="0"/>
              </a:rPr>
              <a:t>ghép</a:t>
            </a:r>
            <a:endParaRPr lang="en-US" sz="3600" kern="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4" name="Oval 44">
            <a:extLst>
              <a:ext uri="{FF2B5EF4-FFF2-40B4-BE49-F238E27FC236}">
                <a16:creationId xmlns:a16="http://schemas.microsoft.com/office/drawing/2014/main" xmlns="" id="{9BD65959-46BF-4D7A-A4CC-100F0A558BDE}"/>
              </a:ext>
            </a:extLst>
          </p:cNvPr>
          <p:cNvSpPr>
            <a:spLocks noChangeArrowheads="1"/>
          </p:cNvSpPr>
          <p:nvPr/>
        </p:nvSpPr>
        <p:spPr bwMode="auto">
          <a:xfrm>
            <a:off x="5426075" y="5384800"/>
            <a:ext cx="304800" cy="3048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5" name="Oval 45">
            <a:extLst>
              <a:ext uri="{FF2B5EF4-FFF2-40B4-BE49-F238E27FC236}">
                <a16:creationId xmlns:a16="http://schemas.microsoft.com/office/drawing/2014/main" xmlns="" id="{940D7CD7-8EC1-44D5-A5FC-71CE31395A74}"/>
              </a:ext>
            </a:extLst>
          </p:cNvPr>
          <p:cNvSpPr>
            <a:spLocks noChangeArrowheads="1"/>
          </p:cNvSpPr>
          <p:nvPr/>
        </p:nvSpPr>
        <p:spPr bwMode="auto">
          <a:xfrm>
            <a:off x="2589213" y="5956360"/>
            <a:ext cx="304800" cy="284163"/>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3" name="Oval 43">
            <a:extLst>
              <a:ext uri="{FF2B5EF4-FFF2-40B4-BE49-F238E27FC236}">
                <a16:creationId xmlns:a16="http://schemas.microsoft.com/office/drawing/2014/main" xmlns="" id="{09021B1E-6FA2-438D-9F34-8F2524E94041}"/>
              </a:ext>
            </a:extLst>
          </p:cNvPr>
          <p:cNvSpPr>
            <a:spLocks noChangeArrowheads="1"/>
          </p:cNvSpPr>
          <p:nvPr/>
        </p:nvSpPr>
        <p:spPr bwMode="auto">
          <a:xfrm>
            <a:off x="617538" y="4724400"/>
            <a:ext cx="304800" cy="3302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2" name="Oval 42">
            <a:extLst>
              <a:ext uri="{FF2B5EF4-FFF2-40B4-BE49-F238E27FC236}">
                <a16:creationId xmlns:a16="http://schemas.microsoft.com/office/drawing/2014/main" xmlns="" id="{7A5F23C5-FB57-43E0-AC06-55A5AB1EC4DE}"/>
              </a:ext>
            </a:extLst>
          </p:cNvPr>
          <p:cNvSpPr>
            <a:spLocks noChangeArrowheads="1"/>
          </p:cNvSpPr>
          <p:nvPr/>
        </p:nvSpPr>
        <p:spPr bwMode="auto">
          <a:xfrm>
            <a:off x="973138" y="2895600"/>
            <a:ext cx="228600" cy="381000"/>
          </a:xfrm>
          <a:prstGeom prst="ellipse">
            <a:avLst/>
          </a:prstGeom>
          <a:solidFill>
            <a:schemeClr val="bg1"/>
          </a:solidFill>
          <a:ln w="9525">
            <a:solidFill>
              <a:srgbClr val="FF00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61" name="AutoShape 41">
            <a:extLst>
              <a:ext uri="{FF2B5EF4-FFF2-40B4-BE49-F238E27FC236}">
                <a16:creationId xmlns:a16="http://schemas.microsoft.com/office/drawing/2014/main" xmlns="" id="{41A72D53-D1FA-49CF-8265-79E35DADF7D7}"/>
              </a:ext>
            </a:extLst>
          </p:cNvPr>
          <p:cNvSpPr>
            <a:spLocks noChangeArrowheads="1"/>
          </p:cNvSpPr>
          <p:nvPr/>
        </p:nvSpPr>
        <p:spPr bwMode="auto">
          <a:xfrm>
            <a:off x="5486400" y="1290638"/>
            <a:ext cx="533400" cy="381000"/>
          </a:xfrm>
          <a:prstGeom prst="octagon">
            <a:avLst>
              <a:gd name="adj" fmla="val 29287"/>
            </a:avLst>
          </a:prstGeom>
          <a:solidFill>
            <a:srgbClr val="FFFF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latin typeface="Times New Roman" panose="02020603050405020304" pitchFamily="18" charset="0"/>
              <a:cs typeface="Times New Roman" panose="02020603050405020304" pitchFamily="18" charset="0"/>
            </a:endParaRPr>
          </a:p>
        </p:txBody>
      </p:sp>
      <p:sp>
        <p:nvSpPr>
          <p:cNvPr id="5129" name="Line 9">
            <a:extLst>
              <a:ext uri="{FF2B5EF4-FFF2-40B4-BE49-F238E27FC236}">
                <a16:creationId xmlns:a16="http://schemas.microsoft.com/office/drawing/2014/main" xmlns="" id="{00D94FCE-D692-410E-A1DB-13ECBCD28EF1}"/>
              </a:ext>
            </a:extLst>
          </p:cNvPr>
          <p:cNvSpPr>
            <a:spLocks noChangeShapeType="1"/>
          </p:cNvSpPr>
          <p:nvPr/>
        </p:nvSpPr>
        <p:spPr bwMode="auto">
          <a:xfrm flipH="1">
            <a:off x="5375305" y="1228725"/>
            <a:ext cx="155575" cy="349250"/>
          </a:xfrm>
          <a:prstGeom prst="line">
            <a:avLst/>
          </a:prstGeom>
          <a:ln>
            <a:solidFill>
              <a:srgbClr val="FF0000"/>
            </a:solidFill>
            <a:headEnd/>
            <a:tailEnd/>
          </a:ln>
        </p:spPr>
        <p:style>
          <a:lnRef idx="2">
            <a:schemeClr val="accent4"/>
          </a:lnRef>
          <a:fillRef idx="0">
            <a:schemeClr val="accent4"/>
          </a:fillRef>
          <a:effectRef idx="1">
            <a:schemeClr val="accent4"/>
          </a:effectRef>
          <a:fontRef idx="minor">
            <a:schemeClr val="tx1"/>
          </a:fontRef>
        </p:style>
        <p:txBody>
          <a:bodyPr/>
          <a:lstStyle/>
          <a:p>
            <a:pPr marL="342900" indent="-342900" eaLnBrk="1" hangingPunct="1">
              <a:buFont typeface="Arial" pitchFamily="34" charset="0"/>
              <a:buChar char="•"/>
              <a:defRPr/>
            </a:pPr>
            <a:endParaRPr lang="en-US">
              <a:latin typeface="Times New Roman" panose="02020603050405020304" pitchFamily="18" charset="0"/>
              <a:cs typeface="Times New Roman" panose="02020603050405020304" pitchFamily="18" charset="0"/>
            </a:endParaRPr>
          </a:p>
        </p:txBody>
      </p:sp>
      <p:sp>
        <p:nvSpPr>
          <p:cNvPr id="5131" name="Text Box 11">
            <a:extLst>
              <a:ext uri="{FF2B5EF4-FFF2-40B4-BE49-F238E27FC236}">
                <a16:creationId xmlns:a16="http://schemas.microsoft.com/office/drawing/2014/main" xmlns="" id="{8BECB5AC-8373-4F36-9445-F000C92C3A22}"/>
              </a:ext>
            </a:extLst>
          </p:cNvPr>
          <p:cNvSpPr txBox="1">
            <a:spLocks noChangeArrowheads="1"/>
          </p:cNvSpPr>
          <p:nvPr/>
        </p:nvSpPr>
        <p:spPr bwMode="auto">
          <a:xfrm>
            <a:off x="7186613" y="1246248"/>
            <a:ext cx="114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latin typeface="Times New Roman" panose="02020603050405020304" pitchFamily="18" charset="0"/>
                <a:cs typeface="Times New Roman" panose="02020603050405020304" pitchFamily="18" charset="0"/>
              </a:rPr>
              <a:t> </a:t>
            </a:r>
            <a:r>
              <a:rPr lang="en-US" altLang="vi-VN" sz="1800">
                <a:solidFill>
                  <a:srgbClr val="0000FF"/>
                </a:solidFill>
                <a:latin typeface="Times New Roman" panose="02020603050405020304" pitchFamily="18" charset="0"/>
                <a:cs typeface="Times New Roman" panose="02020603050405020304" pitchFamily="18" charset="0"/>
              </a:rPr>
              <a:t>Từ</a:t>
            </a:r>
            <a:r>
              <a:rPr lang="en-US" altLang="vi-VN" sz="1800">
                <a:latin typeface="Times New Roman" panose="02020603050405020304" pitchFamily="18" charset="0"/>
                <a:cs typeface="Times New Roman" panose="02020603050405020304" pitchFamily="18" charset="0"/>
              </a:rPr>
              <a:t>  </a:t>
            </a:r>
            <a:r>
              <a:rPr lang="en-US" altLang="vi-VN" sz="1800" i="1" u="sng">
                <a:solidFill>
                  <a:srgbClr val="FF0000"/>
                </a:solidFill>
                <a:latin typeface="Times New Roman" panose="02020603050405020304" pitchFamily="18" charset="0"/>
                <a:cs typeface="Times New Roman" panose="02020603050405020304" pitchFamily="18" charset="0"/>
              </a:rPr>
              <a:t>thì</a:t>
            </a:r>
          </a:p>
        </p:txBody>
      </p:sp>
      <p:grpSp>
        <p:nvGrpSpPr>
          <p:cNvPr id="2" name="Group 30">
            <a:extLst>
              <a:ext uri="{FF2B5EF4-FFF2-40B4-BE49-F238E27FC236}">
                <a16:creationId xmlns:a16="http://schemas.microsoft.com/office/drawing/2014/main" xmlns="" id="{B9DBCE90-1D0F-4FD6-9F28-ADD9C7FC5C97}"/>
              </a:ext>
            </a:extLst>
          </p:cNvPr>
          <p:cNvGrpSpPr>
            <a:grpSpLocks/>
          </p:cNvGrpSpPr>
          <p:nvPr/>
        </p:nvGrpSpPr>
        <p:grpSpPr bwMode="auto">
          <a:xfrm>
            <a:off x="-152400" y="1132859"/>
            <a:ext cx="7058025" cy="1915141"/>
            <a:chOff x="-357981" y="1138480"/>
            <a:chExt cx="7395170" cy="2915975"/>
          </a:xfrm>
        </p:grpSpPr>
        <p:sp>
          <p:nvSpPr>
            <p:cNvPr id="5128" name="Text Box 8">
              <a:extLst>
                <a:ext uri="{FF2B5EF4-FFF2-40B4-BE49-F238E27FC236}">
                  <a16:creationId xmlns:a16="http://schemas.microsoft.com/office/drawing/2014/main" xmlns="" id="{3224C8BD-C632-4DB2-B951-23F35B67D5CA}"/>
                </a:ext>
              </a:extLst>
            </p:cNvPr>
            <p:cNvSpPr txBox="1">
              <a:spLocks noChangeArrowheads="1"/>
            </p:cNvSpPr>
            <p:nvPr/>
          </p:nvSpPr>
          <p:spPr bwMode="auto">
            <a:xfrm>
              <a:off x="-357981" y="1138480"/>
              <a:ext cx="7238817" cy="1199789"/>
            </a:xfrm>
            <a:prstGeom prst="rect">
              <a:avLst/>
            </a:prstGeom>
            <a:noFill/>
            <a:ln w="9525">
              <a:noFill/>
              <a:miter lim="800000"/>
              <a:headEnd/>
              <a:tailEnd/>
            </a:ln>
            <a:effectLst/>
          </p:spPr>
          <p:txBody>
            <a:bodyPr>
              <a:spAutoFit/>
            </a:bodyPr>
            <a:lstStyle/>
            <a:p>
              <a:pPr marL="342900" indent="-342900" algn="ctr" eaLnBrk="1" hangingPunct="1">
                <a:lnSpc>
                  <a:spcPct val="150000"/>
                </a:lnSpc>
                <a:spcBef>
                  <a:spcPct val="50000"/>
                </a:spcBef>
                <a:buFontTx/>
                <a:buAutoNum type="alphaLcParenR"/>
                <a:defRPr/>
              </a:pP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1</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kíp</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một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thì</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năm</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sáu</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phát</a:t>
              </a:r>
              <a:r>
                <a:rPr lang="en-US" sz="2400" b="0" dirty="0">
                  <a:solidFill>
                    <a:srgbClr val="0000FF"/>
                  </a:solidFill>
                  <a:latin typeface="Times New Roman" panose="02020603050405020304" pitchFamily="18" charset="0"/>
                  <a:cs typeface="Times New Roman" panose="02020603050405020304" pitchFamily="18" charset="0"/>
                </a:rPr>
                <a:t>. </a:t>
              </a:r>
            </a:p>
          </p:txBody>
        </p:sp>
        <p:sp>
          <p:nvSpPr>
            <p:cNvPr id="5132" name="Text Box 12">
              <a:extLst>
                <a:ext uri="{FF2B5EF4-FFF2-40B4-BE49-F238E27FC236}">
                  <a16:creationId xmlns:a16="http://schemas.microsoft.com/office/drawing/2014/main" xmlns="" id="{AFE49999-12D2-4476-9761-02C052D1AC92}"/>
                </a:ext>
              </a:extLst>
            </p:cNvPr>
            <p:cNvSpPr txBox="1">
              <a:spLocks noChangeArrowheads="1"/>
            </p:cNvSpPr>
            <p:nvPr/>
          </p:nvSpPr>
          <p:spPr bwMode="auto">
            <a:xfrm>
              <a:off x="179275" y="1562215"/>
              <a:ext cx="6857914" cy="2492240"/>
            </a:xfrm>
            <a:prstGeom prst="rect">
              <a:avLst/>
            </a:prstGeom>
            <a:noFill/>
            <a:ln w="9525">
              <a:noFill/>
              <a:miter lim="800000"/>
              <a:headEnd/>
              <a:tailEnd/>
            </a:ln>
            <a:effectLst/>
          </p:spPr>
          <p:txBody>
            <a:bodyPr>
              <a:spAutoFit/>
            </a:bodyPr>
            <a:lstStyle/>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p>
            <a:p>
              <a:pPr algn="just" eaLnBrk="1" hangingPunct="1">
                <a:lnSpc>
                  <a:spcPct val="150000"/>
                </a:lnSpc>
                <a:spcBef>
                  <a:spcPct val="50000"/>
                </a:spcBef>
                <a:defRPr/>
              </a:pP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400" b="0" dirty="0">
                  <a:solidFill>
                    <a:schemeClr val="tx1">
                      <a:lumMod val="95000"/>
                      <a:lumOff val="5000"/>
                    </a:schemeClr>
                  </a:solidFill>
                  <a:latin typeface="Times New Roman" panose="02020603050405020304" pitchFamily="18" charset="0"/>
                  <a:cs typeface="Times New Roman" panose="02020603050405020304" pitchFamily="18" charset="0"/>
                </a:rPr>
                <a:t> 2</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Quan</a:t>
              </a:r>
              <a:r>
                <a:rPr lang="en-US" sz="2400" b="0" dirty="0">
                  <a:solidFill>
                    <a:srgbClr val="0000FF"/>
                  </a:solidFill>
                  <a:latin typeface="Times New Roman" panose="02020603050405020304" pitchFamily="18" charset="0"/>
                  <a:cs typeface="Times New Roman" panose="02020603050405020304" pitchFamily="18" charset="0"/>
                </a:rPr>
                <a:t> ta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súng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thần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công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bốn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lạy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rồi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mới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 </a:t>
              </a:r>
              <a:r>
                <a:rPr lang="en-US" sz="2400" b="0" dirty="0" err="1">
                  <a:solidFill>
                    <a:srgbClr val="0000FF"/>
                  </a:solidFill>
                  <a:latin typeface="Times New Roman" panose="02020603050405020304" pitchFamily="18" charset="0"/>
                  <a:cs typeface="Times New Roman" panose="02020603050405020304" pitchFamily="18" charset="0"/>
                </a:rPr>
                <a:t>trong</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khi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ấy</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bác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của</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họ</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đã</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bắn</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được</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hai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mươi</a:t>
              </a:r>
              <a:r>
                <a:rPr lang="en-US" sz="2400" b="0" dirty="0">
                  <a:solidFill>
                    <a:srgbClr val="0000FF"/>
                  </a:solidFill>
                  <a:latin typeface="Times New Roman" panose="02020603050405020304" pitchFamily="18" charset="0"/>
                  <a:cs typeface="Times New Roman" panose="02020603050405020304" pitchFamily="18" charset="0"/>
                </a:rPr>
                <a:t> </a:t>
              </a:r>
              <a:r>
                <a:rPr lang="en-US" sz="2400" b="0" dirty="0" err="1">
                  <a:solidFill>
                    <a:srgbClr val="0000FF"/>
                  </a:solidFill>
                  <a:latin typeface="Times New Roman" panose="02020603050405020304" pitchFamily="18" charset="0"/>
                  <a:cs typeface="Times New Roman" panose="02020603050405020304" pitchFamily="18" charset="0"/>
                </a:rPr>
                <a:t>viên</a:t>
              </a:r>
              <a:r>
                <a:rPr lang="en-US" sz="2400" b="0" dirty="0">
                  <a:solidFill>
                    <a:srgbClr val="0000FF"/>
                  </a:solidFill>
                  <a:latin typeface="Times New Roman" panose="02020603050405020304" pitchFamily="18" charset="0"/>
                  <a:cs typeface="Times New Roman" panose="02020603050405020304" pitchFamily="18" charset="0"/>
                </a:rPr>
                <a:t>.</a:t>
              </a:r>
            </a:p>
          </p:txBody>
        </p:sp>
      </p:grpSp>
      <p:sp>
        <p:nvSpPr>
          <p:cNvPr id="5134" name="Line 14">
            <a:extLst>
              <a:ext uri="{FF2B5EF4-FFF2-40B4-BE49-F238E27FC236}">
                <a16:creationId xmlns:a16="http://schemas.microsoft.com/office/drawing/2014/main" xmlns="" id="{6B7F8595-80CC-4F63-887E-767CE9B7B936}"/>
              </a:ext>
            </a:extLst>
          </p:cNvPr>
          <p:cNvSpPr>
            <a:spLocks noChangeShapeType="1"/>
          </p:cNvSpPr>
          <p:nvPr/>
        </p:nvSpPr>
        <p:spPr bwMode="auto">
          <a:xfrm flipH="1">
            <a:off x="917605" y="2936935"/>
            <a:ext cx="98425" cy="346075"/>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5" name="Text Box 15">
            <a:extLst>
              <a:ext uri="{FF2B5EF4-FFF2-40B4-BE49-F238E27FC236}">
                <a16:creationId xmlns:a16="http://schemas.microsoft.com/office/drawing/2014/main" xmlns="" id="{CB8ED458-13C7-4A46-BAEC-77D8EC409715}"/>
              </a:ext>
            </a:extLst>
          </p:cNvPr>
          <p:cNvSpPr txBox="1">
            <a:spLocks noChangeArrowheads="1"/>
          </p:cNvSpPr>
          <p:nvPr/>
        </p:nvSpPr>
        <p:spPr bwMode="auto">
          <a:xfrm>
            <a:off x="6781800" y="26670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phẩy</a:t>
            </a:r>
          </a:p>
        </p:txBody>
      </p:sp>
      <p:sp>
        <p:nvSpPr>
          <p:cNvPr id="5136" name="Text Box 16">
            <a:extLst>
              <a:ext uri="{FF2B5EF4-FFF2-40B4-BE49-F238E27FC236}">
                <a16:creationId xmlns:a16="http://schemas.microsoft.com/office/drawing/2014/main" xmlns="" id="{86E0730F-EF60-41B0-8EFC-60A99D967B4C}"/>
              </a:ext>
            </a:extLst>
          </p:cNvPr>
          <p:cNvSpPr txBox="1">
            <a:spLocks noChangeArrowheads="1"/>
          </p:cNvSpPr>
          <p:nvPr/>
        </p:nvSpPr>
        <p:spPr bwMode="auto">
          <a:xfrm>
            <a:off x="123825" y="398145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dirty="0">
                <a:solidFill>
                  <a:srgbClr val="0000FF"/>
                </a:solidFill>
                <a:latin typeface="Times New Roman" panose="02020603050405020304" pitchFamily="18" charset="0"/>
                <a:cs typeface="Times New Roman" panose="02020603050405020304" pitchFamily="18" charset="0"/>
              </a:rPr>
              <a:t>b) </a:t>
            </a:r>
            <a:r>
              <a:rPr lang="en-US" altLang="vi-VN" sz="2400" b="0" dirty="0" err="1">
                <a:solidFill>
                  <a:srgbClr val="0000FF"/>
                </a:solidFill>
                <a:latin typeface="Times New Roman" panose="02020603050405020304" pitchFamily="18" charset="0"/>
                <a:cs typeface="Times New Roman" panose="02020603050405020304" pitchFamily="18" charset="0"/>
              </a:rPr>
              <a:t>Cảnh</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vật</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xung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quanh</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tôi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đang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có</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sự</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thay</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đổi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lớn</a:t>
            </a:r>
            <a:r>
              <a:rPr lang="en-US" altLang="vi-VN" sz="2400" b="0" dirty="0">
                <a:solidFill>
                  <a:srgbClr val="0000FF"/>
                </a:solidFill>
                <a:latin typeface="Times New Roman" panose="02020603050405020304" pitchFamily="18" charset="0"/>
                <a:cs typeface="Times New Roman" panose="02020603050405020304" pitchFamily="18" charset="0"/>
              </a:rPr>
              <a:t> :    </a:t>
            </a:r>
            <a:r>
              <a:rPr lang="en-US" altLang="vi-VN" sz="2400" b="0" dirty="0" err="1">
                <a:solidFill>
                  <a:srgbClr val="0000FF"/>
                </a:solidFill>
                <a:latin typeface="Times New Roman" panose="02020603050405020304" pitchFamily="18" charset="0"/>
                <a:cs typeface="Times New Roman" panose="02020603050405020304" pitchFamily="18" charset="0"/>
              </a:rPr>
              <a:t>hôm</a:t>
            </a:r>
            <a:r>
              <a:rPr lang="en-US" altLang="vi-VN" sz="2400" b="0" dirty="0">
                <a:solidFill>
                  <a:srgbClr val="0000FF"/>
                </a:solidFill>
                <a:latin typeface="Times New Roman" panose="02020603050405020304" pitchFamily="18" charset="0"/>
                <a:cs typeface="Times New Roman" panose="02020603050405020304" pitchFamily="18" charset="0"/>
              </a:rPr>
              <a:t> nay </a:t>
            </a:r>
            <a:r>
              <a:rPr lang="en-US" altLang="vi-VN" sz="2400" b="0" dirty="0" err="1">
                <a:solidFill>
                  <a:srgbClr val="0000FF"/>
                </a:solidFill>
                <a:latin typeface="Times New Roman" panose="02020603050405020304" pitchFamily="18" charset="0"/>
                <a:cs typeface="Times New Roman" panose="02020603050405020304" pitchFamily="18" charset="0"/>
              </a:rPr>
              <a:t>tôi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học</a:t>
            </a:r>
            <a:r>
              <a:rPr lang="en-US" altLang="vi-VN" sz="2400" b="0" dirty="0">
                <a:solidFill>
                  <a:srgbClr val="0000FF"/>
                </a:solidFill>
                <a:latin typeface="Times New Roman" panose="02020603050405020304" pitchFamily="18" charset="0"/>
                <a:cs typeface="Times New Roman" panose="02020603050405020304" pitchFamily="18" charset="0"/>
              </a:rPr>
              <a:t>. </a:t>
            </a:r>
          </a:p>
        </p:txBody>
      </p:sp>
      <p:sp>
        <p:nvSpPr>
          <p:cNvPr id="5137" name="Line 17">
            <a:extLst>
              <a:ext uri="{FF2B5EF4-FFF2-40B4-BE49-F238E27FC236}">
                <a16:creationId xmlns:a16="http://schemas.microsoft.com/office/drawing/2014/main" xmlns="" id="{A7D4213A-84DC-4D49-B880-4049B0947AA3}"/>
              </a:ext>
            </a:extLst>
          </p:cNvPr>
          <p:cNvSpPr>
            <a:spLocks noChangeShapeType="1"/>
          </p:cNvSpPr>
          <p:nvPr/>
        </p:nvSpPr>
        <p:spPr bwMode="auto">
          <a:xfrm flipH="1">
            <a:off x="884238" y="4614863"/>
            <a:ext cx="152400" cy="4572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8" name="Text Box 18">
            <a:extLst>
              <a:ext uri="{FF2B5EF4-FFF2-40B4-BE49-F238E27FC236}">
                <a16:creationId xmlns:a16="http://schemas.microsoft.com/office/drawing/2014/main" xmlns="" id="{7751E3F7-C5DC-4AD9-BA44-F455B320319E}"/>
              </a:ext>
            </a:extLst>
          </p:cNvPr>
          <p:cNvSpPr txBox="1">
            <a:spLocks noChangeArrowheads="1"/>
          </p:cNvSpPr>
          <p:nvPr/>
        </p:nvSpPr>
        <p:spPr bwMode="auto">
          <a:xfrm>
            <a:off x="6553200" y="4510148"/>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Dấu</a:t>
            </a:r>
            <a:r>
              <a:rPr lang="en-US" altLang="vi-VN" sz="1800">
                <a:latin typeface="Times New Roman" panose="02020603050405020304" pitchFamily="18" charset="0"/>
                <a:cs typeface="Times New Roman" panose="02020603050405020304" pitchFamily="18" charset="0"/>
              </a:rPr>
              <a:t> </a:t>
            </a:r>
            <a:r>
              <a:rPr lang="en-US" altLang="vi-VN" sz="1800" u="sng">
                <a:solidFill>
                  <a:srgbClr val="FF0000"/>
                </a:solidFill>
                <a:latin typeface="Times New Roman" panose="02020603050405020304" pitchFamily="18" charset="0"/>
                <a:cs typeface="Times New Roman" panose="02020603050405020304" pitchFamily="18" charset="0"/>
              </a:rPr>
              <a:t>hai chấm</a:t>
            </a:r>
          </a:p>
        </p:txBody>
      </p:sp>
      <p:sp>
        <p:nvSpPr>
          <p:cNvPr id="5139" name="Text Box 19">
            <a:extLst>
              <a:ext uri="{FF2B5EF4-FFF2-40B4-BE49-F238E27FC236}">
                <a16:creationId xmlns:a16="http://schemas.microsoft.com/office/drawing/2014/main" xmlns="" id="{38765226-89E7-4009-8574-7135B70C1F09}"/>
              </a:ext>
            </a:extLst>
          </p:cNvPr>
          <p:cNvSpPr txBox="1">
            <a:spLocks noChangeArrowheads="1"/>
          </p:cNvSpPr>
          <p:nvPr/>
        </p:nvSpPr>
        <p:spPr bwMode="auto">
          <a:xfrm>
            <a:off x="152400" y="5181600"/>
            <a:ext cx="662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buFontTx/>
              <a:buNone/>
            </a:pPr>
            <a:r>
              <a:rPr lang="en-US" altLang="vi-VN" sz="2400" b="0" dirty="0">
                <a:solidFill>
                  <a:srgbClr val="0000FF"/>
                </a:solidFill>
                <a:latin typeface="Times New Roman" panose="02020603050405020304" pitchFamily="18" charset="0"/>
                <a:cs typeface="Times New Roman" panose="02020603050405020304" pitchFamily="18" charset="0"/>
              </a:rPr>
              <a:t>c) Kia </a:t>
            </a:r>
            <a:r>
              <a:rPr lang="en-US" altLang="vi-VN" sz="2400" b="0" dirty="0" err="1">
                <a:solidFill>
                  <a:srgbClr val="0000FF"/>
                </a:solidFill>
                <a:latin typeface="Times New Roman" panose="02020603050405020304" pitchFamily="18" charset="0"/>
                <a:cs typeface="Times New Roman" panose="02020603050405020304" pitchFamily="18" charset="0"/>
              </a:rPr>
              <a:t>là</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những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mái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nhà</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đứng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sau</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luỹ</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tre</a:t>
            </a:r>
            <a:r>
              <a:rPr lang="en-US" altLang="vi-VN" sz="2400" b="0" dirty="0">
                <a:solidFill>
                  <a:srgbClr val="0000FF"/>
                </a:solidFill>
                <a:latin typeface="Times New Roman" panose="02020603050405020304" pitchFamily="18" charset="0"/>
                <a:cs typeface="Times New Roman" panose="02020603050405020304" pitchFamily="18" charset="0"/>
              </a:rPr>
              <a:t> ;   </a:t>
            </a:r>
            <a:r>
              <a:rPr lang="en-US" altLang="vi-VN" sz="2400" b="0" dirty="0" err="1">
                <a:solidFill>
                  <a:srgbClr val="0000FF"/>
                </a:solidFill>
                <a:latin typeface="Times New Roman" panose="02020603050405020304" pitchFamily="18" charset="0"/>
                <a:cs typeface="Times New Roman" panose="02020603050405020304" pitchFamily="18" charset="0"/>
              </a:rPr>
              <a:t>đây</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là</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mái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đình</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cong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cong</a:t>
            </a:r>
            <a:r>
              <a:rPr lang="en-US" altLang="vi-VN" sz="2400" b="0" dirty="0">
                <a:solidFill>
                  <a:srgbClr val="0000FF"/>
                </a:solidFill>
                <a:latin typeface="Times New Roman" panose="02020603050405020304" pitchFamily="18" charset="0"/>
                <a:cs typeface="Times New Roman" panose="02020603050405020304" pitchFamily="18" charset="0"/>
              </a:rPr>
              <a:t> ;   </a:t>
            </a:r>
            <a:r>
              <a:rPr lang="en-US" altLang="vi-VN" sz="2400" b="0" dirty="0" err="1">
                <a:solidFill>
                  <a:srgbClr val="0000FF"/>
                </a:solidFill>
                <a:latin typeface="Times New Roman" panose="02020603050405020304" pitchFamily="18" charset="0"/>
                <a:cs typeface="Times New Roman" panose="02020603050405020304" pitchFamily="18" charset="0"/>
              </a:rPr>
              <a:t>kia</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nữa</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là</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sân</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phơi</a:t>
            </a:r>
            <a:r>
              <a:rPr lang="en-US" altLang="vi-VN" sz="2400" b="0" dirty="0">
                <a:solidFill>
                  <a:srgbClr val="0000FF"/>
                </a:solidFill>
                <a:latin typeface="Times New Roman" panose="02020603050405020304" pitchFamily="18" charset="0"/>
                <a:cs typeface="Times New Roman" panose="02020603050405020304" pitchFamily="18" charset="0"/>
              </a:rPr>
              <a:t>.</a:t>
            </a:r>
          </a:p>
        </p:txBody>
      </p:sp>
      <p:sp>
        <p:nvSpPr>
          <p:cNvPr id="5140" name="Line 20">
            <a:extLst>
              <a:ext uri="{FF2B5EF4-FFF2-40B4-BE49-F238E27FC236}">
                <a16:creationId xmlns:a16="http://schemas.microsoft.com/office/drawing/2014/main" xmlns="" id="{CF1CC084-DA3D-422D-B402-FB518A56539D}"/>
              </a:ext>
            </a:extLst>
          </p:cNvPr>
          <p:cNvSpPr>
            <a:spLocks noChangeShapeType="1"/>
          </p:cNvSpPr>
          <p:nvPr/>
        </p:nvSpPr>
        <p:spPr bwMode="auto">
          <a:xfrm flipH="1">
            <a:off x="5749925" y="5353050"/>
            <a:ext cx="133350"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1" name="Line 21">
            <a:extLst>
              <a:ext uri="{FF2B5EF4-FFF2-40B4-BE49-F238E27FC236}">
                <a16:creationId xmlns:a16="http://schemas.microsoft.com/office/drawing/2014/main" xmlns="" id="{60D4D824-6056-4A37-9670-C0338314CE81}"/>
              </a:ext>
            </a:extLst>
          </p:cNvPr>
          <p:cNvSpPr>
            <a:spLocks noChangeShapeType="1"/>
          </p:cNvSpPr>
          <p:nvPr/>
        </p:nvSpPr>
        <p:spPr bwMode="auto">
          <a:xfrm flipH="1">
            <a:off x="2919415" y="5932548"/>
            <a:ext cx="55562" cy="25558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42" name="Text Box 22">
            <a:extLst>
              <a:ext uri="{FF2B5EF4-FFF2-40B4-BE49-F238E27FC236}">
                <a16:creationId xmlns:a16="http://schemas.microsoft.com/office/drawing/2014/main" xmlns="" id="{2B4637B4-519A-4247-8FE3-D74ED5F111CD}"/>
              </a:ext>
            </a:extLst>
          </p:cNvPr>
          <p:cNvSpPr txBox="1">
            <a:spLocks noChangeArrowheads="1"/>
          </p:cNvSpPr>
          <p:nvPr/>
        </p:nvSpPr>
        <p:spPr bwMode="auto">
          <a:xfrm>
            <a:off x="6553200" y="5562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sz="1800">
                <a:solidFill>
                  <a:srgbClr val="0000FF"/>
                </a:solidFill>
                <a:latin typeface="Times New Roman" panose="02020603050405020304" pitchFamily="18" charset="0"/>
                <a:cs typeface="Times New Roman" panose="02020603050405020304" pitchFamily="18" charset="0"/>
              </a:rPr>
              <a:t>Các dấu </a:t>
            </a:r>
            <a:r>
              <a:rPr lang="en-US" altLang="vi-VN" sz="1800" u="sng">
                <a:solidFill>
                  <a:srgbClr val="FF0000"/>
                </a:solidFill>
                <a:latin typeface="Times New Roman" panose="02020603050405020304" pitchFamily="18" charset="0"/>
                <a:cs typeface="Times New Roman" panose="02020603050405020304" pitchFamily="18" charset="0"/>
              </a:rPr>
              <a:t>chấm phẩy</a:t>
            </a:r>
          </a:p>
        </p:txBody>
      </p:sp>
      <p:sp>
        <p:nvSpPr>
          <p:cNvPr id="3" name="Line 24">
            <a:extLst>
              <a:ext uri="{FF2B5EF4-FFF2-40B4-BE49-F238E27FC236}">
                <a16:creationId xmlns:a16="http://schemas.microsoft.com/office/drawing/2014/main" xmlns="" id="{7383F36A-515E-49E4-90D1-D8B6B72F2E01}"/>
              </a:ext>
            </a:extLst>
          </p:cNvPr>
          <p:cNvSpPr>
            <a:spLocks noChangeShapeType="1"/>
          </p:cNvSpPr>
          <p:nvPr/>
        </p:nvSpPr>
        <p:spPr bwMode="auto">
          <a:xfrm flipH="1">
            <a:off x="6858000" y="914400"/>
            <a:ext cx="46038" cy="510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Rectangle 12">
            <a:extLst>
              <a:ext uri="{FF2B5EF4-FFF2-40B4-BE49-F238E27FC236}">
                <a16:creationId xmlns:a16="http://schemas.microsoft.com/office/drawing/2014/main" xmlns="" id="{16C7934F-41BE-495C-99F6-4CDE1D44C507}"/>
              </a:ext>
            </a:extLst>
          </p:cNvPr>
          <p:cNvSpPr>
            <a:spLocks noChangeArrowheads="1"/>
          </p:cNvSpPr>
          <p:nvPr/>
        </p:nvSpPr>
        <p:spPr bwMode="auto">
          <a:xfrm>
            <a:off x="533400" y="152400"/>
            <a:ext cx="7010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cs typeface="Times New Roman" panose="02020603050405020304" pitchFamily="18" charset="0"/>
              </a:rPr>
              <a:t>1. Tìm các vế câu trong mỗi câu ghép dưới đây:</a:t>
            </a:r>
          </a:p>
        </p:txBody>
      </p:sp>
      <p:sp>
        <p:nvSpPr>
          <p:cNvPr id="24" name="Rectangle 2">
            <a:extLst>
              <a:ext uri="{FF2B5EF4-FFF2-40B4-BE49-F238E27FC236}">
                <a16:creationId xmlns:a16="http://schemas.microsoft.com/office/drawing/2014/main" xmlns="" id="{6D2ACF77-7C72-4F33-926C-B5FC076B1EFB}"/>
              </a:ext>
            </a:extLst>
          </p:cNvPr>
          <p:cNvSpPr txBox="1">
            <a:spLocks noChangeArrowheads="1"/>
          </p:cNvSpPr>
          <p:nvPr/>
        </p:nvSpPr>
        <p:spPr>
          <a:xfrm>
            <a:off x="369888" y="411163"/>
            <a:ext cx="8686800" cy="762000"/>
          </a:xfrm>
          <a:prstGeom prst="rect">
            <a:avLst/>
          </a:prstGeom>
        </p:spPr>
        <p:txBody>
          <a:bodyPr/>
          <a:lstStyle/>
          <a:p>
            <a:pPr>
              <a:lnSpc>
                <a:spcPct val="110000"/>
              </a:lnSpc>
              <a:defRPr/>
            </a:pPr>
            <a:r>
              <a:rPr lang="en-US" sz="2400" kern="0" dirty="0">
                <a:solidFill>
                  <a:srgbClr val="FF0000"/>
                </a:solidFill>
                <a:latin typeface="Times New Roman" panose="02020603050405020304" pitchFamily="18" charset="0"/>
                <a:ea typeface="+mj-ea"/>
                <a:cs typeface="Times New Roman" panose="02020603050405020304" pitchFamily="18" charset="0"/>
              </a:rPr>
              <a:t>2. </a:t>
            </a:r>
            <a:r>
              <a:rPr lang="en-US" sz="2400" kern="0" dirty="0" err="1">
                <a:solidFill>
                  <a:srgbClr val="FF0000"/>
                </a:solidFill>
                <a:latin typeface="Times New Roman" pitchFamily="18" charset="0"/>
                <a:ea typeface="+mj-ea"/>
                <a:cs typeface="Times New Roman" panose="02020603050405020304" pitchFamily="18" charset="0"/>
              </a:rPr>
              <a:t>Các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vế</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trong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câu</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ghép</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được</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nối</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bằng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những</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cách</a:t>
            </a:r>
            <a:r>
              <a:rPr lang="en-US" sz="2400" kern="0" dirty="0">
                <a:solidFill>
                  <a:srgbClr val="FF0000"/>
                </a:solidFill>
                <a:latin typeface="Times New Roman" pitchFamily="18" charset="0"/>
                <a:ea typeface="+mj-ea"/>
                <a:cs typeface="Times New Roman" panose="02020603050405020304" pitchFamily="18" charset="0"/>
              </a:rPr>
              <a:t> </a:t>
            </a:r>
            <a:r>
              <a:rPr lang="en-US" sz="2400" kern="0" dirty="0" err="1">
                <a:solidFill>
                  <a:srgbClr val="FF0000"/>
                </a:solidFill>
                <a:latin typeface="Times New Roman" pitchFamily="18" charset="0"/>
                <a:ea typeface="+mj-ea"/>
                <a:cs typeface="Times New Roman" panose="02020603050405020304" pitchFamily="18" charset="0"/>
              </a:rPr>
              <a:t>nào</a:t>
            </a:r>
            <a:r>
              <a:rPr lang="en-US" sz="2400" kern="0" dirty="0">
                <a:solidFill>
                  <a:srgbClr val="FF0000"/>
                </a:solidFill>
                <a:latin typeface="Times New Roman" pitchFamily="18" charset="0"/>
                <a:ea typeface="+mj-ea"/>
                <a:cs typeface="Times New Roman" panose="02020603050405020304" pitchFamily="18" charset="0"/>
              </a:rPr>
              <a:t>?</a:t>
            </a:r>
          </a:p>
        </p:txBody>
      </p:sp>
      <p:sp>
        <p:nvSpPr>
          <p:cNvPr id="25" name="TextBox 24">
            <a:extLst>
              <a:ext uri="{FF2B5EF4-FFF2-40B4-BE49-F238E27FC236}">
                <a16:creationId xmlns:a16="http://schemas.microsoft.com/office/drawing/2014/main" xmlns="" id="{7B06F4C6-2234-4DEE-8753-FDE1B2E1469C}"/>
              </a:ext>
            </a:extLst>
          </p:cNvPr>
          <p:cNvSpPr txBox="1">
            <a:spLocks noChangeArrowheads="1"/>
          </p:cNvSpPr>
          <p:nvPr/>
        </p:nvSpPr>
        <p:spPr bwMode="auto">
          <a:xfrm>
            <a:off x="2751139" y="1493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28" name="TextBox 27">
            <a:extLst>
              <a:ext uri="{FF2B5EF4-FFF2-40B4-BE49-F238E27FC236}">
                <a16:creationId xmlns:a16="http://schemas.microsoft.com/office/drawing/2014/main" xmlns="" id="{FBE8290E-80E0-4404-93CA-F48B4748BD47}"/>
              </a:ext>
            </a:extLst>
          </p:cNvPr>
          <p:cNvSpPr txBox="1">
            <a:spLocks noChangeArrowheads="1"/>
          </p:cNvSpPr>
          <p:nvPr/>
        </p:nvSpPr>
        <p:spPr bwMode="auto">
          <a:xfrm>
            <a:off x="2943226" y="20732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29" name="TextBox 28">
            <a:extLst>
              <a:ext uri="{FF2B5EF4-FFF2-40B4-BE49-F238E27FC236}">
                <a16:creationId xmlns:a16="http://schemas.microsoft.com/office/drawing/2014/main" xmlns="" id="{459538EA-B045-4448-99D3-F291A42344C2}"/>
              </a:ext>
            </a:extLst>
          </p:cNvPr>
          <p:cNvSpPr txBox="1">
            <a:spLocks noChangeArrowheads="1"/>
          </p:cNvSpPr>
          <p:nvPr/>
        </p:nvSpPr>
        <p:spPr bwMode="auto">
          <a:xfrm>
            <a:off x="3333446" y="259080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endParaRPr lang="en-US" altLang="vi-VN" sz="2400">
              <a:solidFill>
                <a:srgbClr val="FF0000"/>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xmlns="" id="{4923FE60-0434-4CE9-871B-A98D1EDD9982}"/>
              </a:ext>
            </a:extLst>
          </p:cNvPr>
          <p:cNvSpPr txBox="1">
            <a:spLocks noChangeArrowheads="1"/>
          </p:cNvSpPr>
          <p:nvPr/>
        </p:nvSpPr>
        <p:spPr bwMode="auto">
          <a:xfrm>
            <a:off x="3505201" y="322738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2" name="TextBox 31">
            <a:extLst>
              <a:ext uri="{FF2B5EF4-FFF2-40B4-BE49-F238E27FC236}">
                <a16:creationId xmlns:a16="http://schemas.microsoft.com/office/drawing/2014/main" xmlns="" id="{591E6FC8-3FAE-42F6-B065-A2884402C596}"/>
              </a:ext>
            </a:extLst>
          </p:cNvPr>
          <p:cNvSpPr txBox="1">
            <a:spLocks noChangeArrowheads="1"/>
          </p:cNvSpPr>
          <p:nvPr/>
        </p:nvSpPr>
        <p:spPr bwMode="auto">
          <a:xfrm>
            <a:off x="3167063" y="44148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3" name="TextBox 32">
            <a:extLst>
              <a:ext uri="{FF2B5EF4-FFF2-40B4-BE49-F238E27FC236}">
                <a16:creationId xmlns:a16="http://schemas.microsoft.com/office/drawing/2014/main" xmlns="" id="{7A055500-716C-401B-A78B-C66F7FD7C36D}"/>
              </a:ext>
            </a:extLst>
          </p:cNvPr>
          <p:cNvSpPr txBox="1">
            <a:spLocks noChangeArrowheads="1"/>
          </p:cNvSpPr>
          <p:nvPr/>
        </p:nvSpPr>
        <p:spPr bwMode="auto">
          <a:xfrm>
            <a:off x="3881438" y="5578475"/>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1</a:t>
            </a:r>
          </a:p>
        </p:txBody>
      </p:sp>
      <p:sp>
        <p:nvSpPr>
          <p:cNvPr id="34" name="TextBox 33">
            <a:extLst>
              <a:ext uri="{FF2B5EF4-FFF2-40B4-BE49-F238E27FC236}">
                <a16:creationId xmlns:a16="http://schemas.microsoft.com/office/drawing/2014/main" xmlns="" id="{F04C937C-523E-4BC2-B386-D9215626DA48}"/>
              </a:ext>
            </a:extLst>
          </p:cNvPr>
          <p:cNvSpPr txBox="1">
            <a:spLocks noChangeArrowheads="1"/>
          </p:cNvSpPr>
          <p:nvPr/>
        </p:nvSpPr>
        <p:spPr bwMode="auto">
          <a:xfrm>
            <a:off x="2438401" y="495300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5" name="TextBox 34">
            <a:extLst>
              <a:ext uri="{FF2B5EF4-FFF2-40B4-BE49-F238E27FC236}">
                <a16:creationId xmlns:a16="http://schemas.microsoft.com/office/drawing/2014/main" xmlns="" id="{48202D59-E883-4CED-AD0F-30CD68A9AB7F}"/>
              </a:ext>
            </a:extLst>
          </p:cNvPr>
          <p:cNvSpPr txBox="1">
            <a:spLocks noChangeArrowheads="1"/>
          </p:cNvSpPr>
          <p:nvPr/>
        </p:nvSpPr>
        <p:spPr bwMode="auto">
          <a:xfrm>
            <a:off x="1592264" y="6218238"/>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2</a:t>
            </a:r>
          </a:p>
        </p:txBody>
      </p:sp>
      <p:sp>
        <p:nvSpPr>
          <p:cNvPr id="36" name="TextBox 35">
            <a:extLst>
              <a:ext uri="{FF2B5EF4-FFF2-40B4-BE49-F238E27FC236}">
                <a16:creationId xmlns:a16="http://schemas.microsoft.com/office/drawing/2014/main" xmlns="" id="{28867234-A20F-490D-B56F-5C535D2E84DF}"/>
              </a:ext>
            </a:extLst>
          </p:cNvPr>
          <p:cNvSpPr txBox="1">
            <a:spLocks noChangeArrowheads="1"/>
          </p:cNvSpPr>
          <p:nvPr/>
        </p:nvSpPr>
        <p:spPr bwMode="auto">
          <a:xfrm>
            <a:off x="4019551" y="6242050"/>
            <a:ext cx="619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a:solidFill>
                  <a:srgbClr val="FF0000"/>
                </a:solidFill>
                <a:latin typeface="Times New Roman" panose="02020603050405020304" pitchFamily="18" charset="0"/>
                <a:cs typeface="Times New Roman" panose="02020603050405020304" pitchFamily="18" charset="0"/>
              </a:rPr>
              <a:t>vế 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129"/>
                                        </p:tgtEl>
                                        <p:attrNameLst>
                                          <p:attrName>style.visibility</p:attrName>
                                        </p:attrNameLst>
                                      </p:cBhvr>
                                      <p:to>
                                        <p:strVal val="visible"/>
                                      </p:to>
                                    </p:set>
                                    <p:animEffect transition="in" filter="strips(downLeft)">
                                      <p:cBhvr>
                                        <p:cTn id="12" dur="500"/>
                                        <p:tgtEl>
                                          <p:spTgt spid="5129"/>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par>
                                <p:cTn id="20" presetID="53"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8" presetClass="entr" presetSubtype="12" fill="hold" nodeType="clickEffect">
                                  <p:stCondLst>
                                    <p:cond delay="0"/>
                                  </p:stCondLst>
                                  <p:childTnLst>
                                    <p:set>
                                      <p:cBhvr>
                                        <p:cTn id="28" dur="1" fill="hold">
                                          <p:stCondLst>
                                            <p:cond delay="0"/>
                                          </p:stCondLst>
                                        </p:cTn>
                                        <p:tgtEl>
                                          <p:spTgt spid="5134"/>
                                        </p:tgtEl>
                                        <p:attrNameLst>
                                          <p:attrName>style.visibility</p:attrName>
                                        </p:attrNameLst>
                                      </p:cBhvr>
                                      <p:to>
                                        <p:strVal val="visible"/>
                                      </p:to>
                                    </p:set>
                                    <p:animEffect transition="in" filter="strips(downLeft)">
                                      <p:cBhvr>
                                        <p:cTn id="29" dur="500"/>
                                        <p:tgtEl>
                                          <p:spTgt spid="5134"/>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subTnLst>
                                    <p:audio>
                                      <p:cMediaNode>
                                        <p:cTn display="0" masterRel="sameClick">
                                          <p:stCondLst>
                                            <p:cond evt="begin" delay="0">
                                              <p:tn val="32"/>
                                            </p:cond>
                                          </p:stCondLst>
                                          <p:endCondLst>
                                            <p:cond evt="onStopAudio" delay="0">
                                              <p:tgtEl>
                                                <p:sldTgt/>
                                              </p:tgtEl>
                                            </p:cond>
                                          </p:endCondLst>
                                        </p:cTn>
                                        <p:tgtEl>
                                          <p:sndTgt r:embed="rId3" name="chimes.wav"/>
                                        </p:tgtEl>
                                      </p:cMediaNode>
                                    </p:audio>
                                  </p:subTnLst>
                                </p:cTn>
                              </p:par>
                              <p:par>
                                <p:cTn id="37" presetID="53"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animEffect transition="in" filter="fade">
                                      <p:cBhvr>
                                        <p:cTn id="41" dur="500"/>
                                        <p:tgtEl>
                                          <p:spTgt spid="3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5136"/>
                                        </p:tgtEl>
                                        <p:attrNameLst>
                                          <p:attrName>style.visibility</p:attrName>
                                        </p:attrNameLst>
                                      </p:cBhvr>
                                      <p:to>
                                        <p:strVal val="visible"/>
                                      </p:to>
                                    </p:set>
                                    <p:animEffect transition="in" filter="strips(downLeft)">
                                      <p:cBhvr>
                                        <p:cTn id="46" dur="500"/>
                                        <p:tgtEl>
                                          <p:spTgt spid="513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nodeType="clickEffect">
                                  <p:stCondLst>
                                    <p:cond delay="0"/>
                                  </p:stCondLst>
                                  <p:childTnLst>
                                    <p:set>
                                      <p:cBhvr>
                                        <p:cTn id="50" dur="1" fill="hold">
                                          <p:stCondLst>
                                            <p:cond delay="0"/>
                                          </p:stCondLst>
                                        </p:cTn>
                                        <p:tgtEl>
                                          <p:spTgt spid="5137"/>
                                        </p:tgtEl>
                                        <p:attrNameLst>
                                          <p:attrName>style.visibility</p:attrName>
                                        </p:attrNameLst>
                                      </p:cBhvr>
                                      <p:to>
                                        <p:strVal val="visible"/>
                                      </p:to>
                                    </p:set>
                                    <p:anim calcmode="lin" valueType="num">
                                      <p:cBhvr>
                                        <p:cTn id="51" dur="500" fill="hold"/>
                                        <p:tgtEl>
                                          <p:spTgt spid="5137"/>
                                        </p:tgtEl>
                                        <p:attrNameLst>
                                          <p:attrName>ppt_w</p:attrName>
                                        </p:attrNameLst>
                                      </p:cBhvr>
                                      <p:tavLst>
                                        <p:tav tm="0">
                                          <p:val>
                                            <p:fltVal val="0"/>
                                          </p:val>
                                        </p:tav>
                                        <p:tav tm="100000">
                                          <p:val>
                                            <p:strVal val="#ppt_w"/>
                                          </p:val>
                                        </p:tav>
                                      </p:tavLst>
                                    </p:anim>
                                    <p:anim calcmode="lin" valueType="num">
                                      <p:cBhvr>
                                        <p:cTn id="52" dur="500" fill="hold"/>
                                        <p:tgtEl>
                                          <p:spTgt spid="513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5"/>
                                            </p:cond>
                                          </p:stCondLst>
                                          <p:endCondLst>
                                            <p:cond evt="onStopAudio" delay="0">
                                              <p:tgtEl>
                                                <p:sldTgt/>
                                              </p:tgtEl>
                                            </p:cond>
                                          </p:endCondLst>
                                        </p:cTn>
                                        <p:tgtEl>
                                          <p:sndTgt r:embed="rId3" name="chimes.wav"/>
                                        </p:tgtEl>
                                      </p:cMediaNode>
                                    </p:audio>
                                  </p:subTnLst>
                                </p:cTn>
                              </p:par>
                              <p:par>
                                <p:cTn id="59" presetID="23" presetClass="entr" presetSubtype="16"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fltVal val="0"/>
                                          </p:val>
                                        </p:tav>
                                        <p:tav tm="100000">
                                          <p:val>
                                            <p:strVal val="#ppt_w"/>
                                          </p:val>
                                        </p:tav>
                                      </p:tavLst>
                                    </p:anim>
                                    <p:anim calcmode="lin" valueType="num">
                                      <p:cBhvr>
                                        <p:cTn id="62" dur="500" fill="hold"/>
                                        <p:tgtEl>
                                          <p:spTgt spid="34"/>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12" fill="hold" grpId="0" nodeType="clickEffect">
                                  <p:stCondLst>
                                    <p:cond delay="0"/>
                                  </p:stCondLst>
                                  <p:childTnLst>
                                    <p:set>
                                      <p:cBhvr>
                                        <p:cTn id="66" dur="1" fill="hold">
                                          <p:stCondLst>
                                            <p:cond delay="0"/>
                                          </p:stCondLst>
                                        </p:cTn>
                                        <p:tgtEl>
                                          <p:spTgt spid="5139"/>
                                        </p:tgtEl>
                                        <p:attrNameLst>
                                          <p:attrName>style.visibility</p:attrName>
                                        </p:attrNameLst>
                                      </p:cBhvr>
                                      <p:to>
                                        <p:strVal val="visible"/>
                                      </p:to>
                                    </p:set>
                                    <p:animEffect transition="in" filter="strips(downLeft)">
                                      <p:cBhvr>
                                        <p:cTn id="67" dur="500"/>
                                        <p:tgtEl>
                                          <p:spTgt spid="513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nodeType="clickEffect">
                                  <p:stCondLst>
                                    <p:cond delay="0"/>
                                  </p:stCondLst>
                                  <p:childTnLst>
                                    <p:set>
                                      <p:cBhvr>
                                        <p:cTn id="71" dur="1" fill="hold">
                                          <p:stCondLst>
                                            <p:cond delay="0"/>
                                          </p:stCondLst>
                                        </p:cTn>
                                        <p:tgtEl>
                                          <p:spTgt spid="5140"/>
                                        </p:tgtEl>
                                        <p:attrNameLst>
                                          <p:attrName>style.visibility</p:attrName>
                                        </p:attrNameLst>
                                      </p:cBhvr>
                                      <p:to>
                                        <p:strVal val="visible"/>
                                      </p:to>
                                    </p:set>
                                    <p:anim calcmode="lin" valueType="num">
                                      <p:cBhvr>
                                        <p:cTn id="72" dur="500" fill="hold"/>
                                        <p:tgtEl>
                                          <p:spTgt spid="5140"/>
                                        </p:tgtEl>
                                        <p:attrNameLst>
                                          <p:attrName>ppt_w</p:attrName>
                                        </p:attrNameLst>
                                      </p:cBhvr>
                                      <p:tavLst>
                                        <p:tav tm="0">
                                          <p:val>
                                            <p:fltVal val="0"/>
                                          </p:val>
                                        </p:tav>
                                        <p:tav tm="100000">
                                          <p:val>
                                            <p:strVal val="#ppt_w"/>
                                          </p:val>
                                        </p:tav>
                                      </p:tavLst>
                                    </p:anim>
                                    <p:anim calcmode="lin" valueType="num">
                                      <p:cBhvr>
                                        <p:cTn id="73" dur="500" fill="hold"/>
                                        <p:tgtEl>
                                          <p:spTgt spid="51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0"/>
                                            </p:cond>
                                          </p:stCondLst>
                                          <p:endCondLst>
                                            <p:cond evt="onStopAudio" delay="0">
                                              <p:tgtEl>
                                                <p:sldTgt/>
                                              </p:tgtEl>
                                            </p:cond>
                                          </p:endCondLst>
                                        </p:cTn>
                                        <p:tgtEl>
                                          <p:sndTgt r:embed="rId3" name="chimes.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16" fill="hold" nodeType="clickEffect">
                                  <p:stCondLst>
                                    <p:cond delay="0"/>
                                  </p:stCondLst>
                                  <p:childTnLst>
                                    <p:set>
                                      <p:cBhvr>
                                        <p:cTn id="77" dur="1" fill="hold">
                                          <p:stCondLst>
                                            <p:cond delay="0"/>
                                          </p:stCondLst>
                                        </p:cTn>
                                        <p:tgtEl>
                                          <p:spTgt spid="5141"/>
                                        </p:tgtEl>
                                        <p:attrNameLst>
                                          <p:attrName>style.visibility</p:attrName>
                                        </p:attrNameLst>
                                      </p:cBhvr>
                                      <p:to>
                                        <p:strVal val="visible"/>
                                      </p:to>
                                    </p:set>
                                    <p:anim calcmode="lin" valueType="num">
                                      <p:cBhvr>
                                        <p:cTn id="78" dur="500" fill="hold"/>
                                        <p:tgtEl>
                                          <p:spTgt spid="5141"/>
                                        </p:tgtEl>
                                        <p:attrNameLst>
                                          <p:attrName>ppt_w</p:attrName>
                                        </p:attrNameLst>
                                      </p:cBhvr>
                                      <p:tavLst>
                                        <p:tav tm="0">
                                          <p:val>
                                            <p:fltVal val="0"/>
                                          </p:val>
                                        </p:tav>
                                        <p:tav tm="100000">
                                          <p:val>
                                            <p:strVal val="#ppt_w"/>
                                          </p:val>
                                        </p:tav>
                                      </p:tavLst>
                                    </p:anim>
                                    <p:anim calcmode="lin" valueType="num">
                                      <p:cBhvr>
                                        <p:cTn id="79" dur="500" fill="hold"/>
                                        <p:tgtEl>
                                          <p:spTgt spid="51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6"/>
                                            </p:cond>
                                          </p:stCondLst>
                                          <p:endCondLst>
                                            <p:cond evt="onStopAudio" delay="0">
                                              <p:tgtEl>
                                                <p:sldTgt/>
                                              </p:tgtEl>
                                            </p:cond>
                                          </p:endCondLst>
                                        </p:cTn>
                                        <p:tgtEl>
                                          <p:sndTgt r:embed="rId3"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18" presetClass="entr" presetSubtype="12"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strips(downLeft)">
                                      <p:cBhvr>
                                        <p:cTn id="84" dur="500"/>
                                        <p:tgtEl>
                                          <p:spTgt spid="33"/>
                                        </p:tgtEl>
                                      </p:cBhvr>
                                    </p:animEffect>
                                  </p:childTnLst>
                                  <p:subTnLst>
                                    <p:audio>
                                      <p:cMediaNode>
                                        <p:cTn display="0" masterRel="sameClick">
                                          <p:stCondLst>
                                            <p:cond evt="begin" delay="0">
                                              <p:tn val="82"/>
                                            </p:cond>
                                          </p:stCondLst>
                                          <p:endCondLst>
                                            <p:cond evt="onStopAudio" delay="0">
                                              <p:tgtEl>
                                                <p:sldTgt/>
                                              </p:tgtEl>
                                            </p:cond>
                                          </p:endCondLst>
                                        </p:cTn>
                                        <p:tgtEl>
                                          <p:sndTgt r:embed="rId3" name="chimes.wav"/>
                                        </p:tgtEl>
                                      </p:cMediaNode>
                                    </p:audio>
                                  </p:subTnLst>
                                </p:cTn>
                              </p:par>
                              <p:par>
                                <p:cTn id="85" presetID="18" presetClass="entr" presetSubtype="1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strips(downLeft)">
                                      <p:cBhvr>
                                        <p:cTn id="87" dur="500"/>
                                        <p:tgtEl>
                                          <p:spTgt spid="35"/>
                                        </p:tgtEl>
                                      </p:cBhvr>
                                    </p:animEffect>
                                  </p:childTnLst>
                                </p:cTn>
                              </p:par>
                              <p:par>
                                <p:cTn id="88" presetID="18" presetClass="entr" presetSubtype="12"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strips(downLeft)">
                                      <p:cBhvr>
                                        <p:cTn id="90" dur="500"/>
                                        <p:tgtEl>
                                          <p:spTgt spid="36"/>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xit" presetSubtype="12" fill="hold" grpId="0" nodeType="clickEffect">
                                  <p:stCondLst>
                                    <p:cond delay="0"/>
                                  </p:stCondLst>
                                  <p:childTnLst>
                                    <p:animEffect transition="out" filter="strips(downLeft)">
                                      <p:cBhvr>
                                        <p:cTn id="94" dur="500"/>
                                        <p:tgtEl>
                                          <p:spTgt spid="23"/>
                                        </p:tgtEl>
                                      </p:cBhvr>
                                    </p:animEffect>
                                    <p:set>
                                      <p:cBhvr>
                                        <p:cTn id="95" dur="1" fill="hold">
                                          <p:stCondLst>
                                            <p:cond delay="499"/>
                                          </p:stCondLst>
                                        </p:cTn>
                                        <p:tgtEl>
                                          <p:spTgt spid="2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6" presetClass="entr" presetSubtype="26"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Effect transition="in" filter="barn(inHorizontal)">
                                      <p:cBhvr>
                                        <p:cTn id="100" dur="500"/>
                                        <p:tgtEl>
                                          <p:spTgt spid="24"/>
                                        </p:tgtEl>
                                      </p:cBhvr>
                                    </p:animEffect>
                                  </p:childTnLst>
                                  <p:subTnLst>
                                    <p:audio>
                                      <p:cMediaNode>
                                        <p:cTn display="0" masterRel="sameClick">
                                          <p:stCondLst>
                                            <p:cond evt="begin" delay="0">
                                              <p:tn val="98"/>
                                            </p:cond>
                                          </p:stCondLst>
                                          <p:endCondLst>
                                            <p:cond evt="onStopAudio" delay="0">
                                              <p:tgtEl>
                                                <p:sldTgt/>
                                              </p:tgtEl>
                                            </p:cond>
                                          </p:endCondLst>
                                        </p:cTn>
                                        <p:tgtEl>
                                          <p:sndTgt r:embed="rId3" name="chimes.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23" presetClass="entr" presetSubtype="16" repeatCount="3000" fill="hold" grpId="0" nodeType="clickEffect">
                                  <p:stCondLst>
                                    <p:cond delay="0"/>
                                  </p:stCondLst>
                                  <p:childTnLst>
                                    <p:set>
                                      <p:cBhvr>
                                        <p:cTn id="104" dur="1" fill="hold">
                                          <p:stCondLst>
                                            <p:cond delay="0"/>
                                          </p:stCondLst>
                                        </p:cTn>
                                        <p:tgtEl>
                                          <p:spTgt spid="5161"/>
                                        </p:tgtEl>
                                        <p:attrNameLst>
                                          <p:attrName>style.visibility</p:attrName>
                                        </p:attrNameLst>
                                      </p:cBhvr>
                                      <p:to>
                                        <p:strVal val="visible"/>
                                      </p:to>
                                    </p:set>
                                    <p:anim calcmode="lin" valueType="num">
                                      <p:cBhvr>
                                        <p:cTn id="105" dur="500" fill="hold"/>
                                        <p:tgtEl>
                                          <p:spTgt spid="5161"/>
                                        </p:tgtEl>
                                        <p:attrNameLst>
                                          <p:attrName>ppt_w</p:attrName>
                                        </p:attrNameLst>
                                      </p:cBhvr>
                                      <p:tavLst>
                                        <p:tav tm="0">
                                          <p:val>
                                            <p:fltVal val="0"/>
                                          </p:val>
                                        </p:tav>
                                        <p:tav tm="100000">
                                          <p:val>
                                            <p:strVal val="#ppt_w"/>
                                          </p:val>
                                        </p:tav>
                                      </p:tavLst>
                                    </p:anim>
                                    <p:anim calcmode="lin" valueType="num">
                                      <p:cBhvr>
                                        <p:cTn id="106" dur="500" fill="hold"/>
                                        <p:tgtEl>
                                          <p:spTgt spid="5161"/>
                                        </p:tgtEl>
                                        <p:attrNameLst>
                                          <p:attrName>ppt_h</p:attrName>
                                        </p:attrNameLst>
                                      </p:cBhvr>
                                      <p:tavLst>
                                        <p:tav tm="0">
                                          <p:val>
                                            <p:fltVal val="0"/>
                                          </p:val>
                                        </p:tav>
                                        <p:tav tm="100000">
                                          <p:val>
                                            <p:strVal val="#ppt_h"/>
                                          </p:val>
                                        </p:tav>
                                      </p:tavLst>
                                    </p:anim>
                                  </p:childTnLst>
                                </p:cTn>
                              </p:par>
                              <p:par>
                                <p:cTn id="107" presetID="23" presetClass="entr" presetSubtype="16" repeatCount="3000" fill="hold" grpId="0" nodeType="withEffect">
                                  <p:stCondLst>
                                    <p:cond delay="0"/>
                                  </p:stCondLst>
                                  <p:childTnLst>
                                    <p:set>
                                      <p:cBhvr>
                                        <p:cTn id="108" dur="1" fill="hold">
                                          <p:stCondLst>
                                            <p:cond delay="0"/>
                                          </p:stCondLst>
                                        </p:cTn>
                                        <p:tgtEl>
                                          <p:spTgt spid="5131"/>
                                        </p:tgtEl>
                                        <p:attrNameLst>
                                          <p:attrName>style.visibility</p:attrName>
                                        </p:attrNameLst>
                                      </p:cBhvr>
                                      <p:to>
                                        <p:strVal val="visible"/>
                                      </p:to>
                                    </p:set>
                                    <p:anim calcmode="lin" valueType="num">
                                      <p:cBhvr>
                                        <p:cTn id="109" dur="500" fill="hold"/>
                                        <p:tgtEl>
                                          <p:spTgt spid="5131"/>
                                        </p:tgtEl>
                                        <p:attrNameLst>
                                          <p:attrName>ppt_w</p:attrName>
                                        </p:attrNameLst>
                                      </p:cBhvr>
                                      <p:tavLst>
                                        <p:tav tm="0">
                                          <p:val>
                                            <p:fltVal val="0"/>
                                          </p:val>
                                        </p:tav>
                                        <p:tav tm="100000">
                                          <p:val>
                                            <p:strVal val="#ppt_w"/>
                                          </p:val>
                                        </p:tav>
                                      </p:tavLst>
                                    </p:anim>
                                    <p:anim calcmode="lin" valueType="num">
                                      <p:cBhvr>
                                        <p:cTn id="110" dur="500" fill="hold"/>
                                        <p:tgtEl>
                                          <p:spTgt spid="513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7"/>
                                            </p:cond>
                                          </p:stCondLst>
                                          <p:endCondLst>
                                            <p:cond evt="onStopAudio" delay="0">
                                              <p:tgtEl>
                                                <p:sldTgt/>
                                              </p:tgtEl>
                                            </p:cond>
                                          </p:endCondLst>
                                        </p:cTn>
                                        <p:tgtEl>
                                          <p:sndTgt r:embed="rId4" name="camera.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16" repeatCount="3000" fill="hold" grpId="0" nodeType="clickEffect">
                                  <p:stCondLst>
                                    <p:cond delay="0"/>
                                  </p:stCondLst>
                                  <p:childTnLst>
                                    <p:set>
                                      <p:cBhvr>
                                        <p:cTn id="114" dur="1" fill="hold">
                                          <p:stCondLst>
                                            <p:cond delay="0"/>
                                          </p:stCondLst>
                                        </p:cTn>
                                        <p:tgtEl>
                                          <p:spTgt spid="5135"/>
                                        </p:tgtEl>
                                        <p:attrNameLst>
                                          <p:attrName>style.visibility</p:attrName>
                                        </p:attrNameLst>
                                      </p:cBhvr>
                                      <p:to>
                                        <p:strVal val="visible"/>
                                      </p:to>
                                    </p:set>
                                    <p:anim calcmode="lin" valueType="num">
                                      <p:cBhvr>
                                        <p:cTn id="115" dur="500" fill="hold"/>
                                        <p:tgtEl>
                                          <p:spTgt spid="5135"/>
                                        </p:tgtEl>
                                        <p:attrNameLst>
                                          <p:attrName>ppt_w</p:attrName>
                                        </p:attrNameLst>
                                      </p:cBhvr>
                                      <p:tavLst>
                                        <p:tav tm="0">
                                          <p:val>
                                            <p:fltVal val="0"/>
                                          </p:val>
                                        </p:tav>
                                        <p:tav tm="100000">
                                          <p:val>
                                            <p:strVal val="#ppt_w"/>
                                          </p:val>
                                        </p:tav>
                                      </p:tavLst>
                                    </p:anim>
                                    <p:anim calcmode="lin" valueType="num">
                                      <p:cBhvr>
                                        <p:cTn id="116" dur="500" fill="hold"/>
                                        <p:tgtEl>
                                          <p:spTgt spid="513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13"/>
                                            </p:cond>
                                          </p:stCondLst>
                                          <p:endCondLst>
                                            <p:cond evt="onStopAudio" delay="0">
                                              <p:tgtEl>
                                                <p:sldTgt/>
                                              </p:tgtEl>
                                            </p:cond>
                                          </p:endCondLst>
                                        </p:cTn>
                                        <p:tgtEl>
                                          <p:sndTgt r:embed="rId4" name="camera.wav"/>
                                        </p:tgtEl>
                                      </p:cMediaNode>
                                    </p:audio>
                                  </p:subTnLst>
                                </p:cTn>
                              </p:par>
                              <p:par>
                                <p:cTn id="117" presetID="23" presetClass="entr" presetSubtype="16" repeatCount="3000" fill="hold" grpId="0" nodeType="withEffect">
                                  <p:stCondLst>
                                    <p:cond delay="0"/>
                                  </p:stCondLst>
                                  <p:childTnLst>
                                    <p:set>
                                      <p:cBhvr>
                                        <p:cTn id="118" dur="1" fill="hold">
                                          <p:stCondLst>
                                            <p:cond delay="0"/>
                                          </p:stCondLst>
                                        </p:cTn>
                                        <p:tgtEl>
                                          <p:spTgt spid="5162"/>
                                        </p:tgtEl>
                                        <p:attrNameLst>
                                          <p:attrName>style.visibility</p:attrName>
                                        </p:attrNameLst>
                                      </p:cBhvr>
                                      <p:to>
                                        <p:strVal val="visible"/>
                                      </p:to>
                                    </p:set>
                                    <p:anim calcmode="lin" valueType="num">
                                      <p:cBhvr>
                                        <p:cTn id="119" dur="500" fill="hold"/>
                                        <p:tgtEl>
                                          <p:spTgt spid="5162"/>
                                        </p:tgtEl>
                                        <p:attrNameLst>
                                          <p:attrName>ppt_w</p:attrName>
                                        </p:attrNameLst>
                                      </p:cBhvr>
                                      <p:tavLst>
                                        <p:tav tm="0">
                                          <p:val>
                                            <p:fltVal val="0"/>
                                          </p:val>
                                        </p:tav>
                                        <p:tav tm="100000">
                                          <p:val>
                                            <p:strVal val="#ppt_w"/>
                                          </p:val>
                                        </p:tav>
                                      </p:tavLst>
                                    </p:anim>
                                    <p:anim calcmode="lin" valueType="num">
                                      <p:cBhvr>
                                        <p:cTn id="120" dur="500" fill="hold"/>
                                        <p:tgtEl>
                                          <p:spTgt spid="5162"/>
                                        </p:tgtEl>
                                        <p:attrNameLst>
                                          <p:attrName>ppt_h</p:attrName>
                                        </p:attrNameLst>
                                      </p:cBhvr>
                                      <p:tavLst>
                                        <p:tav tm="0">
                                          <p:val>
                                            <p:fltVal val="0"/>
                                          </p:val>
                                        </p:tav>
                                        <p:tav tm="100000">
                                          <p:val>
                                            <p:strVal val="#ppt_h"/>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3" presetClass="entr" presetSubtype="16" repeatCount="3000" fill="hold" grpId="0" nodeType="clickEffect">
                                  <p:stCondLst>
                                    <p:cond delay="0"/>
                                  </p:stCondLst>
                                  <p:childTnLst>
                                    <p:set>
                                      <p:cBhvr>
                                        <p:cTn id="124" dur="1" fill="hold">
                                          <p:stCondLst>
                                            <p:cond delay="0"/>
                                          </p:stCondLst>
                                        </p:cTn>
                                        <p:tgtEl>
                                          <p:spTgt spid="5138"/>
                                        </p:tgtEl>
                                        <p:attrNameLst>
                                          <p:attrName>style.visibility</p:attrName>
                                        </p:attrNameLst>
                                      </p:cBhvr>
                                      <p:to>
                                        <p:strVal val="visible"/>
                                      </p:to>
                                    </p:set>
                                    <p:anim calcmode="lin" valueType="num">
                                      <p:cBhvr>
                                        <p:cTn id="125" dur="500" fill="hold"/>
                                        <p:tgtEl>
                                          <p:spTgt spid="5138"/>
                                        </p:tgtEl>
                                        <p:attrNameLst>
                                          <p:attrName>ppt_w</p:attrName>
                                        </p:attrNameLst>
                                      </p:cBhvr>
                                      <p:tavLst>
                                        <p:tav tm="0">
                                          <p:val>
                                            <p:fltVal val="0"/>
                                          </p:val>
                                        </p:tav>
                                        <p:tav tm="100000">
                                          <p:val>
                                            <p:strVal val="#ppt_w"/>
                                          </p:val>
                                        </p:tav>
                                      </p:tavLst>
                                    </p:anim>
                                    <p:anim calcmode="lin" valueType="num">
                                      <p:cBhvr>
                                        <p:cTn id="126" dur="500" fill="hold"/>
                                        <p:tgtEl>
                                          <p:spTgt spid="51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23"/>
                                            </p:cond>
                                          </p:stCondLst>
                                          <p:endCondLst>
                                            <p:cond evt="onStopAudio" delay="0">
                                              <p:tgtEl>
                                                <p:sldTgt/>
                                              </p:tgtEl>
                                            </p:cond>
                                          </p:endCondLst>
                                        </p:cTn>
                                        <p:tgtEl>
                                          <p:sndTgt r:embed="rId4" name="camera.wav"/>
                                        </p:tgtEl>
                                      </p:cMediaNode>
                                    </p:audio>
                                  </p:subTnLst>
                                </p:cTn>
                              </p:par>
                              <p:par>
                                <p:cTn id="127" presetID="23" presetClass="entr" presetSubtype="16" repeatCount="3000" fill="hold" grpId="0" nodeType="withEffect">
                                  <p:stCondLst>
                                    <p:cond delay="0"/>
                                  </p:stCondLst>
                                  <p:childTnLst>
                                    <p:set>
                                      <p:cBhvr>
                                        <p:cTn id="128" dur="1" fill="hold">
                                          <p:stCondLst>
                                            <p:cond delay="0"/>
                                          </p:stCondLst>
                                        </p:cTn>
                                        <p:tgtEl>
                                          <p:spTgt spid="5163"/>
                                        </p:tgtEl>
                                        <p:attrNameLst>
                                          <p:attrName>style.visibility</p:attrName>
                                        </p:attrNameLst>
                                      </p:cBhvr>
                                      <p:to>
                                        <p:strVal val="visible"/>
                                      </p:to>
                                    </p:set>
                                    <p:anim calcmode="lin" valueType="num">
                                      <p:cBhvr>
                                        <p:cTn id="129" dur="500" fill="hold"/>
                                        <p:tgtEl>
                                          <p:spTgt spid="5163"/>
                                        </p:tgtEl>
                                        <p:attrNameLst>
                                          <p:attrName>ppt_w</p:attrName>
                                        </p:attrNameLst>
                                      </p:cBhvr>
                                      <p:tavLst>
                                        <p:tav tm="0">
                                          <p:val>
                                            <p:fltVal val="0"/>
                                          </p:val>
                                        </p:tav>
                                        <p:tav tm="100000">
                                          <p:val>
                                            <p:strVal val="#ppt_w"/>
                                          </p:val>
                                        </p:tav>
                                      </p:tavLst>
                                    </p:anim>
                                    <p:anim calcmode="lin" valueType="num">
                                      <p:cBhvr>
                                        <p:cTn id="130" dur="500" fill="hold"/>
                                        <p:tgtEl>
                                          <p:spTgt spid="5163"/>
                                        </p:tgtEl>
                                        <p:attrNameLst>
                                          <p:attrName>ppt_h</p:attrName>
                                        </p:attrNameLst>
                                      </p:cBhvr>
                                      <p:tavLst>
                                        <p:tav tm="0">
                                          <p:val>
                                            <p:fltVal val="0"/>
                                          </p:val>
                                        </p:tav>
                                        <p:tav tm="100000">
                                          <p:val>
                                            <p:strVal val="#ppt_h"/>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23" presetClass="entr" presetSubtype="16" repeatCount="3000" fill="hold" grpId="0" nodeType="clickEffect">
                                  <p:stCondLst>
                                    <p:cond delay="0"/>
                                  </p:stCondLst>
                                  <p:childTnLst>
                                    <p:set>
                                      <p:cBhvr>
                                        <p:cTn id="134" dur="1" fill="hold">
                                          <p:stCondLst>
                                            <p:cond delay="0"/>
                                          </p:stCondLst>
                                        </p:cTn>
                                        <p:tgtEl>
                                          <p:spTgt spid="5165"/>
                                        </p:tgtEl>
                                        <p:attrNameLst>
                                          <p:attrName>style.visibility</p:attrName>
                                        </p:attrNameLst>
                                      </p:cBhvr>
                                      <p:to>
                                        <p:strVal val="visible"/>
                                      </p:to>
                                    </p:set>
                                    <p:anim calcmode="lin" valueType="num">
                                      <p:cBhvr>
                                        <p:cTn id="135" dur="500" fill="hold"/>
                                        <p:tgtEl>
                                          <p:spTgt spid="5165"/>
                                        </p:tgtEl>
                                        <p:attrNameLst>
                                          <p:attrName>ppt_w</p:attrName>
                                        </p:attrNameLst>
                                      </p:cBhvr>
                                      <p:tavLst>
                                        <p:tav tm="0">
                                          <p:val>
                                            <p:fltVal val="0"/>
                                          </p:val>
                                        </p:tav>
                                        <p:tav tm="100000">
                                          <p:val>
                                            <p:strVal val="#ppt_w"/>
                                          </p:val>
                                        </p:tav>
                                      </p:tavLst>
                                    </p:anim>
                                    <p:anim calcmode="lin" valueType="num">
                                      <p:cBhvr>
                                        <p:cTn id="136" dur="500" fill="hold"/>
                                        <p:tgtEl>
                                          <p:spTgt spid="5165"/>
                                        </p:tgtEl>
                                        <p:attrNameLst>
                                          <p:attrName>ppt_h</p:attrName>
                                        </p:attrNameLst>
                                      </p:cBhvr>
                                      <p:tavLst>
                                        <p:tav tm="0">
                                          <p:val>
                                            <p:fltVal val="0"/>
                                          </p:val>
                                        </p:tav>
                                        <p:tav tm="100000">
                                          <p:val>
                                            <p:strVal val="#ppt_h"/>
                                          </p:val>
                                        </p:tav>
                                      </p:tavLst>
                                    </p:anim>
                                  </p:childTnLst>
                                </p:cTn>
                              </p:par>
                              <p:par>
                                <p:cTn id="137" presetID="23" presetClass="entr" presetSubtype="16" repeatCount="3000" fill="hold" grpId="0" nodeType="withEffect">
                                  <p:stCondLst>
                                    <p:cond delay="0"/>
                                  </p:stCondLst>
                                  <p:childTnLst>
                                    <p:set>
                                      <p:cBhvr>
                                        <p:cTn id="138" dur="1" fill="hold">
                                          <p:stCondLst>
                                            <p:cond delay="0"/>
                                          </p:stCondLst>
                                        </p:cTn>
                                        <p:tgtEl>
                                          <p:spTgt spid="5164"/>
                                        </p:tgtEl>
                                        <p:attrNameLst>
                                          <p:attrName>style.visibility</p:attrName>
                                        </p:attrNameLst>
                                      </p:cBhvr>
                                      <p:to>
                                        <p:strVal val="visible"/>
                                      </p:to>
                                    </p:set>
                                    <p:anim calcmode="lin" valueType="num">
                                      <p:cBhvr>
                                        <p:cTn id="139" dur="500" fill="hold"/>
                                        <p:tgtEl>
                                          <p:spTgt spid="5164"/>
                                        </p:tgtEl>
                                        <p:attrNameLst>
                                          <p:attrName>ppt_w</p:attrName>
                                        </p:attrNameLst>
                                      </p:cBhvr>
                                      <p:tavLst>
                                        <p:tav tm="0">
                                          <p:val>
                                            <p:fltVal val="0"/>
                                          </p:val>
                                        </p:tav>
                                        <p:tav tm="100000">
                                          <p:val>
                                            <p:strVal val="#ppt_w"/>
                                          </p:val>
                                        </p:tav>
                                      </p:tavLst>
                                    </p:anim>
                                    <p:anim calcmode="lin" valueType="num">
                                      <p:cBhvr>
                                        <p:cTn id="140" dur="500" fill="hold"/>
                                        <p:tgtEl>
                                          <p:spTgt spid="5164"/>
                                        </p:tgtEl>
                                        <p:attrNameLst>
                                          <p:attrName>ppt_h</p:attrName>
                                        </p:attrNameLst>
                                      </p:cBhvr>
                                      <p:tavLst>
                                        <p:tav tm="0">
                                          <p:val>
                                            <p:fltVal val="0"/>
                                          </p:val>
                                        </p:tav>
                                        <p:tav tm="100000">
                                          <p:val>
                                            <p:strVal val="#ppt_h"/>
                                          </p:val>
                                        </p:tav>
                                      </p:tavLst>
                                    </p:anim>
                                  </p:childTnLst>
                                </p:cTn>
                              </p:par>
                              <p:par>
                                <p:cTn id="141" presetID="23" presetClass="entr" presetSubtype="16" repeatCount="3000" fill="hold" grpId="0" nodeType="withEffect">
                                  <p:stCondLst>
                                    <p:cond delay="0"/>
                                  </p:stCondLst>
                                  <p:childTnLst>
                                    <p:set>
                                      <p:cBhvr>
                                        <p:cTn id="142" dur="1" fill="hold">
                                          <p:stCondLst>
                                            <p:cond delay="0"/>
                                          </p:stCondLst>
                                        </p:cTn>
                                        <p:tgtEl>
                                          <p:spTgt spid="5142"/>
                                        </p:tgtEl>
                                        <p:attrNameLst>
                                          <p:attrName>style.visibility</p:attrName>
                                        </p:attrNameLst>
                                      </p:cBhvr>
                                      <p:to>
                                        <p:strVal val="visible"/>
                                      </p:to>
                                    </p:set>
                                    <p:anim calcmode="lin" valueType="num">
                                      <p:cBhvr>
                                        <p:cTn id="143" dur="500" fill="hold"/>
                                        <p:tgtEl>
                                          <p:spTgt spid="5142"/>
                                        </p:tgtEl>
                                        <p:attrNameLst>
                                          <p:attrName>ppt_w</p:attrName>
                                        </p:attrNameLst>
                                      </p:cBhvr>
                                      <p:tavLst>
                                        <p:tav tm="0">
                                          <p:val>
                                            <p:fltVal val="0"/>
                                          </p:val>
                                        </p:tav>
                                        <p:tav tm="100000">
                                          <p:val>
                                            <p:strVal val="#ppt_w"/>
                                          </p:val>
                                        </p:tav>
                                      </p:tavLst>
                                    </p:anim>
                                    <p:anim calcmode="lin" valueType="num">
                                      <p:cBhvr>
                                        <p:cTn id="144" dur="500" fill="hold"/>
                                        <p:tgtEl>
                                          <p:spTgt spid="514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41"/>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4" grpId="0" animBg="1"/>
      <p:bldP spid="5165" grpId="0" animBg="1"/>
      <p:bldP spid="5163" grpId="0" animBg="1"/>
      <p:bldP spid="5162" grpId="0" animBg="1"/>
      <p:bldP spid="5161" grpId="0" animBg="1"/>
      <p:bldP spid="5131" grpId="0"/>
      <p:bldP spid="5135" grpId="0"/>
      <p:bldP spid="5136" grpId="0"/>
      <p:bldP spid="5138" grpId="0"/>
      <p:bldP spid="5139" grpId="0"/>
      <p:bldP spid="5142" grpId="0"/>
      <p:bldP spid="23" grpId="0"/>
      <p:bldP spid="24" grpId="0"/>
      <p:bldP spid="25" grpId="0"/>
      <p:bldP spid="28" grpId="0"/>
      <p:bldP spid="29" grpId="0"/>
      <p:bldP spid="3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6" name="Rectangle 16">
            <a:extLst>
              <a:ext uri="{FF2B5EF4-FFF2-40B4-BE49-F238E27FC236}">
                <a16:creationId xmlns:a16="http://schemas.microsoft.com/office/drawing/2014/main" xmlns="" id="{C5BE605E-FB96-4CAD-A965-F37D6EE5D08F}"/>
              </a:ext>
            </a:extLst>
          </p:cNvPr>
          <p:cNvSpPr>
            <a:spLocks noGrp="1" noChangeArrowheads="1"/>
          </p:cNvSpPr>
          <p:nvPr>
            <p:ph type="title"/>
          </p:nvPr>
        </p:nvSpPr>
        <p:spPr>
          <a:xfrm>
            <a:off x="609600" y="304800"/>
            <a:ext cx="7772400" cy="609600"/>
          </a:xfrm>
        </p:spPr>
        <p:txBody>
          <a:bodyPr>
            <a:normAutofit fontScale="90000"/>
          </a:bodyPr>
          <a:lstStyle/>
          <a:p>
            <a:pPr>
              <a:defRPr/>
            </a:pPr>
            <a:r>
              <a:rPr lang="en-US" dirty="0"/>
              <a:t>         </a:t>
            </a:r>
            <a:r>
              <a:rPr lang="en-US" sz="3200" b="1" dirty="0" err="1">
                <a:solidFill>
                  <a:srgbClr val="0000FF"/>
                </a:solidFill>
                <a:latin typeface="Times New Roman" pitchFamily="18" charset="0"/>
              </a:rPr>
              <a:t>Có</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mấy</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cách</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nối</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các</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vế</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câu</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ghép</a:t>
            </a:r>
            <a:r>
              <a:rPr lang="en-US" sz="3200" b="1" dirty="0">
                <a:solidFill>
                  <a:srgbClr val="0000FF"/>
                </a:solidFill>
                <a:latin typeface="Times New Roman" pitchFamily="18" charset="0"/>
              </a:rPr>
              <a:t>?</a:t>
            </a:r>
          </a:p>
        </p:txBody>
      </p:sp>
      <p:sp>
        <p:nvSpPr>
          <p:cNvPr id="5137" name="Text Box 17">
            <a:extLst>
              <a:ext uri="{FF2B5EF4-FFF2-40B4-BE49-F238E27FC236}">
                <a16:creationId xmlns:a16="http://schemas.microsoft.com/office/drawing/2014/main" xmlns="" id="{523CC36D-CCF1-43BA-8BE9-342B62119E7E}"/>
              </a:ext>
            </a:extLst>
          </p:cNvPr>
          <p:cNvSpPr txBox="1">
            <a:spLocks noChangeArrowheads="1"/>
          </p:cNvSpPr>
          <p:nvPr/>
        </p:nvSpPr>
        <p:spPr bwMode="auto">
          <a:xfrm>
            <a:off x="2971800" y="1066800"/>
            <a:ext cx="297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vi-VN" u="sng">
                <a:solidFill>
                  <a:srgbClr val="FF3300"/>
                </a:solidFill>
                <a:latin typeface="Times New Roman" panose="02020603050405020304" pitchFamily="18" charset="0"/>
              </a:rPr>
              <a:t>Ghi nhớ</a:t>
            </a:r>
          </a:p>
        </p:txBody>
      </p:sp>
      <p:grpSp>
        <p:nvGrpSpPr>
          <p:cNvPr id="2" name="Group 21">
            <a:extLst>
              <a:ext uri="{FF2B5EF4-FFF2-40B4-BE49-F238E27FC236}">
                <a16:creationId xmlns:a16="http://schemas.microsoft.com/office/drawing/2014/main" xmlns="" id="{02ADB678-8308-441F-BB40-1B77EA41C247}"/>
              </a:ext>
            </a:extLst>
          </p:cNvPr>
          <p:cNvGrpSpPr>
            <a:grpSpLocks/>
          </p:cNvGrpSpPr>
          <p:nvPr/>
        </p:nvGrpSpPr>
        <p:grpSpPr bwMode="auto">
          <a:xfrm>
            <a:off x="381000" y="1524000"/>
            <a:ext cx="8077200" cy="4191000"/>
            <a:chOff x="240" y="960"/>
            <a:chExt cx="5088" cy="2640"/>
          </a:xfrm>
          <a:solidFill>
            <a:srgbClr val="FFFF00"/>
          </a:solidFill>
        </p:grpSpPr>
        <p:sp>
          <p:nvSpPr>
            <p:cNvPr id="9225" name="AutoShape 19">
              <a:extLst>
                <a:ext uri="{FF2B5EF4-FFF2-40B4-BE49-F238E27FC236}">
                  <a16:creationId xmlns:a16="http://schemas.microsoft.com/office/drawing/2014/main" xmlns="" id="{E040C900-2B9D-4309-AC5D-8F24054D5E20}"/>
                </a:ext>
              </a:extLst>
            </p:cNvPr>
            <p:cNvSpPr>
              <a:spLocks noChangeArrowheads="1"/>
            </p:cNvSpPr>
            <p:nvPr/>
          </p:nvSpPr>
          <p:spPr bwMode="auto">
            <a:xfrm>
              <a:off x="240" y="960"/>
              <a:ext cx="5088" cy="2640"/>
            </a:xfrm>
            <a:prstGeom prst="horizontalScroll">
              <a:avLst>
                <a:gd name="adj" fmla="val 12500"/>
              </a:avLst>
            </a:prstGeom>
            <a:solidFill>
              <a:srgbClr val="FFCCFF"/>
            </a:solidFill>
            <a:ln w="9525">
              <a:solidFill>
                <a:schemeClr val="tx1"/>
              </a:solidFill>
              <a:round/>
              <a:headEnd/>
              <a:tailEnd/>
            </a:ln>
          </p:spPr>
          <p:txBody>
            <a:bodyPr wrap="none" anchor="ctr"/>
            <a:lstStyle/>
            <a:p>
              <a:pPr eaLnBrk="1" hangingPunct="1">
                <a:defRPr/>
              </a:pPr>
              <a:endParaRPr lang="en-US">
                <a:latin typeface="Arial" charset="0"/>
                <a:cs typeface="Arial" charset="0"/>
              </a:endParaRPr>
            </a:p>
          </p:txBody>
        </p:sp>
        <p:sp>
          <p:nvSpPr>
            <p:cNvPr id="9226" name="Text Box 20">
              <a:extLst>
                <a:ext uri="{FF2B5EF4-FFF2-40B4-BE49-F238E27FC236}">
                  <a16:creationId xmlns:a16="http://schemas.microsoft.com/office/drawing/2014/main" xmlns="" id="{9C1580CB-5E07-45E9-AE7F-F4699AFCD6DF}"/>
                </a:ext>
              </a:extLst>
            </p:cNvPr>
            <p:cNvSpPr txBox="1">
              <a:spLocks noChangeArrowheads="1"/>
            </p:cNvSpPr>
            <p:nvPr/>
          </p:nvSpPr>
          <p:spPr bwMode="auto">
            <a:xfrm>
              <a:off x="672" y="1440"/>
              <a:ext cx="4656" cy="1711"/>
            </a:xfrm>
            <a:prstGeom prst="rect">
              <a:avLst/>
            </a:prstGeom>
            <a:solidFill>
              <a:srgbClr val="FFCCFF"/>
            </a:solidFill>
            <a:ln w="9525">
              <a:noFill/>
              <a:miter lim="800000"/>
              <a:headEnd/>
              <a:tailEnd/>
            </a:ln>
          </p:spPr>
          <p:txBody>
            <a:bodyPr>
              <a:spAutoFit/>
            </a:bodyPr>
            <a:lstStyle/>
            <a:p>
              <a:pPr marL="342900" indent="-342900" eaLnBrk="1" hangingPunct="1">
                <a:spcBef>
                  <a:spcPct val="50000"/>
                </a:spcBef>
                <a:defRPr/>
              </a:pP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cách</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ghép</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bằng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dụng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a:t>
              </a:r>
            </a:p>
            <a:p>
              <a:pPr marL="342900" indent="-342900" eaLnBrk="1" hangingPunct="1">
                <a:spcBef>
                  <a:spcPct val="50000"/>
                </a:spcBef>
                <a:buFontTx/>
                <a:buAutoNum type="arabicPeriod"/>
                <a:defRPr/>
              </a:pP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trực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tiếp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không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dùng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từ</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nối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Trong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trường</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hợp</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này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giữa</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các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vế</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câu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cần</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có</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phẩy</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hoặc</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dấu</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hai</a:t>
              </a:r>
              <a:r>
                <a:rPr lang="en-US" sz="2800" dirty="0">
                  <a:solidFill>
                    <a:srgbClr val="0000FF"/>
                  </a:solidFill>
                  <a:latin typeface="Times New Roman" pitchFamily="18" charset="0"/>
                  <a:cs typeface="Arial" charset="0"/>
                </a:rPr>
                <a:t> </a:t>
              </a:r>
              <a:r>
                <a:rPr lang="en-US" sz="2800" dirty="0" err="1">
                  <a:solidFill>
                    <a:srgbClr val="0000FF"/>
                  </a:solidFill>
                  <a:latin typeface="Times New Roman" pitchFamily="18" charset="0"/>
                  <a:cs typeface="Arial" charset="0"/>
                </a:rPr>
                <a:t>chấm</a:t>
              </a:r>
              <a:r>
                <a:rPr lang="en-US" sz="2800" dirty="0">
                  <a:solidFill>
                    <a:srgbClr val="0000FF"/>
                  </a:solidFill>
                  <a:latin typeface="Times New Roman" pitchFamily="18" charset="0"/>
                  <a:cs typeface="Arial" charset="0"/>
                </a:rPr>
                <a:t>.</a:t>
              </a:r>
            </a:p>
          </p:txBody>
        </p:sp>
      </p:grpSp>
      <p:cxnSp>
        <p:nvCxnSpPr>
          <p:cNvPr id="8" name="Straight Connector 7">
            <a:extLst>
              <a:ext uri="{FF2B5EF4-FFF2-40B4-BE49-F238E27FC236}">
                <a16:creationId xmlns:a16="http://schemas.microsoft.com/office/drawing/2014/main" xmlns="" id="{E3C2434B-BF5C-476D-B99A-7363A2DD5351}"/>
              </a:ext>
            </a:extLst>
          </p:cNvPr>
          <p:cNvCxnSpPr/>
          <p:nvPr/>
        </p:nvCxnSpPr>
        <p:spPr bwMode="auto">
          <a:xfrm>
            <a:off x="1447800" y="3429000"/>
            <a:ext cx="4191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xmlns="" id="{6E389172-EBD0-44D7-A3B5-5AB620C7487B}"/>
              </a:ext>
            </a:extLst>
          </p:cNvPr>
          <p:cNvCxnSpPr/>
          <p:nvPr/>
        </p:nvCxnSpPr>
        <p:spPr bwMode="auto">
          <a:xfrm>
            <a:off x="1447800" y="4038600"/>
            <a:ext cx="19050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grpId="1" nodeType="clickEffect">
                                  <p:stCondLst>
                                    <p:cond delay="0"/>
                                  </p:stCondLst>
                                  <p:iterate type="lt">
                                    <p:tmPct val="0"/>
                                  </p:iterate>
                                  <p:childTnLst>
                                    <p:anim calcmode="lin" valueType="num">
                                      <p:cBhvr>
                                        <p:cTn id="13" dur="500"/>
                                        <p:tgtEl>
                                          <p:spTgt spid="5136"/>
                                        </p:tgtEl>
                                        <p:attrNameLst>
                                          <p:attrName>ppt_w</p:attrName>
                                        </p:attrNameLst>
                                      </p:cBhvr>
                                      <p:tavLst>
                                        <p:tav tm="0">
                                          <p:val>
                                            <p:strVal val="ppt_w"/>
                                          </p:val>
                                        </p:tav>
                                        <p:tav tm="100000">
                                          <p:val>
                                            <p:fltVal val="0"/>
                                          </p:val>
                                        </p:tav>
                                      </p:tavLst>
                                    </p:anim>
                                    <p:anim calcmode="lin" valueType="num">
                                      <p:cBhvr>
                                        <p:cTn id="14" dur="500"/>
                                        <p:tgtEl>
                                          <p:spTgt spid="5136"/>
                                        </p:tgtEl>
                                        <p:attrNameLst>
                                          <p:attrName>ppt_h</p:attrName>
                                        </p:attrNameLst>
                                      </p:cBhvr>
                                      <p:tavLst>
                                        <p:tav tm="0">
                                          <p:val>
                                            <p:strVal val="ppt_h"/>
                                          </p:val>
                                        </p:tav>
                                        <p:tav tm="100000">
                                          <p:val>
                                            <p:fltVal val="0"/>
                                          </p:val>
                                        </p:tav>
                                      </p:tavLst>
                                    </p:anim>
                                    <p:animEffect transition="out" filter="fade">
                                      <p:cBhvr>
                                        <p:cTn id="15" dur="500"/>
                                        <p:tgtEl>
                                          <p:spTgt spid="5136"/>
                                        </p:tgtEl>
                                      </p:cBhvr>
                                    </p:animEffect>
                                    <p:set>
                                      <p:cBhvr>
                                        <p:cTn id="16" dur="1" fill="hold">
                                          <p:stCondLst>
                                            <p:cond delay="499"/>
                                          </p:stCondLst>
                                        </p:cTn>
                                        <p:tgtEl>
                                          <p:spTgt spid="5136"/>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5137"/>
                                        </p:tgtEl>
                                        <p:attrNameLst>
                                          <p:attrName>style.visibility</p:attrName>
                                        </p:attrNameLst>
                                      </p:cBhvr>
                                      <p:to>
                                        <p:strVal val="visible"/>
                                      </p:to>
                                    </p:set>
                                    <p:animEffect transition="in" filter="box(in)">
                                      <p:cBhvr>
                                        <p:cTn id="19" dur="500"/>
                                        <p:tgtEl>
                                          <p:spTgt spid="5137"/>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2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P spid="5136" grpId="1"/>
      <p:bldP spid="51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7">
            <a:extLst>
              <a:ext uri="{FF2B5EF4-FFF2-40B4-BE49-F238E27FC236}">
                <a16:creationId xmlns:a16="http://schemas.microsoft.com/office/drawing/2014/main" xmlns="" id="{46E09C24-7610-4AE5-8C3F-44575FC20543}"/>
              </a:ext>
            </a:extLst>
          </p:cNvPr>
          <p:cNvGrpSpPr>
            <a:grpSpLocks/>
          </p:cNvGrpSpPr>
          <p:nvPr/>
        </p:nvGrpSpPr>
        <p:grpSpPr bwMode="auto">
          <a:xfrm>
            <a:off x="914400" y="762004"/>
            <a:ext cx="8915400" cy="461963"/>
            <a:chOff x="1324" y="576"/>
            <a:chExt cx="4641" cy="291"/>
          </a:xfrm>
        </p:grpSpPr>
        <p:sp>
          <p:nvSpPr>
            <p:cNvPr id="8225" name="Rectangle 13">
              <a:extLst>
                <a:ext uri="{FF2B5EF4-FFF2-40B4-BE49-F238E27FC236}">
                  <a16:creationId xmlns:a16="http://schemas.microsoft.com/office/drawing/2014/main" xmlns="" id="{D0EA997A-C71C-4009-9DBB-CA43F93BA922}"/>
                </a:ext>
              </a:extLst>
            </p:cNvPr>
            <p:cNvSpPr>
              <a:spLocks noChangeArrowheads="1"/>
            </p:cNvSpPr>
            <p:nvPr/>
          </p:nvSpPr>
          <p:spPr bwMode="auto">
            <a:xfrm>
              <a:off x="1324" y="576"/>
              <a:ext cx="16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err="1">
                  <a:solidFill>
                    <a:srgbClr val="0000FF"/>
                  </a:solidFill>
                  <a:latin typeface="Times New Roman" panose="02020603050405020304" pitchFamily="18" charset="0"/>
                </a:rPr>
                <a:t>Các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ghép</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vế</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câu</a:t>
              </a:r>
              <a:endParaRPr lang="en-US" altLang="vi-VN" sz="2400" dirty="0">
                <a:solidFill>
                  <a:srgbClr val="0000FF"/>
                </a:solidFill>
                <a:latin typeface="Times New Roman" panose="02020603050405020304" pitchFamily="18" charset="0"/>
              </a:endParaRPr>
            </a:p>
          </p:txBody>
        </p:sp>
        <p:sp>
          <p:nvSpPr>
            <p:cNvPr id="8226" name="Rectangle 16">
              <a:extLst>
                <a:ext uri="{FF2B5EF4-FFF2-40B4-BE49-F238E27FC236}">
                  <a16:creationId xmlns:a16="http://schemas.microsoft.com/office/drawing/2014/main" xmlns="" id="{6E60978D-6672-4E93-AB6F-07A22C8581D7}"/>
                </a:ext>
              </a:extLst>
            </p:cNvPr>
            <p:cNvSpPr>
              <a:spLocks noChangeArrowheads="1"/>
            </p:cNvSpPr>
            <p:nvPr/>
          </p:nvSpPr>
          <p:spPr bwMode="auto">
            <a:xfrm>
              <a:off x="4381" y="576"/>
              <a:ext cx="158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000" dirty="0" err="1">
                  <a:solidFill>
                    <a:srgbClr val="0000FF"/>
                  </a:solidFill>
                  <a:latin typeface="Times New Roman" panose="02020603050405020304" pitchFamily="18" charset="0"/>
                </a:rPr>
                <a:t>Cách</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nối</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các</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vế</a:t>
              </a:r>
              <a:r>
                <a:rPr lang="en-US" altLang="vi-VN" sz="2000" dirty="0">
                  <a:solidFill>
                    <a:srgbClr val="0000FF"/>
                  </a:solidFill>
                  <a:latin typeface="Times New Roman" panose="02020603050405020304" pitchFamily="18" charset="0"/>
                </a:rPr>
                <a:t> </a:t>
              </a:r>
              <a:r>
                <a:rPr lang="en-US" altLang="vi-VN" sz="2000" dirty="0" err="1">
                  <a:solidFill>
                    <a:srgbClr val="0000FF"/>
                  </a:solidFill>
                  <a:latin typeface="Times New Roman" panose="02020603050405020304" pitchFamily="18" charset="0"/>
                </a:rPr>
                <a:t>câu</a:t>
              </a:r>
              <a:endParaRPr lang="en-US" altLang="vi-VN" sz="2000" dirty="0">
                <a:solidFill>
                  <a:srgbClr val="0000FF"/>
                </a:solidFill>
                <a:latin typeface="Times New Roman" panose="02020603050405020304" pitchFamily="18" charset="0"/>
              </a:endParaRPr>
            </a:p>
          </p:txBody>
        </p:sp>
      </p:grpSp>
      <p:sp>
        <p:nvSpPr>
          <p:cNvPr id="8195" name="Rectangle 29">
            <a:extLst>
              <a:ext uri="{FF2B5EF4-FFF2-40B4-BE49-F238E27FC236}">
                <a16:creationId xmlns:a16="http://schemas.microsoft.com/office/drawing/2014/main" xmlns="" id="{C7062C7E-CB01-47F3-9F6B-046DA89CEAE3}"/>
              </a:ext>
            </a:extLst>
          </p:cNvPr>
          <p:cNvSpPr>
            <a:spLocks noChangeArrowheads="1"/>
          </p:cNvSpPr>
          <p:nvPr/>
        </p:nvSpPr>
        <p:spPr bwMode="auto">
          <a:xfrm>
            <a:off x="1235116" y="380769"/>
            <a:ext cx="9621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vi-VN" sz="2400" u="sng" dirty="0" err="1" smtClean="0">
                <a:solidFill>
                  <a:srgbClr val="0000FF"/>
                </a:solidFill>
                <a:latin typeface="Times New Roman" panose="02020603050405020304" pitchFamily="18" charset="0"/>
              </a:rPr>
              <a:t>Bài</a:t>
            </a:r>
            <a:r>
              <a:rPr lang="en-US" altLang="vi-VN" sz="2400" u="sng" dirty="0" smtClean="0">
                <a:solidFill>
                  <a:srgbClr val="0000FF"/>
                </a:solidFill>
                <a:latin typeface="Times New Roman" panose="02020603050405020304" pitchFamily="18" charset="0"/>
              </a:rPr>
              <a:t> </a:t>
            </a:r>
            <a:r>
              <a:rPr lang="en-US" altLang="vi-VN" sz="2400" u="sng" dirty="0">
                <a:solidFill>
                  <a:srgbClr val="0000FF"/>
                </a:solidFill>
                <a:latin typeface="Times New Roman" panose="02020603050405020304" pitchFamily="18" charset="0"/>
              </a:rPr>
              <a:t>1</a:t>
            </a:r>
            <a:r>
              <a:rPr lang="en-US" altLang="vi-VN" sz="2400" dirty="0">
                <a:solidFill>
                  <a:srgbClr val="0000FF"/>
                </a:solidFill>
                <a:latin typeface="Times New Roman" panose="02020603050405020304" pitchFamily="18" charset="0"/>
              </a:rPr>
              <a:t>:</a:t>
            </a:r>
          </a:p>
        </p:txBody>
      </p:sp>
      <p:sp>
        <p:nvSpPr>
          <p:cNvPr id="8196" name="Line 19">
            <a:extLst>
              <a:ext uri="{FF2B5EF4-FFF2-40B4-BE49-F238E27FC236}">
                <a16:creationId xmlns:a16="http://schemas.microsoft.com/office/drawing/2014/main" xmlns="" id="{D6387D87-0FFA-4EF5-B070-1189C5D00B76}"/>
              </a:ext>
            </a:extLst>
          </p:cNvPr>
          <p:cNvSpPr>
            <a:spLocks noChangeShapeType="1"/>
          </p:cNvSpPr>
          <p:nvPr/>
        </p:nvSpPr>
        <p:spPr bwMode="auto">
          <a:xfrm>
            <a:off x="0" y="1219200"/>
            <a:ext cx="9144000" cy="0"/>
          </a:xfrm>
          <a:prstGeom prst="line">
            <a:avLst/>
          </a:prstGeom>
          <a:noFill/>
          <a:ln w="38100">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Line 18">
            <a:extLst>
              <a:ext uri="{FF2B5EF4-FFF2-40B4-BE49-F238E27FC236}">
                <a16:creationId xmlns:a16="http://schemas.microsoft.com/office/drawing/2014/main" xmlns="" id="{F639A2B7-12C6-4759-AAF4-6E5B285C04E5}"/>
              </a:ext>
            </a:extLst>
          </p:cNvPr>
          <p:cNvSpPr>
            <a:spLocks noChangeShapeType="1"/>
          </p:cNvSpPr>
          <p:nvPr/>
        </p:nvSpPr>
        <p:spPr bwMode="auto">
          <a:xfrm flipH="1">
            <a:off x="6781800" y="838200"/>
            <a:ext cx="46038" cy="6019800"/>
          </a:xfrm>
          <a:prstGeom prst="line">
            <a:avLst/>
          </a:prstGeom>
          <a:noFill/>
          <a:ln w="28575">
            <a:solidFill>
              <a:srgbClr val="6600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8" name="Rectangle 6">
            <a:extLst>
              <a:ext uri="{FF2B5EF4-FFF2-40B4-BE49-F238E27FC236}">
                <a16:creationId xmlns:a16="http://schemas.microsoft.com/office/drawing/2014/main" xmlns="" id="{79351D33-534B-4148-95F8-04F0AD083BB9}"/>
              </a:ext>
            </a:extLst>
          </p:cNvPr>
          <p:cNvSpPr>
            <a:spLocks noChangeArrowheads="1"/>
          </p:cNvSpPr>
          <p:nvPr/>
        </p:nvSpPr>
        <p:spPr bwMode="auto">
          <a:xfrm>
            <a:off x="228600" y="3071814"/>
            <a:ext cx="6553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a:solidFill>
                  <a:srgbClr val="0000FF"/>
                </a:solidFill>
                <a:latin typeface="Times New Roman" panose="02020603050405020304" pitchFamily="18" charset="0"/>
              </a:rPr>
              <a:t>Từ xưa đến nay, mỗi khi Tổ quốc bị xâm lăng, thì tinh thần ấy lại sôi nổi     nó kết thành một làn sóng vô cùng mạnh mẽ, to lớn     nó lướt qua mọi sự nguy hiểm, khó khăn     nó nhấn chìm tất cả lũ bán nước và lũ cướp nước. </a:t>
            </a:r>
          </a:p>
        </p:txBody>
      </p:sp>
      <p:sp>
        <p:nvSpPr>
          <p:cNvPr id="14" name="AutoShape 41">
            <a:extLst>
              <a:ext uri="{FF2B5EF4-FFF2-40B4-BE49-F238E27FC236}">
                <a16:creationId xmlns:a16="http://schemas.microsoft.com/office/drawing/2014/main" xmlns="" id="{25E48145-D24F-4910-87DB-A83903E83166}"/>
              </a:ext>
            </a:extLst>
          </p:cNvPr>
          <p:cNvSpPr>
            <a:spLocks noChangeArrowheads="1"/>
          </p:cNvSpPr>
          <p:nvPr/>
        </p:nvSpPr>
        <p:spPr bwMode="auto">
          <a:xfrm>
            <a:off x="4648200" y="4495800"/>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17" name="AutoShape 41">
            <a:extLst>
              <a:ext uri="{FF2B5EF4-FFF2-40B4-BE49-F238E27FC236}">
                <a16:creationId xmlns:a16="http://schemas.microsoft.com/office/drawing/2014/main" xmlns="" id="{E4176388-34F0-4C4D-87FA-E34F94A4ADF6}"/>
              </a:ext>
            </a:extLst>
          </p:cNvPr>
          <p:cNvSpPr>
            <a:spLocks noChangeArrowheads="1"/>
          </p:cNvSpPr>
          <p:nvPr/>
        </p:nvSpPr>
        <p:spPr bwMode="auto">
          <a:xfrm>
            <a:off x="3657600" y="3967163"/>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01" name="TextBox 54">
            <a:extLst>
              <a:ext uri="{FF2B5EF4-FFF2-40B4-BE49-F238E27FC236}">
                <a16:creationId xmlns:a16="http://schemas.microsoft.com/office/drawing/2014/main" xmlns="" id="{F3F6A686-6C62-44F2-8DB2-2B90A9FD690B}"/>
              </a:ext>
            </a:extLst>
          </p:cNvPr>
          <p:cNvSpPr txBox="1">
            <a:spLocks noChangeArrowheads="1"/>
          </p:cNvSpPr>
          <p:nvPr/>
        </p:nvSpPr>
        <p:spPr bwMode="auto">
          <a:xfrm>
            <a:off x="3638550" y="3805237"/>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a:solidFill>
                  <a:srgbClr val="0000FF"/>
                </a:solidFill>
              </a:rPr>
              <a:t>,</a:t>
            </a:r>
          </a:p>
        </p:txBody>
      </p:sp>
      <p:sp>
        <p:nvSpPr>
          <p:cNvPr id="8202" name="TextBox 54">
            <a:extLst>
              <a:ext uri="{FF2B5EF4-FFF2-40B4-BE49-F238E27FC236}">
                <a16:creationId xmlns:a16="http://schemas.microsoft.com/office/drawing/2014/main" xmlns="" id="{8CC3AA24-64B6-4147-B89E-DDDCCEEEA076}"/>
              </a:ext>
            </a:extLst>
          </p:cNvPr>
          <p:cNvSpPr txBox="1">
            <a:spLocks noChangeArrowheads="1"/>
          </p:cNvSpPr>
          <p:nvPr/>
        </p:nvSpPr>
        <p:spPr bwMode="auto">
          <a:xfrm>
            <a:off x="4627323" y="4299744"/>
            <a:ext cx="30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a:solidFill>
                  <a:srgbClr val="0000FF"/>
                </a:solidFill>
              </a:rPr>
              <a:t>,</a:t>
            </a:r>
          </a:p>
        </p:txBody>
      </p:sp>
      <p:sp>
        <p:nvSpPr>
          <p:cNvPr id="44" name="AutoShape 41">
            <a:extLst>
              <a:ext uri="{FF2B5EF4-FFF2-40B4-BE49-F238E27FC236}">
                <a16:creationId xmlns:a16="http://schemas.microsoft.com/office/drawing/2014/main" xmlns="" id="{188798AA-E4C6-4B08-842C-08D24B0CA1DD}"/>
              </a:ext>
            </a:extLst>
          </p:cNvPr>
          <p:cNvSpPr>
            <a:spLocks noChangeArrowheads="1"/>
          </p:cNvSpPr>
          <p:nvPr/>
        </p:nvSpPr>
        <p:spPr bwMode="auto">
          <a:xfrm>
            <a:off x="4038600" y="5029200"/>
            <a:ext cx="228600" cy="2286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49" name="Text Box 20">
            <a:extLst>
              <a:ext uri="{FF2B5EF4-FFF2-40B4-BE49-F238E27FC236}">
                <a16:creationId xmlns:a16="http://schemas.microsoft.com/office/drawing/2014/main" xmlns="" id="{EC9F3C84-DCE3-4BDB-AFAC-8056FC18C7BD}"/>
              </a:ext>
            </a:extLst>
          </p:cNvPr>
          <p:cNvSpPr txBox="1">
            <a:spLocks noChangeArrowheads="1"/>
          </p:cNvSpPr>
          <p:nvPr/>
        </p:nvSpPr>
        <p:spPr bwMode="auto">
          <a:xfrm>
            <a:off x="5105400" y="5257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4</a:t>
            </a:r>
          </a:p>
        </p:txBody>
      </p:sp>
      <p:sp>
        <p:nvSpPr>
          <p:cNvPr id="51" name="Text Box 20">
            <a:extLst>
              <a:ext uri="{FF2B5EF4-FFF2-40B4-BE49-F238E27FC236}">
                <a16:creationId xmlns:a16="http://schemas.microsoft.com/office/drawing/2014/main" xmlns="" id="{F19ECCA7-5318-482D-920F-8ACDAD855682}"/>
              </a:ext>
            </a:extLst>
          </p:cNvPr>
          <p:cNvSpPr txBox="1">
            <a:spLocks noChangeArrowheads="1"/>
          </p:cNvSpPr>
          <p:nvPr/>
        </p:nvSpPr>
        <p:spPr bwMode="auto">
          <a:xfrm>
            <a:off x="19812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3</a:t>
            </a:r>
          </a:p>
        </p:txBody>
      </p:sp>
      <p:sp>
        <p:nvSpPr>
          <p:cNvPr id="8206" name="TextBox 52">
            <a:extLst>
              <a:ext uri="{FF2B5EF4-FFF2-40B4-BE49-F238E27FC236}">
                <a16:creationId xmlns:a16="http://schemas.microsoft.com/office/drawing/2014/main" xmlns="" id="{FBF5D305-1E1B-4E60-B727-EC8226312B9D}"/>
              </a:ext>
            </a:extLst>
          </p:cNvPr>
          <p:cNvSpPr txBox="1">
            <a:spLocks noChangeArrowheads="1"/>
          </p:cNvSpPr>
          <p:nvPr/>
        </p:nvSpPr>
        <p:spPr bwMode="auto">
          <a:xfrm>
            <a:off x="4036999" y="4876800"/>
            <a:ext cx="22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dirty="0">
                <a:solidFill>
                  <a:srgbClr val="0000FF"/>
                </a:solidFill>
              </a:rPr>
              <a:t>,</a:t>
            </a:r>
          </a:p>
        </p:txBody>
      </p:sp>
      <p:sp>
        <p:nvSpPr>
          <p:cNvPr id="63" name="Rectangle 62">
            <a:extLst>
              <a:ext uri="{FF2B5EF4-FFF2-40B4-BE49-F238E27FC236}">
                <a16:creationId xmlns:a16="http://schemas.microsoft.com/office/drawing/2014/main" xmlns="" id="{E8AE26F6-7A9D-4FE5-997B-3B88E6C4BB47}"/>
              </a:ext>
            </a:extLst>
          </p:cNvPr>
          <p:cNvSpPr>
            <a:spLocks noChangeArrowheads="1"/>
          </p:cNvSpPr>
          <p:nvPr/>
        </p:nvSpPr>
        <p:spPr bwMode="auto">
          <a:xfrm>
            <a:off x="6858000" y="4495859"/>
            <a:ext cx="2133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(từ  </a:t>
            </a:r>
            <a:r>
              <a:rPr lang="en-US" altLang="vi-VN" sz="2400" u="sng">
                <a:solidFill>
                  <a:srgbClr val="FF0000"/>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r>
              <a:rPr lang="en-US" altLang="vi-VN" sz="2400" i="1">
                <a:solidFill>
                  <a:srgbClr val="0000FF"/>
                </a:solidFill>
                <a:latin typeface="Times New Roman" panose="02020603050405020304" pitchFamily="18" charset="0"/>
              </a:rPr>
              <a:t> </a:t>
            </a:r>
            <a:r>
              <a:rPr lang="en-US" altLang="vi-VN" sz="2400">
                <a:solidFill>
                  <a:srgbClr val="0000FF"/>
                </a:solidFill>
                <a:latin typeface="Times New Roman" panose="02020603050405020304" pitchFamily="18" charset="0"/>
              </a:rPr>
              <a:t>nối trạng ngữ với các vế câu) </a:t>
            </a:r>
          </a:p>
        </p:txBody>
      </p:sp>
      <p:sp>
        <p:nvSpPr>
          <p:cNvPr id="65" name="Rectangle 64">
            <a:extLst>
              <a:ext uri="{FF2B5EF4-FFF2-40B4-BE49-F238E27FC236}">
                <a16:creationId xmlns:a16="http://schemas.microsoft.com/office/drawing/2014/main" xmlns="" id="{AF4B3504-C45C-406E-A4C2-92E9426FC4E6}"/>
              </a:ext>
            </a:extLst>
          </p:cNvPr>
          <p:cNvSpPr>
            <a:spLocks noChangeArrowheads="1"/>
          </p:cNvSpPr>
          <p:nvPr/>
        </p:nvSpPr>
        <p:spPr bwMode="auto">
          <a:xfrm>
            <a:off x="6781800" y="2590800"/>
            <a:ext cx="236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vi-VN" sz="2400">
                <a:solidFill>
                  <a:srgbClr val="0000FF"/>
                </a:solidFill>
                <a:latin typeface="Times New Roman" panose="02020603050405020304" pitchFamily="18" charset="0"/>
              </a:rPr>
              <a:t>4 vế câu nối với nhau trực tiếp, giữa các vế câu có </a:t>
            </a:r>
            <a:r>
              <a:rPr lang="en-US" altLang="vi-VN" sz="2400" u="sng">
                <a:solidFill>
                  <a:srgbClr val="FF0000"/>
                </a:solidFill>
                <a:latin typeface="Times New Roman" panose="02020603050405020304" pitchFamily="18" charset="0"/>
              </a:rPr>
              <a:t>dấu phẩy</a:t>
            </a:r>
          </a:p>
          <a:p>
            <a:pPr algn="just" eaLnBrk="1" hangingPunct="1">
              <a:spcBef>
                <a:spcPct val="0"/>
              </a:spcBef>
              <a:buFontTx/>
              <a:buNone/>
            </a:pPr>
            <a:r>
              <a:rPr lang="en-US" altLang="vi-VN" sz="2400">
                <a:solidFill>
                  <a:srgbClr val="FF0000"/>
                </a:solidFill>
                <a:latin typeface="Times New Roman" panose="02020603050405020304" pitchFamily="18" charset="0"/>
              </a:rPr>
              <a:t> </a:t>
            </a:r>
            <a:r>
              <a:rPr lang="en-US" altLang="vi-VN" sz="2400">
                <a:solidFill>
                  <a:srgbClr val="0000FF"/>
                </a:solidFill>
                <a:latin typeface="Times New Roman" panose="02020603050405020304" pitchFamily="18" charset="0"/>
              </a:rPr>
              <a:t> </a:t>
            </a:r>
          </a:p>
        </p:txBody>
      </p:sp>
      <p:sp>
        <p:nvSpPr>
          <p:cNvPr id="66" name="Text Box 20">
            <a:extLst>
              <a:ext uri="{FF2B5EF4-FFF2-40B4-BE49-F238E27FC236}">
                <a16:creationId xmlns:a16="http://schemas.microsoft.com/office/drawing/2014/main" xmlns="" id="{4BCEE37D-6430-4E14-BB9E-EF214F11BD81}"/>
              </a:ext>
            </a:extLst>
          </p:cNvPr>
          <p:cNvSpPr txBox="1">
            <a:spLocks noChangeArrowheads="1"/>
          </p:cNvSpPr>
          <p:nvPr/>
        </p:nvSpPr>
        <p:spPr bwMode="auto">
          <a:xfrm>
            <a:off x="4953000" y="4038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2</a:t>
            </a:r>
          </a:p>
        </p:txBody>
      </p:sp>
      <p:sp>
        <p:nvSpPr>
          <p:cNvPr id="67" name="Text Box 20">
            <a:extLst>
              <a:ext uri="{FF2B5EF4-FFF2-40B4-BE49-F238E27FC236}">
                <a16:creationId xmlns:a16="http://schemas.microsoft.com/office/drawing/2014/main" xmlns="" id="{6A49CE69-1FA0-4B19-B757-244E7D1F6482}"/>
              </a:ext>
            </a:extLst>
          </p:cNvPr>
          <p:cNvSpPr txBox="1">
            <a:spLocks noChangeArrowheads="1"/>
          </p:cNvSpPr>
          <p:nvPr/>
        </p:nvSpPr>
        <p:spPr bwMode="auto">
          <a:xfrm>
            <a:off x="1828800" y="41148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vi-VN" sz="1800">
                <a:solidFill>
                  <a:srgbClr val="FF3300"/>
                </a:solidFill>
                <a:latin typeface="Times New Roman" panose="02020603050405020304" pitchFamily="18" charset="0"/>
              </a:rPr>
              <a:t>Vế 1</a:t>
            </a:r>
          </a:p>
        </p:txBody>
      </p:sp>
      <p:cxnSp>
        <p:nvCxnSpPr>
          <p:cNvPr id="69" name="Straight Connector 68">
            <a:extLst>
              <a:ext uri="{FF2B5EF4-FFF2-40B4-BE49-F238E27FC236}">
                <a16:creationId xmlns:a16="http://schemas.microsoft.com/office/drawing/2014/main" xmlns="" id="{AE0FA2EA-59BD-4DBB-A9AF-11919F572494}"/>
              </a:ext>
            </a:extLst>
          </p:cNvPr>
          <p:cNvCxnSpPr>
            <a:cxnSpLocks noChangeShapeType="1"/>
          </p:cNvCxnSpPr>
          <p:nvPr/>
        </p:nvCxnSpPr>
        <p:spPr bwMode="auto">
          <a:xfrm rot="5400000">
            <a:off x="3733800" y="3962400"/>
            <a:ext cx="457200" cy="1524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a16="http://schemas.microsoft.com/office/drawing/2014/main" xmlns="" id="{840291E5-A157-408B-8F84-552F91460EC2}"/>
              </a:ext>
            </a:extLst>
          </p:cNvPr>
          <p:cNvCxnSpPr>
            <a:cxnSpLocks noChangeShapeType="1"/>
          </p:cNvCxnSpPr>
          <p:nvPr/>
        </p:nvCxnSpPr>
        <p:spPr bwMode="auto">
          <a:xfrm rot="5400000">
            <a:off x="4762500" y="4533900"/>
            <a:ext cx="4572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xmlns="" id="{BD099D21-A265-4609-AC64-B2631C9C9C20}"/>
              </a:ext>
            </a:extLst>
          </p:cNvPr>
          <p:cNvCxnSpPr>
            <a:cxnSpLocks noChangeShapeType="1"/>
          </p:cNvCxnSpPr>
          <p:nvPr/>
        </p:nvCxnSpPr>
        <p:spPr bwMode="auto">
          <a:xfrm rot="5400000">
            <a:off x="4114800" y="5105400"/>
            <a:ext cx="381000" cy="76200"/>
          </a:xfrm>
          <a:prstGeom prst="line">
            <a:avLst/>
          </a:prstGeom>
          <a:noFill/>
          <a:ln w="28575" algn="ctr">
            <a:solidFill>
              <a:srgbClr val="FF3300"/>
            </a:solidFill>
            <a:round/>
            <a:headEnd/>
            <a:tailEnd/>
          </a:ln>
          <a:extLst>
            <a:ext uri="{909E8E84-426E-40DD-AFC4-6F175D3DCCD1}">
              <a14:hiddenFill xmlns:a14="http://schemas.microsoft.com/office/drawing/2010/main">
                <a:noFill/>
              </a14:hiddenFill>
            </a:ext>
          </a:extLst>
        </p:spPr>
      </p:cxnSp>
      <p:cxnSp>
        <p:nvCxnSpPr>
          <p:cNvPr id="85" name="Straight Connector 84">
            <a:extLst>
              <a:ext uri="{FF2B5EF4-FFF2-40B4-BE49-F238E27FC236}">
                <a16:creationId xmlns:a16="http://schemas.microsoft.com/office/drawing/2014/main" xmlns="" id="{5120A3E1-8B27-48E3-A165-66D8911FD0C2}"/>
              </a:ext>
            </a:extLst>
          </p:cNvPr>
          <p:cNvCxnSpPr>
            <a:cxnSpLocks noChangeShapeType="1"/>
          </p:cNvCxnSpPr>
          <p:nvPr/>
        </p:nvCxnSpPr>
        <p:spPr bwMode="auto">
          <a:xfrm>
            <a:off x="819150" y="4189417"/>
            <a:ext cx="2819400" cy="1587"/>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7" name="Straight Connector 86">
            <a:extLst>
              <a:ext uri="{FF2B5EF4-FFF2-40B4-BE49-F238E27FC236}">
                <a16:creationId xmlns:a16="http://schemas.microsoft.com/office/drawing/2014/main" xmlns="" id="{FA82A7A7-9DB9-45B9-8C9D-0810D7BD2B3B}"/>
              </a:ext>
            </a:extLst>
          </p:cNvPr>
          <p:cNvCxnSpPr>
            <a:cxnSpLocks noChangeShapeType="1"/>
          </p:cNvCxnSpPr>
          <p:nvPr/>
        </p:nvCxnSpPr>
        <p:spPr bwMode="auto">
          <a:xfrm>
            <a:off x="4038600" y="4114800"/>
            <a:ext cx="21336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89" name="Straight Connector 88">
            <a:extLst>
              <a:ext uri="{FF2B5EF4-FFF2-40B4-BE49-F238E27FC236}">
                <a16:creationId xmlns:a16="http://schemas.microsoft.com/office/drawing/2014/main" xmlns="" id="{011DDD0E-3050-4DBE-B817-4224EA024B9B}"/>
              </a:ext>
            </a:extLst>
          </p:cNvPr>
          <p:cNvCxnSpPr>
            <a:cxnSpLocks noChangeShapeType="1"/>
          </p:cNvCxnSpPr>
          <p:nvPr/>
        </p:nvCxnSpPr>
        <p:spPr bwMode="auto">
          <a:xfrm>
            <a:off x="304800" y="4724400"/>
            <a:ext cx="41910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2" name="Straight Connector 91">
            <a:extLst>
              <a:ext uri="{FF2B5EF4-FFF2-40B4-BE49-F238E27FC236}">
                <a16:creationId xmlns:a16="http://schemas.microsoft.com/office/drawing/2014/main" xmlns="" id="{181DFF15-8A90-47BE-9F3D-81DEFF1FC844}"/>
              </a:ext>
            </a:extLst>
          </p:cNvPr>
          <p:cNvCxnSpPr>
            <a:cxnSpLocks noChangeShapeType="1"/>
          </p:cNvCxnSpPr>
          <p:nvPr/>
        </p:nvCxnSpPr>
        <p:spPr bwMode="auto">
          <a:xfrm>
            <a:off x="5105400" y="4724400"/>
            <a:ext cx="1447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4" name="Straight Connector 93">
            <a:extLst>
              <a:ext uri="{FF2B5EF4-FFF2-40B4-BE49-F238E27FC236}">
                <a16:creationId xmlns:a16="http://schemas.microsoft.com/office/drawing/2014/main" xmlns="" id="{38C7F181-7F19-4C83-8817-F0259EEB417E}"/>
              </a:ext>
            </a:extLst>
          </p:cNvPr>
          <p:cNvCxnSpPr>
            <a:cxnSpLocks noChangeShapeType="1"/>
          </p:cNvCxnSpPr>
          <p:nvPr/>
        </p:nvCxnSpPr>
        <p:spPr bwMode="auto">
          <a:xfrm>
            <a:off x="304800" y="5257800"/>
            <a:ext cx="35814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6" name="Straight Connector 95">
            <a:extLst>
              <a:ext uri="{FF2B5EF4-FFF2-40B4-BE49-F238E27FC236}">
                <a16:creationId xmlns:a16="http://schemas.microsoft.com/office/drawing/2014/main" xmlns="" id="{AA4B70A1-1770-4890-AD4B-E61C3BA5C854}"/>
              </a:ext>
            </a:extLst>
          </p:cNvPr>
          <p:cNvCxnSpPr>
            <a:cxnSpLocks noChangeShapeType="1"/>
          </p:cNvCxnSpPr>
          <p:nvPr/>
        </p:nvCxnSpPr>
        <p:spPr bwMode="auto">
          <a:xfrm>
            <a:off x="4419600" y="5257800"/>
            <a:ext cx="2209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cxnSp>
        <p:nvCxnSpPr>
          <p:cNvPr id="98" name="Straight Connector 97">
            <a:extLst>
              <a:ext uri="{FF2B5EF4-FFF2-40B4-BE49-F238E27FC236}">
                <a16:creationId xmlns:a16="http://schemas.microsoft.com/office/drawing/2014/main" xmlns="" id="{B3007217-670A-4835-A6AD-CBFA6B561863}"/>
              </a:ext>
            </a:extLst>
          </p:cNvPr>
          <p:cNvCxnSpPr>
            <a:cxnSpLocks noChangeShapeType="1"/>
          </p:cNvCxnSpPr>
          <p:nvPr/>
        </p:nvCxnSpPr>
        <p:spPr bwMode="auto">
          <a:xfrm>
            <a:off x="304800" y="5791200"/>
            <a:ext cx="4114800" cy="1588"/>
          </a:xfrm>
          <a:prstGeom prst="line">
            <a:avLst/>
          </a:prstGeom>
          <a:noFill/>
          <a:ln w="9525" algn="ctr">
            <a:solidFill>
              <a:srgbClr val="FF3300"/>
            </a:solidFill>
            <a:round/>
            <a:headEnd/>
            <a:tailEnd/>
          </a:ln>
          <a:extLst>
            <a:ext uri="{909E8E84-426E-40DD-AFC4-6F175D3DCCD1}">
              <a14:hiddenFill xmlns:a14="http://schemas.microsoft.com/office/drawing/2010/main">
                <a:noFill/>
              </a14:hiddenFill>
            </a:ext>
          </a:extLst>
        </p:spPr>
      </p:cxnSp>
      <p:sp>
        <p:nvSpPr>
          <p:cNvPr id="32" name="AutoShape 41">
            <a:extLst>
              <a:ext uri="{FF2B5EF4-FFF2-40B4-BE49-F238E27FC236}">
                <a16:creationId xmlns:a16="http://schemas.microsoft.com/office/drawing/2014/main" xmlns="" id="{B40AB4C6-1B4E-4160-B96A-4662B1BB47B5}"/>
              </a:ext>
            </a:extLst>
          </p:cNvPr>
          <p:cNvSpPr>
            <a:spLocks noChangeArrowheads="1"/>
          </p:cNvSpPr>
          <p:nvPr/>
        </p:nvSpPr>
        <p:spPr bwMode="auto">
          <a:xfrm>
            <a:off x="304800" y="3810000"/>
            <a:ext cx="381000" cy="304800"/>
          </a:xfrm>
          <a:prstGeom prst="octagon">
            <a:avLst>
              <a:gd name="adj" fmla="val 29287"/>
            </a:avLst>
          </a:prstGeom>
          <a:solidFill>
            <a:srgbClr val="FFCCFF"/>
          </a:solidFill>
          <a:ln w="9525">
            <a:solidFill>
              <a:srgbClr val="FF00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vi-VN" sz="1800"/>
          </a:p>
        </p:txBody>
      </p:sp>
      <p:sp>
        <p:nvSpPr>
          <p:cNvPr id="8222" name="TextBox 32">
            <a:extLst>
              <a:ext uri="{FF2B5EF4-FFF2-40B4-BE49-F238E27FC236}">
                <a16:creationId xmlns:a16="http://schemas.microsoft.com/office/drawing/2014/main" xmlns="" id="{4E3CA15C-2E50-44B1-8BB2-4B918EFC3247}"/>
              </a:ext>
            </a:extLst>
          </p:cNvPr>
          <p:cNvSpPr txBox="1">
            <a:spLocks noChangeArrowheads="1"/>
          </p:cNvSpPr>
          <p:nvPr/>
        </p:nvSpPr>
        <p:spPr bwMode="auto">
          <a:xfrm>
            <a:off x="228600" y="3733808"/>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0000FF"/>
                </a:solidFill>
                <a:latin typeface="Times New Roman" panose="02020603050405020304" pitchFamily="18" charset="0"/>
              </a:rPr>
              <a:t>thì</a:t>
            </a:r>
            <a:r>
              <a:rPr lang="en-US" altLang="vi-VN" sz="2400">
                <a:solidFill>
                  <a:srgbClr val="00B050"/>
                </a:solidFill>
                <a:latin typeface="Times New Roman" panose="02020603050405020304" pitchFamily="18" charset="0"/>
              </a:rPr>
              <a:t> </a:t>
            </a:r>
            <a:endParaRPr lang="en-US" altLang="vi-VN" sz="2400"/>
          </a:p>
        </p:txBody>
      </p:sp>
      <p:sp>
        <p:nvSpPr>
          <p:cNvPr id="35" name="Rectangle 11">
            <a:extLst>
              <a:ext uri="{FF2B5EF4-FFF2-40B4-BE49-F238E27FC236}">
                <a16:creationId xmlns:a16="http://schemas.microsoft.com/office/drawing/2014/main" xmlns="" id="{627D0CBF-50E8-4DA2-AE24-0754B46A4492}"/>
              </a:ext>
            </a:extLst>
          </p:cNvPr>
          <p:cNvSpPr>
            <a:spLocks noChangeArrowheads="1"/>
          </p:cNvSpPr>
          <p:nvPr/>
        </p:nvSpPr>
        <p:spPr bwMode="auto">
          <a:xfrm>
            <a:off x="838201" y="1447860"/>
            <a:ext cx="47660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vi-VN" sz="2400">
                <a:solidFill>
                  <a:srgbClr val="FF3300"/>
                </a:solidFill>
                <a:latin typeface="Times New Roman" panose="02020603050405020304" pitchFamily="18" charset="0"/>
              </a:rPr>
              <a:t>Đoạn a có 1 câu ghép, với 4 vế câu:</a:t>
            </a:r>
          </a:p>
        </p:txBody>
      </p:sp>
      <p:sp>
        <p:nvSpPr>
          <p:cNvPr id="36" name="Rectangle 35">
            <a:extLst>
              <a:ext uri="{FF2B5EF4-FFF2-40B4-BE49-F238E27FC236}">
                <a16:creationId xmlns:a16="http://schemas.microsoft.com/office/drawing/2014/main" xmlns="" id="{B6BD75E9-D54E-4366-B32D-7B6EE81447DE}"/>
              </a:ext>
            </a:extLst>
          </p:cNvPr>
          <p:cNvSpPr>
            <a:spLocks noChangeArrowheads="1"/>
          </p:cNvSpPr>
          <p:nvPr/>
        </p:nvSpPr>
        <p:spPr bwMode="auto">
          <a:xfrm>
            <a:off x="228600" y="2057460"/>
            <a:ext cx="5715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0"/>
              </a:spcBef>
              <a:buFontTx/>
              <a:buNone/>
            </a:pPr>
            <a:r>
              <a:rPr lang="en-US" altLang="vi-VN" sz="2400" dirty="0">
                <a:solidFill>
                  <a:srgbClr val="0000FF"/>
                </a:solidFill>
                <a:latin typeface="Times New Roman" panose="02020603050405020304" pitchFamily="18" charset="0"/>
              </a:rPr>
              <a:t>a) </a:t>
            </a:r>
            <a:r>
              <a:rPr lang="en-US" altLang="vi-VN" sz="2400" dirty="0" err="1">
                <a:solidFill>
                  <a:srgbClr val="0000FF"/>
                </a:solidFill>
                <a:latin typeface="Times New Roman" panose="02020603050405020304" pitchFamily="18" charset="0"/>
              </a:rPr>
              <a:t>Dân</a:t>
            </a:r>
            <a:r>
              <a:rPr lang="en-US" altLang="vi-VN" sz="2400" dirty="0">
                <a:solidFill>
                  <a:srgbClr val="0000FF"/>
                </a:solidFill>
                <a:latin typeface="Times New Roman" panose="02020603050405020304" pitchFamily="18" charset="0"/>
              </a:rPr>
              <a:t> ta </a:t>
            </a:r>
            <a:r>
              <a:rPr lang="en-US" altLang="vi-VN" sz="2400" dirty="0" err="1">
                <a:solidFill>
                  <a:srgbClr val="0000FF"/>
                </a:solidFill>
                <a:latin typeface="Times New Roman" panose="02020603050405020304" pitchFamily="18" charset="0"/>
              </a:rPr>
              <a:t>có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lòng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nồng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nàn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yêu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nước</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Đó</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là</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một</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truyền</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thống</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quý</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báu</a:t>
            </a:r>
            <a:r>
              <a:rPr lang="en-US" altLang="vi-VN" sz="2400" dirty="0">
                <a:solidFill>
                  <a:srgbClr val="0000FF"/>
                </a:solidFill>
                <a:latin typeface="Times New Roman" panose="02020603050405020304" pitchFamily="18" charset="0"/>
              </a:rPr>
              <a:t> </a:t>
            </a:r>
            <a:r>
              <a:rPr lang="en-US" altLang="vi-VN" sz="2400" dirty="0" err="1">
                <a:solidFill>
                  <a:srgbClr val="0000FF"/>
                </a:solidFill>
                <a:latin typeface="Times New Roman" panose="02020603050405020304" pitchFamily="18" charset="0"/>
              </a:rPr>
              <a:t>của</a:t>
            </a:r>
            <a:r>
              <a:rPr lang="en-US" altLang="vi-VN" sz="2400" dirty="0">
                <a:solidFill>
                  <a:srgbClr val="0000FF"/>
                </a:solidFill>
                <a:latin typeface="Times New Roman" panose="02020603050405020304" pitchFamily="18" charset="0"/>
              </a:rPr>
              <a:t> ta. </a:t>
            </a:r>
            <a:endParaRPr lang="en-US" altLang="vi-VN" sz="2400" dirty="0"/>
          </a:p>
        </p:txBody>
      </p:sp>
      <p:sp>
        <p:nvSpPr>
          <p:cNvPr id="2" name="TextBox 1"/>
          <p:cNvSpPr txBox="1"/>
          <p:nvPr/>
        </p:nvSpPr>
        <p:spPr>
          <a:xfrm>
            <a:off x="-86638" y="-21944"/>
            <a:ext cx="3048000" cy="584775"/>
          </a:xfrm>
          <a:prstGeom prst="rect">
            <a:avLst/>
          </a:prstGeom>
          <a:noFill/>
        </p:spPr>
        <p:txBody>
          <a:bodyPr wrap="square" rtlCol="0">
            <a:spAutoFit/>
          </a:bodyPr>
          <a:lstStyle/>
          <a:p>
            <a:r>
              <a:rPr lang="en-US" sz="3200" dirty="0" smtClean="0">
                <a:solidFill>
                  <a:schemeClr val="accent5">
                    <a:lumMod val="50000"/>
                  </a:schemeClr>
                </a:solidFill>
                <a:latin typeface="Times New Roman" pitchFamily="18" charset="0"/>
                <a:cs typeface="Times New Roman" pitchFamily="18" charset="0"/>
              </a:rPr>
              <a:t>LUYỆN TẬP</a:t>
            </a:r>
            <a:endParaRPr lang="vi-VN" sz="3200"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Effect transition="in" filter="fade">
                                      <p:cBhvr>
                                        <p:cTn id="9" dur="1000"/>
                                        <p:tgtEl>
                                          <p:spTgt spid="35"/>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0" nodeType="clickEffect">
                                  <p:stCondLst>
                                    <p:cond delay="0"/>
                                  </p:stCondLst>
                                  <p:childTnLst>
                                    <p:anim calcmode="lin" valueType="num">
                                      <p:cBhvr>
                                        <p:cTn id="13" dur="1000"/>
                                        <p:tgtEl>
                                          <p:spTgt spid="36"/>
                                        </p:tgtEl>
                                        <p:attrNameLst>
                                          <p:attrName>ppt_x</p:attrName>
                                        </p:attrNameLst>
                                      </p:cBhvr>
                                      <p:tavLst>
                                        <p:tav tm="0">
                                          <p:val>
                                            <p:strVal val="ppt_x"/>
                                          </p:val>
                                        </p:tav>
                                        <p:tav tm="100000">
                                          <p:val>
                                            <p:strVal val="ppt_x-.2"/>
                                          </p:val>
                                        </p:tav>
                                      </p:tavLst>
                                    </p:anim>
                                    <p:anim calcmode="lin" valueType="num">
                                      <p:cBhvr>
                                        <p:cTn id="14" dur="1000"/>
                                        <p:tgtEl>
                                          <p:spTgt spid="36"/>
                                        </p:tgtEl>
                                        <p:attrNameLst>
                                          <p:attrName>ppt_y</p:attrName>
                                        </p:attrNameLst>
                                      </p:cBhvr>
                                      <p:tavLst>
                                        <p:tav tm="0">
                                          <p:val>
                                            <p:strVal val="ppt_y"/>
                                          </p:val>
                                        </p:tav>
                                        <p:tav tm="100000">
                                          <p:val>
                                            <p:strVal val="ppt_y"/>
                                          </p:val>
                                        </p:tav>
                                      </p:tavLst>
                                    </p:anim>
                                    <p:animEffect transition="out" filter="fade">
                                      <p:cBhvr>
                                        <p:cTn id="15" dur="1000"/>
                                        <p:tgtEl>
                                          <p:spTgt spid="36"/>
                                        </p:tgtEl>
                                      </p:cBhvr>
                                    </p:animEffect>
                                    <p:set>
                                      <p:cBhvr>
                                        <p:cTn id="16"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nodeType="click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strips(downLeft)">
                                      <p:cBhvr>
                                        <p:cTn id="21" dur="500"/>
                                        <p:tgtEl>
                                          <p:spTgt spid="69"/>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par>
                                <p:cTn id="22" presetID="18" presetClass="entr" presetSubtype="12" fill="hold" nodeType="withEffect">
                                  <p:stCondLst>
                                    <p:cond delay="0"/>
                                  </p:stCondLst>
                                  <p:childTnLst>
                                    <p:set>
                                      <p:cBhvr>
                                        <p:cTn id="23" dur="1" fill="hold">
                                          <p:stCondLst>
                                            <p:cond delay="0"/>
                                          </p:stCondLst>
                                        </p:cTn>
                                        <p:tgtEl>
                                          <p:spTgt spid="85"/>
                                        </p:tgtEl>
                                        <p:attrNameLst>
                                          <p:attrName>style.visibility</p:attrName>
                                        </p:attrNameLst>
                                      </p:cBhvr>
                                      <p:to>
                                        <p:strVal val="visible"/>
                                      </p:to>
                                    </p:set>
                                    <p:animEffect transition="in" filter="strips(downLeft)">
                                      <p:cBhvr>
                                        <p:cTn id="24" dur="500"/>
                                        <p:tgtEl>
                                          <p:spTgt spid="85"/>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strips(downLeft)">
                                      <p:cBhvr>
                                        <p:cTn id="27" dur="500"/>
                                        <p:tgtEl>
                                          <p:spTgt spid="6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strips(downLeft)">
                                      <p:cBhvr>
                                        <p:cTn id="32" dur="500"/>
                                        <p:tgtEl>
                                          <p:spTgt spid="87"/>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strips(downLeft)">
                                      <p:cBhvr>
                                        <p:cTn id="35" dur="500"/>
                                        <p:tgtEl>
                                          <p:spTgt spid="66"/>
                                        </p:tgtEl>
                                      </p:cBhvr>
                                    </p:animEffect>
                                  </p:childTnLst>
                                </p:cTn>
                              </p:par>
                              <p:par>
                                <p:cTn id="36" presetID="18" presetClass="entr" presetSubtype="12" fill="hold" nodeType="withEffect">
                                  <p:stCondLst>
                                    <p:cond delay="0"/>
                                  </p:stCondLst>
                                  <p:childTnLst>
                                    <p:set>
                                      <p:cBhvr>
                                        <p:cTn id="37" dur="1" fill="hold">
                                          <p:stCondLst>
                                            <p:cond delay="0"/>
                                          </p:stCondLst>
                                        </p:cTn>
                                        <p:tgtEl>
                                          <p:spTgt spid="89"/>
                                        </p:tgtEl>
                                        <p:attrNameLst>
                                          <p:attrName>style.visibility</p:attrName>
                                        </p:attrNameLst>
                                      </p:cBhvr>
                                      <p:to>
                                        <p:strVal val="visible"/>
                                      </p:to>
                                    </p:set>
                                    <p:animEffect transition="in" filter="strips(downLeft)">
                                      <p:cBhvr>
                                        <p:cTn id="38" dur="500"/>
                                        <p:tgtEl>
                                          <p:spTgt spid="89"/>
                                        </p:tgtEl>
                                      </p:cBhvr>
                                    </p:animEffect>
                                  </p:childTnLst>
                                </p:cTn>
                              </p:par>
                              <p:par>
                                <p:cTn id="39" presetID="18" presetClass="entr" presetSubtype="12"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strips(downLeft)">
                                      <p:cBhvr>
                                        <p:cTn id="41" dur="500"/>
                                        <p:tgtEl>
                                          <p:spTgt spid="72"/>
                                        </p:tgtEl>
                                      </p:cBhvr>
                                    </p:animEffect>
                                  </p:childTnLst>
                                  <p:subTnLst>
                                    <p:audio>
                                      <p:cMediaNode>
                                        <p:cTn display="0" masterRel="sameClick">
                                          <p:stCondLst>
                                            <p:cond evt="begin" delay="0">
                                              <p:tn val="39"/>
                                            </p:cond>
                                          </p:stCondLst>
                                          <p:endCondLst>
                                            <p:cond evt="onStopAudio" delay="0">
                                              <p:tgtEl>
                                                <p:sldTgt/>
                                              </p:tgtEl>
                                            </p:cond>
                                          </p:endCondLst>
                                        </p:cTn>
                                        <p:tgtEl>
                                          <p:sndTgt r:embed="rId3" name="chimes.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12" fill="hold" nodeType="click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strips(downLeft)">
                                      <p:cBhvr>
                                        <p:cTn id="46" dur="500"/>
                                        <p:tgtEl>
                                          <p:spTgt spid="92"/>
                                        </p:tgtEl>
                                      </p:cBhvr>
                                    </p:animEffect>
                                  </p:childTnLst>
                                </p:cTn>
                              </p:par>
                              <p:par>
                                <p:cTn id="47" presetID="18" presetClass="entr" presetSubtype="12" fill="hold" nodeType="with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strips(downLeft)">
                                      <p:cBhvr>
                                        <p:cTn id="49" dur="500"/>
                                        <p:tgtEl>
                                          <p:spTgt spid="94"/>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strips(downLeft)">
                                      <p:cBhvr>
                                        <p:cTn id="52" dur="500"/>
                                        <p:tgtEl>
                                          <p:spTgt spid="51"/>
                                        </p:tgtEl>
                                      </p:cBhvr>
                                    </p:animEffect>
                                  </p:childTnLst>
                                </p:cTn>
                              </p:par>
                              <p:par>
                                <p:cTn id="53" presetID="18" presetClass="entr" presetSubtype="12" fill="hold"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strips(downLeft)">
                                      <p:cBhvr>
                                        <p:cTn id="55" dur="500"/>
                                        <p:tgtEl>
                                          <p:spTgt spid="74"/>
                                        </p:tgtEl>
                                      </p:cBhvr>
                                    </p:animEffec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9" presetClass="entr" presetSubtype="0" fill="hold" nodeType="clickEffect">
                                  <p:stCondLst>
                                    <p:cond delay="0"/>
                                  </p:stCondLst>
                                  <p:childTnLst>
                                    <p:set>
                                      <p:cBhvr>
                                        <p:cTn id="59" dur="1" fill="hold">
                                          <p:stCondLst>
                                            <p:cond delay="0"/>
                                          </p:stCondLst>
                                        </p:cTn>
                                        <p:tgtEl>
                                          <p:spTgt spid="96"/>
                                        </p:tgtEl>
                                        <p:attrNameLst>
                                          <p:attrName>style.visibility</p:attrName>
                                        </p:attrNameLst>
                                      </p:cBhvr>
                                      <p:to>
                                        <p:strVal val="visible"/>
                                      </p:to>
                                    </p:set>
                                    <p:anim calcmode="lin" valueType="num">
                                      <p:cBhvr>
                                        <p:cTn id="60" dur="1000" fill="hold"/>
                                        <p:tgtEl>
                                          <p:spTgt spid="96"/>
                                        </p:tgtEl>
                                        <p:attrNameLst>
                                          <p:attrName>ppt_x</p:attrName>
                                        </p:attrNameLst>
                                      </p:cBhvr>
                                      <p:tavLst>
                                        <p:tav tm="0">
                                          <p:val>
                                            <p:strVal val="#ppt_x-.2"/>
                                          </p:val>
                                        </p:tav>
                                        <p:tav tm="100000">
                                          <p:val>
                                            <p:strVal val="#ppt_x"/>
                                          </p:val>
                                        </p:tav>
                                      </p:tavLst>
                                    </p:anim>
                                    <p:anim calcmode="lin" valueType="num">
                                      <p:cBhvr>
                                        <p:cTn id="61" dur="1000" fill="hold"/>
                                        <p:tgtEl>
                                          <p:spTgt spid="9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96"/>
                                        </p:tgtEl>
                                      </p:cBhvr>
                                    </p:animEffect>
                                  </p:childTnLst>
                                </p:cTn>
                              </p:par>
                              <p:par>
                                <p:cTn id="63" presetID="29"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1000" fill="hold"/>
                                        <p:tgtEl>
                                          <p:spTgt spid="49"/>
                                        </p:tgtEl>
                                        <p:attrNameLst>
                                          <p:attrName>ppt_x</p:attrName>
                                        </p:attrNameLst>
                                      </p:cBhvr>
                                      <p:tavLst>
                                        <p:tav tm="0">
                                          <p:val>
                                            <p:strVal val="#ppt_x-.2"/>
                                          </p:val>
                                        </p:tav>
                                        <p:tav tm="100000">
                                          <p:val>
                                            <p:strVal val="#ppt_x"/>
                                          </p:val>
                                        </p:tav>
                                      </p:tavLst>
                                    </p:anim>
                                    <p:anim calcmode="lin" valueType="num">
                                      <p:cBhvr>
                                        <p:cTn id="66" dur="1000" fill="hold"/>
                                        <p:tgtEl>
                                          <p:spTgt spid="49"/>
                                        </p:tgtEl>
                                        <p:attrNameLst>
                                          <p:attrName>ppt_y</p:attrName>
                                        </p:attrNameLst>
                                      </p:cBhvr>
                                      <p:tavLst>
                                        <p:tav tm="0">
                                          <p:val>
                                            <p:strVal val="#ppt_y"/>
                                          </p:val>
                                        </p:tav>
                                        <p:tav tm="100000">
                                          <p:val>
                                            <p:strVal val="#ppt_y"/>
                                          </p:val>
                                        </p:tav>
                                      </p:tavLst>
                                    </p:anim>
                                    <p:animEffect transition="in" filter="wipe(right)" prLst="gradientSize: 0.1">
                                      <p:cBhvr>
                                        <p:cTn id="67" dur="1000"/>
                                        <p:tgtEl>
                                          <p:spTgt spid="49"/>
                                        </p:tgtEl>
                                      </p:cBhvr>
                                    </p:animEffect>
                                  </p:childTnLst>
                                  <p:subTnLst>
                                    <p:audio>
                                      <p:cMediaNode>
                                        <p:cTn display="0" masterRel="sameClick">
                                          <p:stCondLst>
                                            <p:cond evt="begin" delay="0">
                                              <p:tn val="63"/>
                                            </p:cond>
                                          </p:stCondLst>
                                          <p:endCondLst>
                                            <p:cond evt="onStopAudio" delay="0">
                                              <p:tgtEl>
                                                <p:sldTgt/>
                                              </p:tgtEl>
                                            </p:cond>
                                          </p:endCondLst>
                                        </p:cTn>
                                        <p:tgtEl>
                                          <p:sndTgt r:embed="rId3" name="chimes.wav"/>
                                        </p:tgtEl>
                                      </p:cMediaNode>
                                    </p:audio>
                                  </p:subTnLst>
                                </p:cTn>
                              </p:par>
                              <p:par>
                                <p:cTn id="68" presetID="29" presetClass="entr" presetSubtype="0" fill="hold" nodeType="with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ppt_x</p:attrName>
                                        </p:attrNameLst>
                                      </p:cBhvr>
                                      <p:tavLst>
                                        <p:tav tm="0">
                                          <p:val>
                                            <p:strVal val="#ppt_x-.2"/>
                                          </p:val>
                                        </p:tav>
                                        <p:tav tm="100000">
                                          <p:val>
                                            <p:strVal val="#ppt_x"/>
                                          </p:val>
                                        </p:tav>
                                      </p:tavLst>
                                    </p:anim>
                                    <p:anim calcmode="lin" valueType="num">
                                      <p:cBhvr>
                                        <p:cTn id="71" dur="1000" fill="hold"/>
                                        <p:tgtEl>
                                          <p:spTgt spid="9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9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5"/>
                                            </p:cond>
                                          </p:stCondLst>
                                          <p:endCondLst>
                                            <p:cond evt="onStopAudio" delay="0">
                                              <p:tgtEl>
                                                <p:sldTgt/>
                                              </p:tgtEl>
                                            </p:cond>
                                          </p:endCondLst>
                                        </p:cTn>
                                        <p:tgtEl>
                                          <p:sndTgt r:embed="rId4" name="camera.wav"/>
                                        </p:tgtEl>
                                      </p:cMediaNode>
                                    </p:audio>
                                  </p:subTnLst>
                                </p:cTn>
                              </p:par>
                              <p:par>
                                <p:cTn id="79" presetID="23" presetClass="entr" presetSubtype="16"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childTnLst>
                                </p:cTn>
                              </p:par>
                              <p:par>
                                <p:cTn id="87" presetID="23" presetClass="entr" presetSubtype="16"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p:cTn id="89" dur="500" fill="hold"/>
                                        <p:tgtEl>
                                          <p:spTgt spid="44"/>
                                        </p:tgtEl>
                                        <p:attrNameLst>
                                          <p:attrName>ppt_w</p:attrName>
                                        </p:attrNameLst>
                                      </p:cBhvr>
                                      <p:tavLst>
                                        <p:tav tm="0">
                                          <p:val>
                                            <p:fltVal val="0"/>
                                          </p:val>
                                        </p:tav>
                                        <p:tav tm="100000">
                                          <p:val>
                                            <p:strVal val="#ppt_w"/>
                                          </p:val>
                                        </p:tav>
                                      </p:tavLst>
                                    </p:anim>
                                    <p:anim calcmode="lin" valueType="num">
                                      <p:cBhvr>
                                        <p:cTn id="90" dur="500" fill="hold"/>
                                        <p:tgtEl>
                                          <p:spTgt spid="44"/>
                                        </p:tgtEl>
                                        <p:attrNameLst>
                                          <p:attrName>ppt_h</p:attrName>
                                        </p:attrNameLst>
                                      </p:cBhvr>
                                      <p:tavLst>
                                        <p:tav tm="0">
                                          <p:val>
                                            <p:fltVal val="0"/>
                                          </p:val>
                                        </p:tav>
                                        <p:tav tm="100000">
                                          <p:val>
                                            <p:strVal val="#ppt_h"/>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8" presetClass="entr" presetSubtype="12" fill="hold" grpId="0" nodeType="click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strips(downLeft)">
                                      <p:cBhvr>
                                        <p:cTn id="95" dur="500"/>
                                        <p:tgtEl>
                                          <p:spTgt spid="63"/>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wav"/>
                                        </p:tgtEl>
                                      </p:cMediaNode>
                                    </p:audio>
                                  </p:subTnLst>
                                </p:cTn>
                              </p:par>
                              <p:par>
                                <p:cTn id="96" presetID="23" presetClass="entr" presetSubtype="16"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44" grpId="0" animBg="1"/>
      <p:bldP spid="49" grpId="0"/>
      <p:bldP spid="51" grpId="0"/>
      <p:bldP spid="63" grpId="0"/>
      <p:bldP spid="65" grpId="0"/>
      <p:bldP spid="66" grpId="0"/>
      <p:bldP spid="67" grpId="0"/>
      <p:bldP spid="32" grpId="0" animBg="1"/>
      <p:bldP spid="35" grpId="0"/>
      <p:bldP spid="3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Trity Lesson Plan by Slidesgo">
  <a:themeElements>
    <a:clrScheme name="Simple Light">
      <a:dk1>
        <a:srgbClr val="000000"/>
      </a:dk1>
      <a:lt1>
        <a:srgbClr val="FFFFFF"/>
      </a:lt1>
      <a:dk2>
        <a:srgbClr val="666666"/>
      </a:dk2>
      <a:lt2>
        <a:srgbClr val="D9D9D9"/>
      </a:lt2>
      <a:accent1>
        <a:srgbClr val="EB7E7C"/>
      </a:accent1>
      <a:accent2>
        <a:srgbClr val="B3C4B9"/>
      </a:accent2>
      <a:accent3>
        <a:srgbClr val="E7AE5D"/>
      </a:accent3>
      <a:accent4>
        <a:srgbClr val="828D87"/>
      </a:accent4>
      <a:accent5>
        <a:srgbClr val="E89F88"/>
      </a:accent5>
      <a:accent6>
        <a:srgbClr val="FFD1B6"/>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2062</TotalTime>
  <Words>1155</Words>
  <Application>Microsoft Office PowerPoint</Application>
  <PresentationFormat>On-screen Show (4:3)</PresentationFormat>
  <Paragraphs>147</Paragraphs>
  <Slides>17</Slides>
  <Notes>3</Notes>
  <HiddenSlides>0</HiddenSlides>
  <MMClips>5</MMClips>
  <ScaleCrop>false</ScaleCrop>
  <HeadingPairs>
    <vt:vector size="4" baseType="variant">
      <vt:variant>
        <vt:lpstr>Theme</vt:lpstr>
      </vt:variant>
      <vt:variant>
        <vt:i4>6</vt:i4>
      </vt:variant>
      <vt:variant>
        <vt:lpstr>Slide Titles</vt:lpstr>
      </vt:variant>
      <vt:variant>
        <vt:i4>17</vt:i4>
      </vt:variant>
    </vt:vector>
  </HeadingPairs>
  <TitlesOfParts>
    <vt:vector size="23" baseType="lpstr">
      <vt:lpstr>Slipstream</vt:lpstr>
      <vt:lpstr>1_Trity Lesson Plan by Slidesgo</vt:lpstr>
      <vt:lpstr>Office Theme</vt:lpstr>
      <vt:lpstr>3_Trity Lesson Plan by Slidesgo</vt:lpstr>
      <vt:lpstr>2_Trity Lesson Plan by Slidesgo</vt:lpstr>
      <vt:lpstr>6_Trity Lesson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Có mấy cách nối các vế câu ghép?</vt:lpstr>
      <vt:lpstr>PowerPoint Presentation</vt:lpstr>
      <vt:lpstr>PowerPoint Presentation</vt:lpstr>
      <vt:lpstr>PowerPoint Presentation</vt:lpstr>
      <vt:lpstr>PowerPoint Presentation</vt:lpstr>
      <vt:lpstr>Trò chơi: Rung chuông vàng</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ADMIN</cp:lastModifiedBy>
  <cp:revision>329</cp:revision>
  <dcterms:created xsi:type="dcterms:W3CDTF">2008-12-27T01:19:31Z</dcterms:created>
  <dcterms:modified xsi:type="dcterms:W3CDTF">2024-01-07T12:59:22Z</dcterms:modified>
</cp:coreProperties>
</file>