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mp3" ContentType="audio/mp3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4"/>
  </p:notesMasterIdLst>
  <p:sldIdLst>
    <p:sldId id="318" r:id="rId3"/>
    <p:sldId id="319" r:id="rId4"/>
    <p:sldId id="259" r:id="rId5"/>
    <p:sldId id="320" r:id="rId6"/>
    <p:sldId id="321" r:id="rId7"/>
    <p:sldId id="316" r:id="rId8"/>
    <p:sldId id="322" r:id="rId9"/>
    <p:sldId id="261" r:id="rId10"/>
    <p:sldId id="317" r:id="rId11"/>
    <p:sldId id="260" r:id="rId12"/>
    <p:sldId id="26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7C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497" autoAdjust="0"/>
    <p:restoredTop sz="94660"/>
  </p:normalViewPr>
  <p:slideViewPr>
    <p:cSldViewPr snapToGrid="0">
      <p:cViewPr varScale="1">
        <p:scale>
          <a:sx n="73" d="100"/>
          <a:sy n="73" d="100"/>
        </p:scale>
        <p:origin x="-88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3B064F-4CB4-4A2F-AF83-077A51768CBF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28A747-F1E6-4537-9E1E-837055B5C23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SimSun" panose="02010600030101010101" pitchFamily="2" charset="-122"/>
              </a:rPr>
              <a:pPr/>
              <a:t>1</a:t>
            </a:fld>
            <a:endParaRPr lang="zh-CN" altLang="en-US">
              <a:solidFill>
                <a:prstClr val="black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0175871-1B39-468C-B8C5-BC0D11B0F0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EBB42D3-6FED-4BD8-B339-7D09B0B7B4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F5044D4-2EB6-4A49-A059-901CAF8A1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02D4A-86DA-477A-B547-C9CF020106EF}" type="datetimeFigureOut">
              <a:rPr lang="en-US" smtClean="0"/>
              <a:pPr/>
              <a:t>1/4/2022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95E0158-2B0F-4AAE-A70A-9C6D195C1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F9C714B-A7B2-4FD3-A4D5-E3CFC5940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BE790-9DB3-409D-BD93-9F92F61141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61692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28632E-9A6B-4DF4-B54C-C6054A1FA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80531E0-48D6-41FF-9A2C-ED14140F3E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87400B0-C24C-428F-B8C3-2ECC9680E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02D4A-86DA-477A-B547-C9CF020106EF}" type="datetimeFigureOut">
              <a:rPr lang="en-US" smtClean="0"/>
              <a:pPr/>
              <a:t>1/4/2022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3CAC32A-09C7-405D-9C78-F1A14AE38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9037F58-1161-4E2B-A956-D3C2C383B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BE790-9DB3-409D-BD93-9F92F61141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11961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DEB93AB-9B8B-4033-9AF3-D5DFC06494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489E156-DFF8-46EF-A288-8049F38011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4535962-204D-48C8-A467-7B29F2E7C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02D4A-86DA-477A-B547-C9CF020106EF}" type="datetimeFigureOut">
              <a:rPr lang="en-US" smtClean="0"/>
              <a:pPr/>
              <a:t>1/4/2022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C119285-36C2-4EEB-B1C3-C4722CD0B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FBBA7AE-A419-4CE9-9244-54CD0F82F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BE790-9DB3-409D-BD93-9F92F61141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152954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459998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22997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572483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1/4/2022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515501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1/4/2022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213854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1/4/2022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890184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1/4/2022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449737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1/4/2022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28897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6609B3-074D-47FD-8326-10B8876F9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C49F2A1-A6B6-46C6-A7C1-C10D01F24E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07B539-D213-4086-8CB3-FD02D9CB7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02D4A-86DA-477A-B547-C9CF020106EF}" type="datetimeFigureOut">
              <a:rPr lang="en-US" smtClean="0"/>
              <a:pPr/>
              <a:t>1/4/2022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9723335-4B6F-4EB2-8DEC-6118E2EF3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C70EE2D-DF96-4FC5-8DB4-60EDCDA7B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BE790-9DB3-409D-BD93-9F92F61141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365594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1/4/2022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404343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587196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32100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C980BE-BD31-4C57-9500-AFB4A07B5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7EED7EC-60E0-4B32-80C8-ED72BA00A6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577CA17-69CF-44D1-AD1A-08C3C52D7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02D4A-86DA-477A-B547-C9CF020106EF}" type="datetimeFigureOut">
              <a:rPr lang="en-US" smtClean="0"/>
              <a:pPr/>
              <a:t>1/4/2022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0F6C15A-CEB9-4703-B752-EA6EFF1C4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8C9E62C-3F0B-48EB-B4DE-0BEF03A6D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BE790-9DB3-409D-BD93-9F92F61141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03423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1DF3FF8-0245-405F-B249-1DF380B9E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2F777A8-135D-404D-A1EF-55A3B76737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35FEACB-F930-47B4-A9E6-813AD9B215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E5AB19B-AD57-4515-A259-7742B6DE0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02D4A-86DA-477A-B547-C9CF020106EF}" type="datetimeFigureOut">
              <a:rPr lang="en-US" smtClean="0"/>
              <a:pPr/>
              <a:t>1/4/2022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EB2CEC6-AC33-4F88-898E-A4BDA8D71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157A155-8D87-4899-9579-337F9C1F1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BE790-9DB3-409D-BD93-9F92F61141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40557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A6914D-9817-4658-819D-505517EE8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64BCCF2-C3CC-4127-B6C7-9E28110D22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D8422DC-8743-4751-9888-A3B33464BE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231E57B-5B2B-4D47-861F-94A35A1836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A0A0160-7AF7-42C2-A803-F5038F08F5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B6E1CA9-6784-4C1F-9C71-25DD1803A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02D4A-86DA-477A-B547-C9CF020106EF}" type="datetimeFigureOut">
              <a:rPr lang="en-US" smtClean="0"/>
              <a:pPr/>
              <a:t>1/4/2022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391B391-B758-4A30-B1CD-E6F2ED42D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74F7E7A-FC3E-40EE-814B-105EFBD0D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BE790-9DB3-409D-BD93-9F92F61141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37243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FDA6EA-1BA9-497D-854A-965073A31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33ECDE4-9589-4991-9CD2-FB28A718E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02D4A-86DA-477A-B547-C9CF020106EF}" type="datetimeFigureOut">
              <a:rPr lang="en-US" smtClean="0"/>
              <a:pPr/>
              <a:t>1/4/2022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0E161D8-CF70-4D81-AB6B-3B97AF986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45D950E-0C72-4A1D-B743-BB77CDD54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BE790-9DB3-409D-BD93-9F92F61141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66146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3DEB2D0-1157-4D54-A308-4871B01A2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02D4A-86DA-477A-B547-C9CF020106EF}" type="datetimeFigureOut">
              <a:rPr lang="en-US" smtClean="0"/>
              <a:pPr/>
              <a:t>1/4/2022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D4C3295-62AC-4D30-9BEF-8911B3AA2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7C1B752-4F08-4DDD-B72E-E3283CA28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BE790-9DB3-409D-BD93-9F92F61141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78505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976A72-DE78-425B-91A9-B3F3D1153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4E793F5-EF8D-4A2B-8604-72D872E149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A298CA1-DEB2-451A-813C-2EFFF8A6A4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3A012E1-E8F7-472E-8FF9-4B4C638E9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02D4A-86DA-477A-B547-C9CF020106EF}" type="datetimeFigureOut">
              <a:rPr lang="en-US" smtClean="0"/>
              <a:pPr/>
              <a:t>1/4/2022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A8D6182-4022-4FC7-8E12-DD2093558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875157C-96CA-431B-BFCF-5CE5B0E52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BE790-9DB3-409D-BD93-9F92F61141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29888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100010-6422-46AA-B01A-270B6D7A8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A13BB58-90D7-4281-BC8D-32806FFF11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13954F2-B4AF-4E80-BF58-7E4344F9BB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59989D9-E1D1-40A2-9AB5-24B064B60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02D4A-86DA-477A-B547-C9CF020106EF}" type="datetimeFigureOut">
              <a:rPr lang="en-US" smtClean="0"/>
              <a:pPr/>
              <a:t>1/4/2022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8D8CE4E-C1D2-455F-9F67-E9B49E6A6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CFD781B-5F74-4632-93B5-93230755A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BE790-9DB3-409D-BD93-9F92F61141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23068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8B2F1ED-1715-43E0-9FA7-1D5984B82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77E094B-5A51-4587-B891-0A4838F1B8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AAC975D-96A9-4B74-A60D-E9F103D9BC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02D4A-86DA-477A-B547-C9CF020106EF}" type="datetimeFigureOut">
              <a:rPr lang="en-US" smtClean="0"/>
              <a:pPr/>
              <a:t>1/4/2022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92B35E1-C90B-4C76-BB88-2F72B83BCF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4D95CD0-ED0C-43A5-9484-D0A0C38990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BBE790-9DB3-409D-BD93-9F92F61141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75199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7D0CEF-B417-44AB-A987-9193B90D188A}" type="datetimeFigureOut">
              <a:rPr lang="en-US" smtClean="0"/>
              <a:pPr/>
              <a:t>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30360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1.xml"/><Relationship Id="rId7" Type="http://schemas.microsoft.com/office/2007/relationships/media" Target="../media/media1.mp3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microsoft.com/office/2007/relationships/hdphoto" Target="../media/hdphoto9.wdp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microsoft.com/office/2007/relationships/hdphoto" Target="../media/hdphoto5.wdp"/><Relationship Id="rId5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4791" t="53519" r="1" b="6482"/>
          <a:stretch>
            <a:fillRect/>
          </a:stretch>
        </p:blipFill>
        <p:spPr>
          <a:xfrm>
            <a:off x="10337803" y="3899022"/>
            <a:ext cx="1854200" cy="27432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1667" r="82708" b="15370"/>
          <a:stretch>
            <a:fillRect/>
          </a:stretch>
        </p:blipFill>
        <p:spPr>
          <a:xfrm>
            <a:off x="-47848" y="5017155"/>
            <a:ext cx="2108200" cy="889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0593"/>
          <a:stretch>
            <a:fillRect/>
          </a:stretch>
        </p:blipFill>
        <p:spPr>
          <a:xfrm>
            <a:off x="0" y="5803899"/>
            <a:ext cx="12192000" cy="1054100"/>
          </a:xfrm>
          <a:prstGeom prst="rect">
            <a:avLst/>
          </a:prstGeom>
        </p:spPr>
      </p:pic>
      <p:pic>
        <p:nvPicPr>
          <p:cNvPr id="14" name="6水果沙拉2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5689600" y="-1275523"/>
            <a:ext cx="812800" cy="812800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3040641" y="3872107"/>
            <a:ext cx="5421715" cy="1091423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660">
              <a:defRPr/>
            </a:pPr>
            <a:r>
              <a:rPr lang="en-US" altLang="zh-CN" sz="4800" b="1">
                <a:solidFill>
                  <a:srgbClr val="FF0000"/>
                </a:solidFill>
              </a:rPr>
              <a:t>TIẾNG VIỆT LỚP 1</a:t>
            </a:r>
            <a:endParaRPr lang="zh-CN" altLang="en-US" sz="4800" b="1">
              <a:solidFill>
                <a:srgbClr val="FF0000"/>
              </a:solidFill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3297828" y="6105546"/>
            <a:ext cx="5901173" cy="61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701" tIns="60850" rIns="121701" bIns="608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60"/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Giáo</a:t>
            </a:r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viên</a:t>
            </a:r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: </a:t>
            </a:r>
            <a:r>
              <a:rPr lang="en-US" altLang="zh-CN" sz="3200" b="1" dirty="0" err="1" smtClean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Nguyễn</a:t>
            </a:r>
            <a:r>
              <a:rPr lang="en-US" altLang="zh-CN" sz="3200" b="1" dirty="0" smtClean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Thị</a:t>
            </a:r>
            <a:r>
              <a:rPr lang="en-US" altLang="zh-CN" sz="3200" b="1" dirty="0" smtClean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Thúy</a:t>
            </a:r>
            <a:endParaRPr lang="zh-CN" altLang="en-US" sz="32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515953" y="3226411"/>
            <a:ext cx="5578883" cy="4238939"/>
          </a:xfrm>
          <a:prstGeom prst="rect">
            <a:avLst/>
          </a:prstGeom>
          <a:noFill/>
        </p:spPr>
        <p:txBody>
          <a:bodyPr spcFirstLastPara="1" wrap="none" lIns="121701" tIns="60850" rIns="121701" bIns="60850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algn="ctr" defTabSz="1216660">
              <a:defRPr/>
            </a:pPr>
            <a:endParaRPr lang="en-US" sz="6400" b="1" cap="all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1419228" y="1676403"/>
            <a:ext cx="9156973" cy="5482828"/>
          </a:xfrm>
          <a:prstGeom prst="rect">
            <a:avLst/>
          </a:prstGeom>
        </p:spPr>
        <p:txBody>
          <a:bodyPr spcFirstLastPara="1" wrap="none" lIns="91314" tIns="45718" rIns="91314" bIns="45718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95"/>
            <a:r>
              <a:rPr lang="en-US" sz="3600" b="1" kern="1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  <a:endParaRPr lang="en-US" sz="3600" b="1" kern="10" dirty="0">
              <a:ln w="9525">
                <a:solidFill>
                  <a:srgbClr val="993366"/>
                </a:solidFill>
                <a:rou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86293" y="2"/>
            <a:ext cx="2305707" cy="43142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>
        <p:fade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1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1" grpId="0" animBg="1"/>
      <p:bldP spid="22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6005266-B779-4FEB-B18F-211CE35D10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5322" b="97783" l="1914" r="97608">
                        <a14:foregroundMark x1="12321" y1="22173" x2="5383" y2="69180"/>
                        <a14:foregroundMark x1="27632" y1="24834" x2="73565" y2="23060"/>
                        <a14:foregroundMark x1="73565" y1="23060" x2="76914" y2="24612"/>
                        <a14:foregroundMark x1="87919" y1="19069" x2="86603" y2="84479"/>
                        <a14:foregroundMark x1="86603" y1="84479" x2="82656" y2="90022"/>
                        <a14:foregroundMark x1="28589" y1="82705" x2="52153" y2="85588"/>
                        <a14:foregroundMark x1="52153" y1="85588" x2="81938" y2="85588"/>
                        <a14:foregroundMark x1="81938" y1="85588" x2="85646" y2="85809"/>
                        <a14:foregroundMark x1="97727" y1="22173" x2="93660" y2="97783"/>
                        <a14:foregroundMark x1="93900" y1="93126" x2="93900" y2="92683"/>
                        <a14:foregroundMark x1="68900" y1="97118" x2="36244" y2="90244"/>
                        <a14:foregroundMark x1="65311" y1="67184" x2="63038" y2="81596"/>
                        <a14:foregroundMark x1="97010" y1="52550" x2="97368" y2="75388"/>
                        <a14:foregroundMark x1="95335" y1="53659" x2="91268" y2="66297"/>
                        <a14:foregroundMark x1="92344" y1="56984" x2="91268" y2="61197"/>
                        <a14:foregroundMark x1="93660" y1="31042" x2="65909" y2="31042"/>
                        <a14:foregroundMark x1="90431" y1="9091" x2="44976" y2="15965"/>
                        <a14:foregroundMark x1="97368" y1="11752" x2="54067" y2="11752"/>
                        <a14:foregroundMark x1="70694" y1="5543" x2="87919" y2="9091"/>
                        <a14:foregroundMark x1="74402" y1="6874" x2="47608" y2="6874"/>
                        <a14:foregroundMark x1="48923" y1="12417" x2="3708" y2="14856"/>
                        <a14:foregroundMark x1="16388" y1="18625" x2="16029" y2="24612"/>
                        <a14:foregroundMark x1="23565" y1="20399" x2="5742" y2="20843"/>
                        <a14:foregroundMark x1="3947" y1="25277" x2="1914" y2="59867"/>
                        <a14:foregroundMark x1="1914" y1="59867" x2="1914" y2="59867"/>
                        <a14:foregroundMark x1="3230" y1="70510" x2="3589" y2="89135"/>
                        <a14:backgroundMark x1="4904" y1="1330" x2="2632" y2="51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45360" y="438331"/>
            <a:ext cx="7779658" cy="41969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C1B0E5C-444E-413D-A8B5-C677875AD9B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69875" y="1038005"/>
            <a:ext cx="1431264" cy="6474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11F5B0D-9AF2-45C4-A9FC-117C24B6C0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0000" b="90000" l="10000" r="90000">
                        <a14:foregroundMark x1="39610" y1="54286" x2="81169" y2="628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9220" y="984373"/>
            <a:ext cx="1824521" cy="82932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10E9197-2A8D-486C-B6C1-446DEA250AF3}"/>
              </a:ext>
            </a:extLst>
          </p:cNvPr>
          <p:cNvSpPr txBox="1"/>
          <p:nvPr/>
        </p:nvSpPr>
        <p:spPr>
          <a:xfrm>
            <a:off x="1384300" y="4850499"/>
            <a:ext cx="9423399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latin typeface="VNI-Avo" pitchFamily="2" charset="0"/>
              </a:rPr>
              <a:t>Ngaøy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nghæ</a:t>
            </a:r>
            <a:r>
              <a:rPr lang="en-US" sz="2400" dirty="0">
                <a:latin typeface="VNI-Avo" pitchFamily="2" charset="0"/>
              </a:rPr>
              <a:t>, </a:t>
            </a:r>
            <a:r>
              <a:rPr lang="en-US" sz="2400" dirty="0" err="1">
                <a:latin typeface="VNI-Avo" pitchFamily="2" charset="0"/>
              </a:rPr>
              <a:t>Haø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thoaûi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maùi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vui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ñuøa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vôùi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hoa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traùi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vöôøn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nhaø</a:t>
            </a:r>
            <a:r>
              <a:rPr lang="en-US" sz="2400" dirty="0">
                <a:latin typeface="VNI-Avo" pitchFamily="2" charset="0"/>
              </a:rPr>
              <a:t>.</a:t>
            </a:r>
          </a:p>
          <a:p>
            <a:r>
              <a:rPr lang="en-US" sz="2400" dirty="0" err="1">
                <a:latin typeface="VNI-Avo" pitchFamily="2" charset="0"/>
              </a:rPr>
              <a:t>Haø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thì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thaàm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vôùi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caây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xoaøi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luùc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læu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quaû</a:t>
            </a:r>
            <a:r>
              <a:rPr lang="en-US" sz="2400" dirty="0">
                <a:latin typeface="VNI-Avo" pitchFamily="2" charset="0"/>
              </a:rPr>
              <a:t>. </a:t>
            </a:r>
            <a:r>
              <a:rPr lang="en-US" sz="2400" dirty="0" smtClean="0">
                <a:latin typeface="VNI-Avo" pitchFamily="2" charset="0"/>
              </a:rPr>
              <a:t> </a:t>
            </a:r>
            <a:r>
              <a:rPr lang="en-US" sz="2400" dirty="0" err="1" smtClean="0">
                <a:latin typeface="VNI-Avo" pitchFamily="2" charset="0"/>
              </a:rPr>
              <a:t>Haø</a:t>
            </a:r>
            <a:r>
              <a:rPr lang="en-US" sz="2400" dirty="0" smtClean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cuùi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treâu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ñaùm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daây</a:t>
            </a:r>
            <a:endParaRPr lang="en-US" sz="2400" dirty="0">
              <a:latin typeface="VNI-Avo" pitchFamily="2" charset="0"/>
            </a:endParaRPr>
          </a:p>
          <a:p>
            <a:r>
              <a:rPr lang="en-US" sz="2400" dirty="0" err="1">
                <a:latin typeface="VNI-Avo" pitchFamily="2" charset="0"/>
              </a:rPr>
              <a:t>khoai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lang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ñang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boø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treân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maët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ñaát</a:t>
            </a:r>
            <a:r>
              <a:rPr lang="en-US" sz="2400" dirty="0">
                <a:latin typeface="VNI-Avo" pitchFamily="2" charset="0"/>
              </a:rPr>
              <a:t>. </a:t>
            </a:r>
            <a:r>
              <a:rPr lang="en-US" sz="2400" dirty="0" err="1" smtClean="0">
                <a:latin typeface="VNI-Avo" pitchFamily="2" charset="0"/>
              </a:rPr>
              <a:t>Em</a:t>
            </a:r>
            <a:r>
              <a:rPr lang="en-US" sz="2400" dirty="0" smtClean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cuøng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gioù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noâ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giỡn</a:t>
            </a:r>
            <a:r>
              <a:rPr lang="en-US" sz="2400" dirty="0" smtClean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beân</a:t>
            </a:r>
            <a:endParaRPr lang="en-US" sz="2400" dirty="0">
              <a:latin typeface="VNI-Avo" pitchFamily="2" charset="0"/>
            </a:endParaRPr>
          </a:p>
          <a:p>
            <a:r>
              <a:rPr lang="en-US" sz="2400" dirty="0" err="1">
                <a:latin typeface="VNI-Avo" pitchFamily="2" charset="0"/>
              </a:rPr>
              <a:t>nhöõng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boâng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hueä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traéng</a:t>
            </a:r>
            <a:r>
              <a:rPr lang="en-US" sz="2400" dirty="0">
                <a:latin typeface="VNI-Avo" pitchFamily="2" charset="0"/>
              </a:rPr>
              <a:t>. </a:t>
            </a:r>
            <a:r>
              <a:rPr lang="en-US" sz="2400" dirty="0" smtClean="0">
                <a:latin typeface="VNI-Avo" pitchFamily="2" charset="0"/>
              </a:rPr>
              <a:t> </a:t>
            </a:r>
            <a:r>
              <a:rPr lang="en-US" sz="2400" dirty="0" err="1" smtClean="0">
                <a:latin typeface="VNI-Avo" pitchFamily="2" charset="0"/>
              </a:rPr>
              <a:t>Em</a:t>
            </a:r>
            <a:r>
              <a:rPr lang="en-US" sz="2400" dirty="0" smtClean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ñöa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tay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vuoát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ve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nhöõng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caùnh</a:t>
            </a:r>
            <a:endParaRPr lang="en-US" sz="2400" dirty="0">
              <a:latin typeface="VNI-Avo" pitchFamily="2" charset="0"/>
            </a:endParaRPr>
          </a:p>
          <a:p>
            <a:r>
              <a:rPr lang="en-US" sz="2400" dirty="0" err="1">
                <a:latin typeface="VNI-Avo" pitchFamily="2" charset="0"/>
              </a:rPr>
              <a:t>thuyû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tieân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ñang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thi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nhau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khoe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saéc</a:t>
            </a:r>
            <a:r>
              <a:rPr lang="en-US" sz="2400" dirty="0">
                <a:latin typeface="VNI-Avo" pitchFamily="2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B0B518F-145F-4FA4-B1BA-2C542908092F}"/>
              </a:ext>
            </a:extLst>
          </p:cNvPr>
          <p:cNvSpPr txBox="1"/>
          <p:nvPr/>
        </p:nvSpPr>
        <p:spPr>
          <a:xfrm>
            <a:off x="3973285" y="4865013"/>
            <a:ext cx="7583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VNI-Avo" pitchFamily="2" charset="0"/>
              </a:rPr>
              <a:t>oaûi 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488DE32-0C33-43EC-BD24-5E815B42F6C9}"/>
              </a:ext>
            </a:extLst>
          </p:cNvPr>
          <p:cNvSpPr txBox="1"/>
          <p:nvPr/>
        </p:nvSpPr>
        <p:spPr>
          <a:xfrm>
            <a:off x="1670642" y="6479177"/>
            <a:ext cx="6712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VNI-Avo" pitchFamily="2" charset="0"/>
              </a:rPr>
              <a:t>uy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F2DA735-4C79-437C-9D9B-966383285E1F}"/>
              </a:ext>
            </a:extLst>
          </p:cNvPr>
          <p:cNvSpPr txBox="1"/>
          <p:nvPr/>
        </p:nvSpPr>
        <p:spPr>
          <a:xfrm>
            <a:off x="3545178" y="6079066"/>
            <a:ext cx="10857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VNI-Avo" pitchFamily="2" charset="0"/>
              </a:rPr>
              <a:t>ueä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34D4EEEA-3B5E-4300-9FBC-9543B28D6C97}"/>
              </a:ext>
            </a:extLst>
          </p:cNvPr>
          <p:cNvSpPr txBox="1"/>
          <p:nvPr/>
        </p:nvSpPr>
        <p:spPr>
          <a:xfrm>
            <a:off x="1728283" y="5682054"/>
            <a:ext cx="9615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VNI-Avo" pitchFamily="2" charset="0"/>
              </a:rPr>
              <a:t>oai</a:t>
            </a:r>
            <a:r>
              <a:rPr lang="en-US" sz="2400" dirty="0">
                <a:solidFill>
                  <a:srgbClr val="FF0000"/>
                </a:solidFill>
                <a:latin typeface="VNI-Avo" pitchFamily="2" charset="0"/>
              </a:rPr>
              <a:t> </a:t>
            </a:r>
            <a:endParaRPr lang="en-US" sz="2400" dirty="0">
              <a:solidFill>
                <a:srgbClr val="FF0000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9877153" y="4806998"/>
            <a:ext cx="184355" cy="460648"/>
            <a:chOff x="6400800" y="194146"/>
            <a:chExt cx="236483" cy="766958"/>
          </a:xfrm>
        </p:grpSpPr>
        <p:cxnSp>
          <p:nvCxnSpPr>
            <p:cNvPr id="13" name="Straight Connector 12"/>
            <p:cNvCxnSpPr/>
            <p:nvPr/>
          </p:nvCxnSpPr>
          <p:spPr bwMode="auto">
            <a:xfrm flipH="1">
              <a:off x="6400800" y="199104"/>
              <a:ext cx="152400" cy="762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" name="Straight Connector 14"/>
            <p:cNvCxnSpPr/>
            <p:nvPr/>
          </p:nvCxnSpPr>
          <p:spPr bwMode="auto">
            <a:xfrm flipH="1">
              <a:off x="6484883" y="194146"/>
              <a:ext cx="152400" cy="762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2" name="Group 21"/>
          <p:cNvGrpSpPr/>
          <p:nvPr/>
        </p:nvGrpSpPr>
        <p:grpSpPr>
          <a:xfrm>
            <a:off x="7012033" y="5181466"/>
            <a:ext cx="184355" cy="460648"/>
            <a:chOff x="6400800" y="194146"/>
            <a:chExt cx="236483" cy="766958"/>
          </a:xfrm>
        </p:grpSpPr>
        <p:cxnSp>
          <p:nvCxnSpPr>
            <p:cNvPr id="23" name="Straight Connector 22"/>
            <p:cNvCxnSpPr/>
            <p:nvPr/>
          </p:nvCxnSpPr>
          <p:spPr bwMode="auto">
            <a:xfrm flipH="1">
              <a:off x="6400800" y="199104"/>
              <a:ext cx="152400" cy="762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4" name="Straight Connector 23"/>
            <p:cNvCxnSpPr/>
            <p:nvPr/>
          </p:nvCxnSpPr>
          <p:spPr bwMode="auto">
            <a:xfrm flipH="1">
              <a:off x="6484883" y="194146"/>
              <a:ext cx="152400" cy="762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5" name="Group 24"/>
          <p:cNvGrpSpPr/>
          <p:nvPr/>
        </p:nvGrpSpPr>
        <p:grpSpPr>
          <a:xfrm>
            <a:off x="6528708" y="5586415"/>
            <a:ext cx="184355" cy="460648"/>
            <a:chOff x="6400800" y="194146"/>
            <a:chExt cx="236483" cy="766958"/>
          </a:xfrm>
        </p:grpSpPr>
        <p:cxnSp>
          <p:nvCxnSpPr>
            <p:cNvPr id="26" name="Straight Connector 25"/>
            <p:cNvCxnSpPr/>
            <p:nvPr/>
          </p:nvCxnSpPr>
          <p:spPr bwMode="auto">
            <a:xfrm flipH="1">
              <a:off x="6400800" y="199104"/>
              <a:ext cx="152400" cy="762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7" name="Straight Connector 26"/>
            <p:cNvCxnSpPr/>
            <p:nvPr/>
          </p:nvCxnSpPr>
          <p:spPr bwMode="auto">
            <a:xfrm flipH="1">
              <a:off x="6484883" y="194146"/>
              <a:ext cx="152400" cy="762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8" name="Group 27"/>
          <p:cNvGrpSpPr/>
          <p:nvPr/>
        </p:nvGrpSpPr>
        <p:grpSpPr>
          <a:xfrm>
            <a:off x="5026479" y="5991363"/>
            <a:ext cx="184355" cy="460648"/>
            <a:chOff x="6400800" y="194146"/>
            <a:chExt cx="236483" cy="766958"/>
          </a:xfrm>
        </p:grpSpPr>
        <p:cxnSp>
          <p:nvCxnSpPr>
            <p:cNvPr id="29" name="Straight Connector 28"/>
            <p:cNvCxnSpPr/>
            <p:nvPr/>
          </p:nvCxnSpPr>
          <p:spPr bwMode="auto">
            <a:xfrm flipH="1">
              <a:off x="6400800" y="199104"/>
              <a:ext cx="152400" cy="762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0" name="Straight Connector 29"/>
            <p:cNvCxnSpPr/>
            <p:nvPr/>
          </p:nvCxnSpPr>
          <p:spPr bwMode="auto">
            <a:xfrm flipH="1">
              <a:off x="6484883" y="194146"/>
              <a:ext cx="152400" cy="762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1" name="Group 30"/>
          <p:cNvGrpSpPr/>
          <p:nvPr/>
        </p:nvGrpSpPr>
        <p:grpSpPr>
          <a:xfrm>
            <a:off x="6633211" y="6397352"/>
            <a:ext cx="184355" cy="460648"/>
            <a:chOff x="6400800" y="194146"/>
            <a:chExt cx="236483" cy="766958"/>
          </a:xfrm>
        </p:grpSpPr>
        <p:cxnSp>
          <p:nvCxnSpPr>
            <p:cNvPr id="32" name="Straight Connector 31"/>
            <p:cNvCxnSpPr/>
            <p:nvPr/>
          </p:nvCxnSpPr>
          <p:spPr bwMode="auto">
            <a:xfrm flipH="1">
              <a:off x="6400800" y="199104"/>
              <a:ext cx="152400" cy="762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3" name="Straight Connector 32"/>
            <p:cNvCxnSpPr/>
            <p:nvPr/>
          </p:nvCxnSpPr>
          <p:spPr bwMode="auto">
            <a:xfrm flipH="1">
              <a:off x="6484883" y="194146"/>
              <a:ext cx="152400" cy="762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xmlns="" val="1302652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8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27780B2-7925-449F-944A-89273B95B6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10000" b="90000" l="10000" r="90000">
                        <a14:foregroundMark x1="11917" y1="40741" x2="11917" y2="407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3542" y="976109"/>
            <a:ext cx="2446724" cy="10268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BB5FE81-FFA5-46AD-846E-2867FC2003B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1855" b="98853" l="10000" r="97556">
                        <a14:foregroundMark x1="35667" y1="51052" x2="20556" y2="61377"/>
                        <a14:foregroundMark x1="20889" y1="20841" x2="21667" y2="72275"/>
                        <a14:foregroundMark x1="30778" y1="20841" x2="51556" y2="34799"/>
                        <a14:foregroundMark x1="27889" y1="18164" x2="21222" y2="39962"/>
                        <a14:foregroundMark x1="29222" y1="19885" x2="36444" y2="20268"/>
                        <a14:foregroundMark x1="36444" y1="20268" x2="60778" y2="35373"/>
                        <a14:foregroundMark x1="60778" y1="35373" x2="64667" y2="82792"/>
                        <a14:foregroundMark x1="64667" y1="82792" x2="38111" y2="91013"/>
                        <a14:foregroundMark x1="38111" y1="91013" x2="28889" y2="85468"/>
                        <a14:foregroundMark x1="19778" y1="72467" x2="22333" y2="83556"/>
                        <a14:foregroundMark x1="22333" y1="83556" x2="47556" y2="92543"/>
                        <a14:foregroundMark x1="47556" y1="92543" x2="55222" y2="91396"/>
                        <a14:foregroundMark x1="15222" y1="86998" x2="64111" y2="93690"/>
                        <a14:foregroundMark x1="43556" y1="47992" x2="39222" y2="59273"/>
                        <a14:foregroundMark x1="39222" y1="59273" x2="37778" y2="68642"/>
                        <a14:foregroundMark x1="51667" y1="67686" x2="66222" y2="84321"/>
                        <a14:foregroundMark x1="85333" y1="81262" x2="86000" y2="95985"/>
                        <a14:foregroundMark x1="86000" y1="95985" x2="86000" y2="95985"/>
                        <a14:foregroundMark x1="95667" y1="88528" x2="51000" y2="95793"/>
                        <a14:foregroundMark x1="90556" y1="96558" x2="95333" y2="90440"/>
                        <a14:foregroundMark x1="95333" y1="90440" x2="97556" y2="27342"/>
                        <a14:foregroundMark x1="97556" y1="27342" x2="97444" y2="23709"/>
                        <a14:foregroundMark x1="64444" y1="13193" x2="96333" y2="13193"/>
                        <a14:foregroundMark x1="42222" y1="11855" x2="71333" y2="12620"/>
                        <a14:foregroundMark x1="18889" y1="15105" x2="27000" y2="14914"/>
                        <a14:foregroundMark x1="27000" y1="14914" x2="34000" y2="14914"/>
                        <a14:foregroundMark x1="20000" y1="26004" x2="11222" y2="76673"/>
                        <a14:foregroundMark x1="11222" y1="76673" x2="11222" y2="76673"/>
                        <a14:foregroundMark x1="12556" y1="81836" x2="18333" y2="88337"/>
                        <a14:foregroundMark x1="27222" y1="77438" x2="27444" y2="90249"/>
                        <a14:foregroundMark x1="25000" y1="75526" x2="31222" y2="77820"/>
                        <a14:foregroundMark x1="43556" y1="96176" x2="23333" y2="98853"/>
                        <a14:foregroundMark x1="23333" y1="98853" x2="19667" y2="98662"/>
                        <a14:foregroundMark x1="49000" y1="43595" x2="47333" y2="58891"/>
                      </a14:backgroundRemoval>
                    </a14:imgEffect>
                  </a14:imgLayer>
                </a14:imgProps>
              </a:ext>
            </a:extLst>
          </a:blip>
          <a:srcRect t="5290"/>
          <a:stretch/>
        </p:blipFill>
        <p:spPr>
          <a:xfrm>
            <a:off x="1407886" y="922793"/>
            <a:ext cx="10784114" cy="59352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AB19684-C053-4750-B6F5-DADACEEDCC41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922928" y="5608193"/>
            <a:ext cx="1921267" cy="1249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91167433-8776-437C-8CE0-934880AA9EEF}"/>
              </a:ext>
            </a:extLst>
          </p:cNvPr>
          <p:cNvSpPr/>
          <p:nvPr/>
        </p:nvSpPr>
        <p:spPr>
          <a:xfrm>
            <a:off x="5032452" y="749184"/>
            <a:ext cx="3880984" cy="7403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2C2D92E-866C-4DFA-9289-395FE8421292}"/>
              </a:ext>
            </a:extLst>
          </p:cNvPr>
          <p:cNvSpPr txBox="1"/>
          <p:nvPr/>
        </p:nvSpPr>
        <p:spPr>
          <a:xfrm>
            <a:off x="4024835" y="790608"/>
            <a:ext cx="589809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>
                <a:latin typeface="VNI-Avo" pitchFamily="2" charset="0"/>
              </a:rPr>
              <a:t>Khu vöôøn mô öôùc</a:t>
            </a:r>
          </a:p>
        </p:txBody>
      </p:sp>
    </p:spTree>
    <p:extLst>
      <p:ext uri="{BB962C8B-B14F-4D97-AF65-F5344CB8AC3E}">
        <p14:creationId xmlns:p14="http://schemas.microsoft.com/office/powerpoint/2010/main" xmlns="" val="3918340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>
          <a:xfrm>
            <a:off x="3215681" y="1340768"/>
            <a:ext cx="5561687" cy="914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KHỞI ĐỘNG</a:t>
            </a:r>
            <a:endParaRPr lang="en-US" sz="4800" b="1" dirty="0">
              <a:solidFill>
                <a:srgbClr val="FF0000"/>
              </a:solidFill>
              <a:latin typeface="Times New Roman" panose="02020603050405020304" charset="0"/>
              <a:ea typeface="AvantGarde" pitchFamily="2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90307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CDCAE46-026E-40EA-995E-CCF7A6A9C6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601" t="6098"/>
          <a:stretch/>
        </p:blipFill>
        <p:spPr>
          <a:xfrm>
            <a:off x="0" y="740229"/>
            <a:ext cx="12206398" cy="39591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628A611-11F9-489C-A364-2BDC10339F9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41" y="870858"/>
            <a:ext cx="4090591" cy="11583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DE1A413-D273-4916-B801-4DCA3C668EAD}"/>
              </a:ext>
            </a:extLst>
          </p:cNvPr>
          <p:cNvSpPr txBox="1"/>
          <p:nvPr/>
        </p:nvSpPr>
        <p:spPr>
          <a:xfrm>
            <a:off x="203085" y="5251584"/>
            <a:ext cx="120033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>
                <a:latin typeface="VNI-Avo" pitchFamily="2" charset="0"/>
              </a:rPr>
              <a:t>Queâ ngoaïi cuûa Haø coù luyõ tre xanh, coù caây traùi xum xueâ.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8B84A6A-2397-464E-B968-829F19B91F87}"/>
              </a:ext>
            </a:extLst>
          </p:cNvPr>
          <p:cNvSpPr txBox="1"/>
          <p:nvPr/>
        </p:nvSpPr>
        <p:spPr>
          <a:xfrm>
            <a:off x="1756273" y="5273355"/>
            <a:ext cx="13062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VNI-Avo" pitchFamily="2" charset="0"/>
              </a:rPr>
              <a:t>oaïi 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534BB33-F0BC-4CAC-B1E7-C25333E1DCAE}"/>
              </a:ext>
            </a:extLst>
          </p:cNvPr>
          <p:cNvSpPr txBox="1"/>
          <p:nvPr/>
        </p:nvSpPr>
        <p:spPr>
          <a:xfrm>
            <a:off x="4938486" y="5273355"/>
            <a:ext cx="21009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VNI-Avo" pitchFamily="2" charset="0"/>
              </a:rPr>
              <a:t>uyõ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0C83133-6B46-49AF-B208-9789B6AE920B}"/>
              </a:ext>
            </a:extLst>
          </p:cNvPr>
          <p:cNvSpPr txBox="1"/>
          <p:nvPr/>
        </p:nvSpPr>
        <p:spPr>
          <a:xfrm>
            <a:off x="11020085" y="5266098"/>
            <a:ext cx="10704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VNI-Avo" pitchFamily="2" charset="0"/>
              </a:rPr>
              <a:t>ueâ</a:t>
            </a:r>
            <a:endParaRPr lang="en-US" sz="3200">
              <a:solidFill>
                <a:srgbClr val="FF0000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61EA069A-292B-4512-B85B-BC3BDBF416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0000" b="90000" l="4762" r="96190">
                        <a14:foregroundMark x1="5238" y1="66667" x2="5238" y2="66667"/>
                        <a14:foregroundMark x1="30000" y1="53333" x2="32857" y2="53333"/>
                        <a14:foregroundMark x1="24286" y1="63333" x2="96190" y2="63333"/>
                        <a14:foregroundMark x1="26190" y1="41667" x2="26190" y2="41667"/>
                        <a14:foregroundMark x1="24286" y1="31667" x2="60952" y2="35000"/>
                        <a14:foregroundMark x1="76190" y1="41667" x2="86190" y2="35000"/>
                        <a14:foregroundMark x1="43333" y1="85000" x2="51905" y2="85000"/>
                        <a14:foregroundMark x1="66190" y1="85000" x2="83333" y2="85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8013" y="392832"/>
            <a:ext cx="2489895" cy="711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03112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0C67318-F07D-45CA-BD5B-2612180E09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9938" b="89441" l="2952" r="95159">
                        <a14:foregroundMark x1="9091" y1="42857" x2="16057" y2="62112"/>
                        <a14:foregroundMark x1="10862" y1="62112" x2="10744" y2="66460"/>
                        <a14:foregroundMark x1="12869" y1="62112" x2="13813" y2="70186"/>
                        <a14:foregroundMark x1="15112" y1="67702" x2="15466" y2="75155"/>
                        <a14:foregroundMark x1="10626" y1="69565" x2="11688" y2="81366"/>
                        <a14:foregroundMark x1="9445" y1="72671" x2="10508" y2="81366"/>
                        <a14:foregroundMark x1="11806" y1="77019" x2="13932" y2="78261"/>
                        <a14:foregroundMark x1="5077" y1="22360" x2="12397" y2="34783"/>
                        <a14:foregroundMark x1="4604" y1="22360" x2="21015" y2="37888"/>
                        <a14:foregroundMark x1="33058" y1="37888" x2="49587" y2="55901"/>
                        <a14:foregroundMark x1="37308" y1="58385" x2="43920" y2="62733"/>
                        <a14:foregroundMark x1="57379" y1="54037" x2="65171" y2="54037"/>
                        <a14:foregroundMark x1="78985" y1="48447" x2="85360" y2="32298"/>
                        <a14:foregroundMark x1="95277" y1="16770" x2="95277" y2="16770"/>
                        <a14:foregroundMark x1="82409" y1="27329" x2="76151" y2="75776"/>
                        <a14:foregroundMark x1="60921" y1="66460" x2="79575" y2="63975"/>
                        <a14:foregroundMark x1="64463" y1="35404" x2="80638" y2="35404"/>
                        <a14:foregroundMark x1="93861" y1="17391" x2="93861" y2="17391"/>
                        <a14:foregroundMark x1="93861" y1="18634" x2="89020" y2="45963"/>
                        <a14:foregroundMark x1="51476" y1="20497" x2="78749" y2="20497"/>
                        <a14:foregroundMark x1="48170" y1="55901" x2="61511" y2="64596"/>
                        <a14:foregroundMark x1="56316" y1="48447" x2="56316" y2="48447"/>
                        <a14:foregroundMark x1="44864" y1="31056" x2="44864" y2="31056"/>
                        <a14:foregroundMark x1="56080" y1="32919" x2="38961" y2="36646"/>
                        <a14:foregroundMark x1="25148" y1="29814" x2="38961" y2="29814"/>
                        <a14:foregroundMark x1="2952" y1="12422" x2="3778" y2="47205"/>
                      </a14:backgroundRemoval>
                    </a14:imgEffect>
                  </a14:imgLayer>
                </a14:imgProps>
              </a:ext>
            </a:extLst>
          </a:blip>
          <a:srcRect l="530" t="2385"/>
          <a:stretch/>
        </p:blipFill>
        <p:spPr>
          <a:xfrm>
            <a:off x="0" y="387190"/>
            <a:ext cx="12554857" cy="233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55041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3648" y="148475"/>
            <a:ext cx="2629267" cy="12384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43605" y="332656"/>
            <a:ext cx="2304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oai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751851" y="332656"/>
            <a:ext cx="2304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uê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202659" y="332656"/>
            <a:ext cx="19656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uy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983765" y="2636912"/>
            <a:ext cx="4105504" cy="101257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oai</a:t>
            </a:r>
            <a:endParaRPr lang="en-US" sz="6600" b="1" dirty="0" smtClean="0">
              <a:solidFill>
                <a:srgbClr val="FF0000"/>
              </a:solidFill>
              <a:latin typeface="Times New Roman" panose="02020603050405020304" pitchFamily="18" charset="0"/>
              <a:ea typeface="AvantGarde" pitchFamily="2" charset="0"/>
              <a:cs typeface="Times New Roman" panose="02020603050405020304" pitchFamily="18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3756455" y="2635242"/>
            <a:ext cx="4416491" cy="108458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ng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oại</a:t>
            </a:r>
            <a:endParaRPr lang="en-US" sz="6600" b="1" dirty="0" smtClean="0">
              <a:solidFill>
                <a:srgbClr val="FF0000"/>
              </a:solidFill>
              <a:latin typeface="Times New Roman" panose="02020603050405020304" pitchFamily="18" charset="0"/>
              <a:ea typeface="AvantGarde" pitchFamily="2" charset="0"/>
              <a:cs typeface="Times New Roman" panose="02020603050405020304" pitchFamily="18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3889980" y="1627131"/>
            <a:ext cx="1924667" cy="98846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ng</a:t>
            </a:r>
            <a:endParaRPr lang="en-US" sz="6600" b="1" dirty="0" smtClean="0">
              <a:solidFill>
                <a:schemeClr val="tx1"/>
              </a:solidFill>
              <a:latin typeface="Times New Roman" panose="02020603050405020304" pitchFamily="18" charset="0"/>
              <a:ea typeface="AvantGarde" pitchFamily="2" charset="0"/>
              <a:cs typeface="Times New Roman" panose="02020603050405020304" pitchFamily="18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5789212" y="1641199"/>
            <a:ext cx="2370051" cy="98577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oai</a:t>
            </a:r>
            <a:endParaRPr lang="en-US" sz="6600" b="1" dirty="0" smtClean="0">
              <a:solidFill>
                <a:srgbClr val="FF0000"/>
              </a:solidFill>
              <a:latin typeface="Times New Roman" panose="02020603050405020304" pitchFamily="18" charset="0"/>
              <a:ea typeface="AvantGarde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38571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6" grpId="0"/>
      <p:bldP spid="27" grpId="0"/>
      <p:bldP spid="30" grpId="0" animBg="1"/>
      <p:bldP spid="35" grpId="0" animBg="1"/>
      <p:bldP spid="37" grpId="0" animBg="1"/>
      <p:bldP spid="3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481027" y="1153354"/>
            <a:ext cx="24463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prstClr val="black"/>
                </a:solidFill>
                <a:latin typeface="VNI-Avo" pitchFamily="2" charset="0"/>
              </a:rPr>
              <a:t>khoai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78502" y="1147480"/>
            <a:ext cx="2064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ngoaùi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61225" y="1154073"/>
            <a:ext cx="21566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ngoaïi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63188" y="2507714"/>
            <a:ext cx="3437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thuûy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5294" y="5266581"/>
            <a:ext cx="38700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>
                <a:solidFill>
                  <a:prstClr val="black"/>
                </a:solidFill>
                <a:latin typeface="VNI-Avo" pitchFamily="2" charset="0"/>
              </a:rPr>
              <a:t>k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hoai</a:t>
            </a:r>
            <a:r>
              <a:rPr kumimoji="0" lang="en-US" sz="44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soï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991142" y="5270589"/>
            <a:ext cx="38700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>
                <a:solidFill>
                  <a:prstClr val="black"/>
                </a:solidFill>
                <a:latin typeface="VNI-Avo" pitchFamily="2" charset="0"/>
              </a:rPr>
              <a:t>vaïn tueá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C54D32E9-B571-461E-A45B-0E6FDE680A17}"/>
              </a:ext>
            </a:extLst>
          </p:cNvPr>
          <p:cNvSpPr txBox="1"/>
          <p:nvPr/>
        </p:nvSpPr>
        <p:spPr>
          <a:xfrm>
            <a:off x="2486971" y="1801492"/>
            <a:ext cx="21566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hueä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87FCA4DD-3E53-4DBC-BC91-8D0EEF927ECF}"/>
              </a:ext>
            </a:extLst>
          </p:cNvPr>
          <p:cNvSpPr txBox="1"/>
          <p:nvPr/>
        </p:nvSpPr>
        <p:spPr>
          <a:xfrm>
            <a:off x="5180940" y="1854689"/>
            <a:ext cx="21090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thueá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59F12043-57FF-41E9-B88A-2CDD1A312429}"/>
              </a:ext>
            </a:extLst>
          </p:cNvPr>
          <p:cNvSpPr txBox="1"/>
          <p:nvPr/>
        </p:nvSpPr>
        <p:spPr>
          <a:xfrm>
            <a:off x="7863721" y="1865420"/>
            <a:ext cx="24203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tueá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B1635EB9-7CDD-4FDB-B5CC-9FA11A9C253F}"/>
              </a:ext>
            </a:extLst>
          </p:cNvPr>
          <p:cNvSpPr txBox="1"/>
          <p:nvPr/>
        </p:nvSpPr>
        <p:spPr>
          <a:xfrm>
            <a:off x="2481027" y="2482731"/>
            <a:ext cx="122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huy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A9FEF834-A01D-4317-BCA0-22EDF95A369C}"/>
              </a:ext>
            </a:extLst>
          </p:cNvPr>
          <p:cNvSpPr txBox="1"/>
          <p:nvPr/>
        </p:nvSpPr>
        <p:spPr>
          <a:xfrm>
            <a:off x="5182439" y="2476349"/>
            <a:ext cx="22805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luõy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CF4456C-9126-4B20-B372-1F2FDB9C4AF1}"/>
              </a:ext>
            </a:extLst>
          </p:cNvPr>
          <p:cNvSpPr txBox="1"/>
          <p:nvPr/>
        </p:nvSpPr>
        <p:spPr>
          <a:xfrm>
            <a:off x="2379584" y="1151156"/>
            <a:ext cx="2319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srgbClr val="FF0000"/>
                </a:solidFill>
                <a:latin typeface="VNI-Avo" pitchFamily="2" charset="0"/>
              </a:rPr>
              <a:t>oai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DBB5739-EA82-4DDC-AE10-24FABE809C2C}"/>
              </a:ext>
            </a:extLst>
          </p:cNvPr>
          <p:cNvSpPr txBox="1"/>
          <p:nvPr/>
        </p:nvSpPr>
        <p:spPr>
          <a:xfrm>
            <a:off x="5174170" y="1149202"/>
            <a:ext cx="2319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oaùi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BDFCFE9B-B34E-4DCB-B8C5-4B6707EEEBD6}"/>
              </a:ext>
            </a:extLst>
          </p:cNvPr>
          <p:cNvSpPr txBox="1"/>
          <p:nvPr/>
        </p:nvSpPr>
        <p:spPr>
          <a:xfrm>
            <a:off x="7861225" y="1154073"/>
            <a:ext cx="2319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srgbClr val="FF0000"/>
                </a:solidFill>
                <a:latin typeface="VNI-Avo" pitchFamily="2" charset="0"/>
              </a:rPr>
              <a:t>oaïi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D2E43F8B-0631-4295-B338-345E4370BC66}"/>
              </a:ext>
            </a:extLst>
          </p:cNvPr>
          <p:cNvSpPr txBox="1"/>
          <p:nvPr/>
        </p:nvSpPr>
        <p:spPr>
          <a:xfrm>
            <a:off x="2077312" y="1805263"/>
            <a:ext cx="2319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ueä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2B4BE19A-0BAC-447A-A22D-8675A1FEF311}"/>
              </a:ext>
            </a:extLst>
          </p:cNvPr>
          <p:cNvSpPr txBox="1"/>
          <p:nvPr/>
        </p:nvSpPr>
        <p:spPr>
          <a:xfrm>
            <a:off x="7669783" y="2507714"/>
            <a:ext cx="2319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srgbClr val="FF0000"/>
                </a:solidFill>
                <a:latin typeface="VNI-Avo" pitchFamily="2" charset="0"/>
              </a:rPr>
              <a:t>uûy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F062F056-1F54-4DA9-9C7D-D7FBD3BD5DC4}"/>
              </a:ext>
            </a:extLst>
          </p:cNvPr>
          <p:cNvSpPr txBox="1"/>
          <p:nvPr/>
        </p:nvSpPr>
        <p:spPr>
          <a:xfrm>
            <a:off x="5668545" y="1853979"/>
            <a:ext cx="21932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ueá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A03F6C77-07FD-45B5-A127-1D9796D348FD}"/>
              </a:ext>
            </a:extLst>
          </p:cNvPr>
          <p:cNvSpPr txBox="1"/>
          <p:nvPr/>
        </p:nvSpPr>
        <p:spPr>
          <a:xfrm>
            <a:off x="8038045" y="1862311"/>
            <a:ext cx="21932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ueá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9CBAA028-BCDE-4FAC-B066-D4E4C0AEE03F}"/>
              </a:ext>
            </a:extLst>
          </p:cNvPr>
          <p:cNvSpPr txBox="1"/>
          <p:nvPr/>
        </p:nvSpPr>
        <p:spPr>
          <a:xfrm>
            <a:off x="2791510" y="2480291"/>
            <a:ext cx="951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uy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42D1D74E-3BF4-4489-8695-98131B88ECD2}"/>
              </a:ext>
            </a:extLst>
          </p:cNvPr>
          <p:cNvSpPr txBox="1"/>
          <p:nvPr/>
        </p:nvSpPr>
        <p:spPr>
          <a:xfrm>
            <a:off x="5285107" y="2470431"/>
            <a:ext cx="21932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srgbClr val="FF0000"/>
                </a:solidFill>
                <a:latin typeface="VNI-Avo" pitchFamily="2" charset="0"/>
              </a:rPr>
              <a:t>uõy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80F6C52C-F06E-4145-9C27-12B34B7DA3E7}"/>
              </a:ext>
            </a:extLst>
          </p:cNvPr>
          <p:cNvSpPr txBox="1"/>
          <p:nvPr/>
        </p:nvSpPr>
        <p:spPr>
          <a:xfrm>
            <a:off x="1631233" y="5266580"/>
            <a:ext cx="21932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oai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3DFC95FF-38C5-4D1C-B588-3B3921C9C803}"/>
              </a:ext>
            </a:extLst>
          </p:cNvPr>
          <p:cNvSpPr txBox="1"/>
          <p:nvPr/>
        </p:nvSpPr>
        <p:spPr>
          <a:xfrm>
            <a:off x="6162565" y="5270588"/>
            <a:ext cx="21932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ueá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E9FC55A2-CAC0-4E69-95A1-31402BA7B1B0}"/>
              </a:ext>
            </a:extLst>
          </p:cNvPr>
          <p:cNvSpPr txBox="1"/>
          <p:nvPr/>
        </p:nvSpPr>
        <p:spPr>
          <a:xfrm>
            <a:off x="8054641" y="5266580"/>
            <a:ext cx="38700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>
                <a:solidFill>
                  <a:prstClr val="black"/>
                </a:solidFill>
                <a:latin typeface="VNI-Avo" pitchFamily="2" charset="0"/>
              </a:rPr>
              <a:t>taøu thuûy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25203BC8-C5A1-48C7-AE63-A27B99AFFF38}"/>
              </a:ext>
            </a:extLst>
          </p:cNvPr>
          <p:cNvSpPr txBox="1"/>
          <p:nvPr/>
        </p:nvSpPr>
        <p:spPr>
          <a:xfrm>
            <a:off x="10356690" y="5266579"/>
            <a:ext cx="21932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>
                <a:solidFill>
                  <a:srgbClr val="FF0000"/>
                </a:solidFill>
                <a:latin typeface="VNI-Avo" pitchFamily="2" charset="0"/>
              </a:rPr>
              <a:t>uûy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B6E4055-5791-478B-9118-882B9370EA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5239" r="71261" b="3713"/>
          <a:stretch/>
        </p:blipFill>
        <p:spPr>
          <a:xfrm>
            <a:off x="913681" y="3375932"/>
            <a:ext cx="2931806" cy="189064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C8137C89-68E0-4352-A6D2-6B0CFD1AC5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34118" t="5239" r="34340" b="3713"/>
          <a:stretch/>
        </p:blipFill>
        <p:spPr>
          <a:xfrm>
            <a:off x="4312516" y="3377937"/>
            <a:ext cx="3217621" cy="189064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97D49C3F-21DF-450C-AE9D-5D995DFE17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9921" b="89286" l="75202" r="98950">
                        <a14:foregroundMark x1="78191" y1="17063" x2="90468" y2="54762"/>
                        <a14:foregroundMark x1="83199" y1="17857" x2="91842" y2="17063"/>
                        <a14:foregroundMark x1="94992" y1="22222" x2="95880" y2="58333"/>
                        <a14:foregroundMark x1="97981" y1="19841" x2="97981" y2="69048"/>
                        <a14:foregroundMark x1="96284" y1="83730" x2="81018" y2="89286"/>
                        <a14:foregroundMark x1="76656" y1="80159" x2="76898" y2="44048"/>
                        <a14:foregroundMark x1="76898" y1="44048" x2="77221" y2="41667"/>
                        <a14:foregroundMark x1="97981" y1="84127" x2="98950" y2="60317"/>
                        <a14:foregroundMark x1="97415" y1="15079" x2="84572" y2="16270"/>
                        <a14:foregroundMark x1="81583" y1="14286" x2="85784" y2="14286"/>
                        <a14:foregroundMark x1="88449" y1="12302" x2="91842" y2="10317"/>
                        <a14:foregroundMark x1="93296" y1="41667" x2="90872" y2="62698"/>
                        <a14:foregroundMark x1="88449" y1="26984" x2="90468" y2="42460"/>
                        <a14:foregroundMark x1="91438" y1="52778" x2="91438" y2="45238"/>
                        <a14:foregroundMark x1="94426" y1="52778" x2="94426" y2="52778"/>
                        <a14:foregroundMark x1="76252" y1="23413" x2="75202" y2="54365"/>
                      </a14:backgroundRemoval>
                    </a14:imgEffect>
                  </a14:imgLayer>
                </a14:imgProps>
              </a:ext>
            </a:extLst>
          </a:blip>
          <a:srcRect l="73612" t="5239" b="3713"/>
          <a:stretch/>
        </p:blipFill>
        <p:spPr>
          <a:xfrm>
            <a:off x="8472200" y="3380956"/>
            <a:ext cx="2691954" cy="189064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E5045164-07E4-41A7-A8B3-70983FDB21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8065" b="88710" l="6250" r="90625">
                        <a14:foregroundMark x1="6250" y1="58065" x2="6250" y2="58065"/>
                        <a14:foregroundMark x1="84375" y1="61290" x2="84375" y2="61290"/>
                        <a14:foregroundMark x1="85156" y1="53226" x2="34375" y2="61290"/>
                        <a14:foregroundMark x1="44531" y1="41935" x2="64844" y2="40323"/>
                        <a14:foregroundMark x1="80469" y1="32258" x2="80469" y2="32258"/>
                        <a14:foregroundMark x1="85938" y1="41935" x2="85938" y2="83871"/>
                        <a14:foregroundMark x1="75781" y1="83871" x2="39063" y2="83871"/>
                        <a14:foregroundMark x1="39063" y1="83871" x2="39063" y2="83871"/>
                        <a14:foregroundMark x1="35938" y1="30645" x2="59375" y2="30645"/>
                        <a14:foregroundMark x1="74219" y1="27419" x2="82813" y2="32258"/>
                        <a14:foregroundMark x1="85938" y1="32258" x2="90625" y2="564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1588" y="1146243"/>
            <a:ext cx="1402123" cy="679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5368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6" grpId="0"/>
      <p:bldP spid="17" grpId="0"/>
      <p:bldP spid="18" grpId="0"/>
      <p:bldP spid="23" grpId="0"/>
      <p:bldP spid="24" grpId="0"/>
      <p:bldP spid="31" grpId="0"/>
      <p:bldP spid="32" grpId="0"/>
      <p:bldP spid="33" grpId="0"/>
      <p:bldP spid="21" grpId="0"/>
      <p:bldP spid="22" grpId="0"/>
      <p:bldP spid="25" grpId="0"/>
      <p:bldP spid="26" grpId="0"/>
      <p:bldP spid="27" grpId="0"/>
      <p:bldP spid="28" grpId="0"/>
      <p:bldP spid="29" grpId="0"/>
      <p:bldP spid="30" grpId="0"/>
      <p:bldP spid="34" grpId="0"/>
      <p:bldP spid="35" grpId="0"/>
      <p:bldP spid="36" grpId="0"/>
      <p:bldP spid="38" grpId="0"/>
      <p:bldP spid="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481027" y="1153354"/>
            <a:ext cx="24463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prstClr val="black"/>
                </a:solidFill>
                <a:latin typeface="VNI-Avo" pitchFamily="2" charset="0"/>
              </a:rPr>
              <a:t>khoai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78502" y="1147480"/>
            <a:ext cx="2064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ngoaùi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61225" y="1154073"/>
            <a:ext cx="21566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ngoaïi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63188" y="2507714"/>
            <a:ext cx="3437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thuûy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5294" y="5266581"/>
            <a:ext cx="38700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>
                <a:solidFill>
                  <a:prstClr val="black"/>
                </a:solidFill>
                <a:latin typeface="VNI-Avo" pitchFamily="2" charset="0"/>
              </a:rPr>
              <a:t>k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hoai</a:t>
            </a:r>
            <a:r>
              <a:rPr kumimoji="0" lang="en-US" sz="44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soï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991142" y="5270589"/>
            <a:ext cx="38700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>
                <a:solidFill>
                  <a:prstClr val="black"/>
                </a:solidFill>
                <a:latin typeface="VNI-Avo" pitchFamily="2" charset="0"/>
              </a:rPr>
              <a:t>vaïn tueá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C54D32E9-B571-461E-A45B-0E6FDE680A17}"/>
              </a:ext>
            </a:extLst>
          </p:cNvPr>
          <p:cNvSpPr txBox="1"/>
          <p:nvPr/>
        </p:nvSpPr>
        <p:spPr>
          <a:xfrm>
            <a:off x="2486971" y="1801492"/>
            <a:ext cx="21566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hueä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87FCA4DD-3E53-4DBC-BC91-8D0EEF927ECF}"/>
              </a:ext>
            </a:extLst>
          </p:cNvPr>
          <p:cNvSpPr txBox="1"/>
          <p:nvPr/>
        </p:nvSpPr>
        <p:spPr>
          <a:xfrm>
            <a:off x="5180940" y="1854689"/>
            <a:ext cx="21090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thueá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59F12043-57FF-41E9-B88A-2CDD1A312429}"/>
              </a:ext>
            </a:extLst>
          </p:cNvPr>
          <p:cNvSpPr txBox="1"/>
          <p:nvPr/>
        </p:nvSpPr>
        <p:spPr>
          <a:xfrm>
            <a:off x="7863721" y="1865420"/>
            <a:ext cx="24203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tueá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B1635EB9-7CDD-4FDB-B5CC-9FA11A9C253F}"/>
              </a:ext>
            </a:extLst>
          </p:cNvPr>
          <p:cNvSpPr txBox="1"/>
          <p:nvPr/>
        </p:nvSpPr>
        <p:spPr>
          <a:xfrm>
            <a:off x="2481027" y="2482731"/>
            <a:ext cx="122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huy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A9FEF834-A01D-4317-BCA0-22EDF95A369C}"/>
              </a:ext>
            </a:extLst>
          </p:cNvPr>
          <p:cNvSpPr txBox="1"/>
          <p:nvPr/>
        </p:nvSpPr>
        <p:spPr>
          <a:xfrm>
            <a:off x="5182439" y="2476349"/>
            <a:ext cx="22805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luõy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E9FC55A2-CAC0-4E69-95A1-31402BA7B1B0}"/>
              </a:ext>
            </a:extLst>
          </p:cNvPr>
          <p:cNvSpPr txBox="1"/>
          <p:nvPr/>
        </p:nvSpPr>
        <p:spPr>
          <a:xfrm>
            <a:off x="8054641" y="5266580"/>
            <a:ext cx="38700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>
                <a:solidFill>
                  <a:prstClr val="black"/>
                </a:solidFill>
                <a:latin typeface="VNI-Avo" pitchFamily="2" charset="0"/>
              </a:rPr>
              <a:t>taøu thuûy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B6E4055-5791-478B-9118-882B9370EA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5239" r="71261" b="3713"/>
          <a:stretch/>
        </p:blipFill>
        <p:spPr>
          <a:xfrm>
            <a:off x="913681" y="3375932"/>
            <a:ext cx="2931806" cy="189064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C8137C89-68E0-4352-A6D2-6B0CFD1AC5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34118" t="5239" r="34340" b="3713"/>
          <a:stretch/>
        </p:blipFill>
        <p:spPr>
          <a:xfrm>
            <a:off x="4312516" y="3377937"/>
            <a:ext cx="3217621" cy="189064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97D49C3F-21DF-450C-AE9D-5D995DFE17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9921" b="89286" l="75202" r="98950">
                        <a14:foregroundMark x1="78191" y1="17063" x2="90468" y2="54762"/>
                        <a14:foregroundMark x1="83199" y1="17857" x2="91842" y2="17063"/>
                        <a14:foregroundMark x1="94992" y1="22222" x2="95880" y2="58333"/>
                        <a14:foregroundMark x1="97981" y1="19841" x2="97981" y2="69048"/>
                        <a14:foregroundMark x1="96284" y1="83730" x2="81018" y2="89286"/>
                        <a14:foregroundMark x1="76656" y1="80159" x2="76898" y2="44048"/>
                        <a14:foregroundMark x1="76898" y1="44048" x2="77221" y2="41667"/>
                        <a14:foregroundMark x1="97981" y1="84127" x2="98950" y2="60317"/>
                        <a14:foregroundMark x1="97415" y1="15079" x2="84572" y2="16270"/>
                        <a14:foregroundMark x1="81583" y1="14286" x2="85784" y2="14286"/>
                        <a14:foregroundMark x1="88449" y1="12302" x2="91842" y2="10317"/>
                        <a14:foregroundMark x1="93296" y1="41667" x2="90872" y2="62698"/>
                        <a14:foregroundMark x1="88449" y1="26984" x2="90468" y2="42460"/>
                        <a14:foregroundMark x1="91438" y1="52778" x2="91438" y2="45238"/>
                        <a14:foregroundMark x1="94426" y1="52778" x2="94426" y2="52778"/>
                        <a14:foregroundMark x1="76252" y1="23413" x2="75202" y2="54365"/>
                      </a14:backgroundRemoval>
                    </a14:imgEffect>
                  </a14:imgLayer>
                </a14:imgProps>
              </a:ext>
            </a:extLst>
          </a:blip>
          <a:srcRect l="73612" t="5239" b="3713"/>
          <a:stretch/>
        </p:blipFill>
        <p:spPr>
          <a:xfrm>
            <a:off x="8472200" y="3380956"/>
            <a:ext cx="2691954" cy="189064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E5045164-07E4-41A7-A8B3-70983FDB21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8065" b="88710" l="6250" r="90625">
                        <a14:foregroundMark x1="6250" y1="58065" x2="6250" y2="58065"/>
                        <a14:foregroundMark x1="84375" y1="61290" x2="84375" y2="61290"/>
                        <a14:foregroundMark x1="85156" y1="53226" x2="34375" y2="61290"/>
                        <a14:foregroundMark x1="44531" y1="41935" x2="64844" y2="40323"/>
                        <a14:foregroundMark x1="80469" y1="32258" x2="80469" y2="32258"/>
                        <a14:foregroundMark x1="85938" y1="41935" x2="85938" y2="83871"/>
                        <a14:foregroundMark x1="75781" y1="83871" x2="39063" y2="83871"/>
                        <a14:foregroundMark x1="39063" y1="83871" x2="39063" y2="83871"/>
                        <a14:foregroundMark x1="35938" y1="30645" x2="59375" y2="30645"/>
                        <a14:foregroundMark x1="74219" y1="27419" x2="82813" y2="32258"/>
                        <a14:foregroundMark x1="85938" y1="32258" x2="90625" y2="564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1588" y="1146243"/>
            <a:ext cx="1402123" cy="679153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3171245" y="188964"/>
            <a:ext cx="2304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oai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666252" y="162840"/>
            <a:ext cx="2304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uê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187381" y="228152"/>
            <a:ext cx="2304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uy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368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6" grpId="0"/>
      <p:bldP spid="17" grpId="0"/>
      <p:bldP spid="18" grpId="0"/>
      <p:bldP spid="23" grpId="0"/>
      <p:bldP spid="24" grpId="0"/>
      <p:bldP spid="31" grpId="0"/>
      <p:bldP spid="32" grpId="0"/>
      <p:bldP spid="33" grpId="0"/>
      <p:bldP spid="38" grpId="0"/>
      <p:bldP spid="37" grpId="0"/>
      <p:bldP spid="42" grpId="0"/>
      <p:bldP spid="4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7387D3B-A781-4E1A-B9EC-F5AD129F73A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2641" y="2623441"/>
            <a:ext cx="11406718" cy="16111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6EAC609-87CD-4BA2-AF56-1A359D4A60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0000">
                        <a14:foregroundMark x1="9434" y1="62319" x2="9434" y2="62319"/>
                        <a14:foregroundMark x1="34591" y1="53623" x2="70440" y2="623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904" y="922342"/>
            <a:ext cx="1921564" cy="83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02137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77 - TV1 - KNTTVCS">
            <a:hlinkClick r:id="" action="ppaction://media"/>
            <a:extLst>
              <a:ext uri="{FF2B5EF4-FFF2-40B4-BE49-F238E27FC236}">
                <a16:creationId xmlns:a16="http://schemas.microsoft.com/office/drawing/2014/main" xmlns="" id="{0025DDD2-0D87-442F-8072-E9EE2CF9B8E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2171096" cy="68462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6EAC609-87CD-4BA2-AF56-1A359D4A60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0000" b="90000" l="10000" r="90000">
                        <a14:foregroundMark x1="9434" y1="62319" x2="9434" y2="62319"/>
                        <a14:foregroundMark x1="34591" y1="53623" x2="70440" y2="623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904" y="922342"/>
            <a:ext cx="1921564" cy="83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75443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8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163</Words>
  <Application>Microsoft Office PowerPoint</Application>
  <PresentationFormat>Custom</PresentationFormat>
  <Paragraphs>65</Paragraphs>
  <Slides>11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3" baseType="lpstr">
      <vt:lpstr>Office Theme</vt:lpstr>
      <vt:lpstr>1_Office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ACER</dc:creator>
  <cp:lastModifiedBy>User</cp:lastModifiedBy>
  <cp:revision>10</cp:revision>
  <dcterms:created xsi:type="dcterms:W3CDTF">2021-12-30T02:59:39Z</dcterms:created>
  <dcterms:modified xsi:type="dcterms:W3CDTF">2022-01-04T14:03:45Z</dcterms:modified>
</cp:coreProperties>
</file>