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1" r:id="rId3"/>
  </p:sldMasterIdLst>
  <p:notesMasterIdLst>
    <p:notesMasterId r:id="rId26"/>
  </p:notesMasterIdLst>
  <p:sldIdLst>
    <p:sldId id="388" r:id="rId4"/>
    <p:sldId id="389" r:id="rId5"/>
    <p:sldId id="374" r:id="rId6"/>
    <p:sldId id="337" r:id="rId7"/>
    <p:sldId id="375" r:id="rId8"/>
    <p:sldId id="376" r:id="rId9"/>
    <p:sldId id="377" r:id="rId10"/>
    <p:sldId id="355" r:id="rId11"/>
    <p:sldId id="378" r:id="rId12"/>
    <p:sldId id="358" r:id="rId13"/>
    <p:sldId id="379" r:id="rId14"/>
    <p:sldId id="380" r:id="rId15"/>
    <p:sldId id="350" r:id="rId16"/>
    <p:sldId id="386" r:id="rId17"/>
    <p:sldId id="387" r:id="rId18"/>
    <p:sldId id="308" r:id="rId19"/>
    <p:sldId id="277" r:id="rId20"/>
    <p:sldId id="371" r:id="rId21"/>
    <p:sldId id="345" r:id="rId22"/>
    <p:sldId id="346" r:id="rId23"/>
    <p:sldId id="385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1" autoAdjust="0"/>
    <p:restoredTop sz="92141" autoAdjust="0"/>
  </p:normalViewPr>
  <p:slideViewPr>
    <p:cSldViewPr snapToGrid="0">
      <p:cViewPr varScale="1">
        <p:scale>
          <a:sx n="67" d="100"/>
          <a:sy n="67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0220-C2EE-4E39-9D3D-4ECA73697EB5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D1970-A556-4E05-A4AE-41D337F6E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16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353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93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193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576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131-F781-4AF9-AD54-2FC80614A8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50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48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08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85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98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35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702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D1970-A556-4E05-A4AE-41D337F6EB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927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D1970-A556-4E05-A4AE-41D337F6EB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58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25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0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65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78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2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60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182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866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469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899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49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81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327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634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363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39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3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0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05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0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0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10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1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842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009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14" indent="0">
              <a:buNone/>
              <a:defRPr sz="2667" b="1"/>
            </a:lvl2pPr>
            <a:lvl3pPr marL="1218030" indent="0">
              <a:buNone/>
              <a:defRPr sz="2400" b="1"/>
            </a:lvl3pPr>
            <a:lvl4pPr marL="1827044" indent="0">
              <a:buNone/>
              <a:defRPr sz="2133" b="1"/>
            </a:lvl4pPr>
            <a:lvl5pPr marL="2436059" indent="0">
              <a:buNone/>
              <a:defRPr sz="2133" b="1"/>
            </a:lvl5pPr>
            <a:lvl6pPr marL="3045073" indent="0">
              <a:buNone/>
              <a:defRPr sz="2133" b="1"/>
            </a:lvl6pPr>
            <a:lvl7pPr marL="3654087" indent="0">
              <a:buNone/>
              <a:defRPr sz="2133" b="1"/>
            </a:lvl7pPr>
            <a:lvl8pPr marL="4263103" indent="0">
              <a:buNone/>
              <a:defRPr sz="2133" b="1"/>
            </a:lvl8pPr>
            <a:lvl9pPr marL="487211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14" indent="0">
              <a:buNone/>
              <a:defRPr sz="2667" b="1"/>
            </a:lvl2pPr>
            <a:lvl3pPr marL="1218030" indent="0">
              <a:buNone/>
              <a:defRPr sz="2400" b="1"/>
            </a:lvl3pPr>
            <a:lvl4pPr marL="1827044" indent="0">
              <a:buNone/>
              <a:defRPr sz="2133" b="1"/>
            </a:lvl4pPr>
            <a:lvl5pPr marL="2436059" indent="0">
              <a:buNone/>
              <a:defRPr sz="2133" b="1"/>
            </a:lvl5pPr>
            <a:lvl6pPr marL="3045073" indent="0">
              <a:buNone/>
              <a:defRPr sz="2133" b="1"/>
            </a:lvl6pPr>
            <a:lvl7pPr marL="3654087" indent="0">
              <a:buNone/>
              <a:defRPr sz="2133" b="1"/>
            </a:lvl7pPr>
            <a:lvl8pPr marL="4263103" indent="0">
              <a:buNone/>
              <a:defRPr sz="2133" b="1"/>
            </a:lvl8pPr>
            <a:lvl9pPr marL="487211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074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233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55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499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14" indent="0">
              <a:buNone/>
              <a:defRPr sz="1600"/>
            </a:lvl2pPr>
            <a:lvl3pPr marL="1218030" indent="0">
              <a:buNone/>
              <a:defRPr sz="1333"/>
            </a:lvl3pPr>
            <a:lvl4pPr marL="1827044" indent="0">
              <a:buNone/>
              <a:defRPr sz="1200"/>
            </a:lvl4pPr>
            <a:lvl5pPr marL="2436059" indent="0">
              <a:buNone/>
              <a:defRPr sz="1200"/>
            </a:lvl5pPr>
            <a:lvl6pPr marL="3045073" indent="0">
              <a:buNone/>
              <a:defRPr sz="1200"/>
            </a:lvl6pPr>
            <a:lvl7pPr marL="3654087" indent="0">
              <a:buNone/>
              <a:defRPr sz="1200"/>
            </a:lvl7pPr>
            <a:lvl8pPr marL="4263103" indent="0">
              <a:buNone/>
              <a:defRPr sz="1200"/>
            </a:lvl8pPr>
            <a:lvl9pPr marL="487211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087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014" indent="0">
              <a:buNone/>
              <a:defRPr sz="3733"/>
            </a:lvl2pPr>
            <a:lvl3pPr marL="1218030" indent="0">
              <a:buNone/>
              <a:defRPr sz="3200"/>
            </a:lvl3pPr>
            <a:lvl4pPr marL="1827044" indent="0">
              <a:buNone/>
              <a:defRPr sz="2667"/>
            </a:lvl4pPr>
            <a:lvl5pPr marL="2436059" indent="0">
              <a:buNone/>
              <a:defRPr sz="2667"/>
            </a:lvl5pPr>
            <a:lvl6pPr marL="3045073" indent="0">
              <a:buNone/>
              <a:defRPr sz="2667"/>
            </a:lvl6pPr>
            <a:lvl7pPr marL="3654087" indent="0">
              <a:buNone/>
              <a:defRPr sz="2667"/>
            </a:lvl7pPr>
            <a:lvl8pPr marL="4263103" indent="0">
              <a:buNone/>
              <a:defRPr sz="2667"/>
            </a:lvl8pPr>
            <a:lvl9pPr marL="48721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14" indent="0">
              <a:buNone/>
              <a:defRPr sz="1600"/>
            </a:lvl2pPr>
            <a:lvl3pPr marL="1218030" indent="0">
              <a:buNone/>
              <a:defRPr sz="1333"/>
            </a:lvl3pPr>
            <a:lvl4pPr marL="1827044" indent="0">
              <a:buNone/>
              <a:defRPr sz="1200"/>
            </a:lvl4pPr>
            <a:lvl5pPr marL="2436059" indent="0">
              <a:buNone/>
              <a:defRPr sz="1200"/>
            </a:lvl5pPr>
            <a:lvl6pPr marL="3045073" indent="0">
              <a:buNone/>
              <a:defRPr sz="1200"/>
            </a:lvl6pPr>
            <a:lvl7pPr marL="3654087" indent="0">
              <a:buNone/>
              <a:defRPr sz="1200"/>
            </a:lvl7pPr>
            <a:lvl8pPr marL="4263103" indent="0">
              <a:buNone/>
              <a:defRPr sz="1200"/>
            </a:lvl8pPr>
            <a:lvl9pPr marL="487211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719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076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8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29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21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17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84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95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47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92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91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2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121803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61" indent="-456761" algn="l" defTabSz="121803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649" indent="-380634" algn="l" defTabSz="121803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2537" indent="-304508" algn="l" defTabSz="12180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551" indent="-304508" algn="l" defTabSz="121803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0566" indent="-304508" algn="l" defTabSz="121803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580" indent="-304508" algn="l" defTabSz="121803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594" indent="-304508" algn="l" defTabSz="121803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610" indent="-304508" algn="l" defTabSz="121803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624" indent="-304508" algn="l" defTabSz="121803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14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3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44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59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73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87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103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117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 spcFirstLastPara="1">
            <a:prstTxWarp prst="textArchUp">
              <a:avLst/>
            </a:prstTxWarp>
            <a:normAutofit fontScale="90000"/>
          </a:bodyPr>
          <a:lstStyle/>
          <a:p>
            <a:pPr eaLnBrk="1" fontAlgn="auto" hangingPunct="1">
              <a:defRPr/>
            </a:pP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noProof="1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b="1" kern="10" noProof="1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400" y="2438400"/>
            <a:ext cx="5421313" cy="129857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025">
              <a:defRPr/>
            </a:pPr>
            <a:r>
              <a:rPr lang="en-US" altLang="zh-CN" sz="4400" b="1">
                <a:solidFill>
                  <a:srgbClr val="FF0000"/>
                </a:solidFill>
                <a:latin typeface="Times New Roman" pitchFamily="18" charset="0"/>
              </a:rPr>
              <a:t>TIẾNG VIỆT LỚP 1</a:t>
            </a:r>
            <a:endParaRPr lang="zh-CN" altLang="en-US" sz="4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271838" y="5178425"/>
            <a:ext cx="59023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701" tIns="60850" rIns="121701" bIns="60850">
            <a:spAutoFit/>
          </a:bodyPr>
          <a:lstStyle/>
          <a:p>
            <a:pPr algn="ctr" defTabSz="1216025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sym typeface="Arial" pitchFamily="34" charset="0"/>
              </a:rPr>
              <a:t>Giáo viên: Nguyễn Thị Thúy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47451" y="2939359"/>
            <a:ext cx="2157799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50505" y="3758509"/>
            <a:ext cx="2157799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AÂu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yeám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47451" y="4582559"/>
            <a:ext cx="2157799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Bôõ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ngôõ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47451" y="5401709"/>
            <a:ext cx="1262450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Neùp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4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0500" y="1624724"/>
            <a:ext cx="11791950" cy="50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Haèng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cöù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cuoái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ngoaøi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ruïng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ñaùm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nöùc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kyû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nieäm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yeám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daãn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heïp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ñaõ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Caûnh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4046778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30913" y="324510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15610" y="621624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3868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0500" y="1624724"/>
            <a:ext cx="11791950" cy="50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Haèng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cöù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cuoái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ngoaøi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ruïng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ñaùm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nöùc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kyû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nieäm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yeám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daãn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heïp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ñaõ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Caûnh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4046778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575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Froc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98577" y="11053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3" descr="Froc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04423" y="12196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4" descr="Froc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5230" y="108625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5" descr="Froc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5284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9" descr="Froc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9726" y="22860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6" descr="3d butterfly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121248">
            <a:off x="863560" y="618483"/>
            <a:ext cx="972369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39" descr="Froc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7782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708" y="1493702"/>
            <a:ext cx="433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Traû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lôøi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hoûi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92" y="2047272"/>
            <a:ext cx="1218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Cöù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vaøo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cuoái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baïn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nhoû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baøi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ñoïc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nhôù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kæ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nieäm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668" y="2601382"/>
            <a:ext cx="11648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Cöù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vaøo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cuoái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baïn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nhoû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baøi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ñoïc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nhôù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kæ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môn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man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töïu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600" y="3637901"/>
            <a:ext cx="939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Hoâm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ñoù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daãn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baïn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nhoû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ñeán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tröôøng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668" y="4245237"/>
            <a:ext cx="873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Hoâm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ñoù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meï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daãn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baïn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nhoû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ñeán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tröôøng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99" y="4803662"/>
            <a:ext cx="11854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Ngaøy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ñaàu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ñi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hoïc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baïn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nhoû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thaáy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caûnh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vaät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4336" y="5770489"/>
            <a:ext cx="1187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Ngaøy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ñaàu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hoïc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baïn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nhoû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thaáy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caûnh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vaät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ñeàu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ñoåi</a:t>
            </a:r>
            <a:r>
              <a:rPr lang="vi-VN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0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6688" y="1898650"/>
            <a:ext cx="9498012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ở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60363" y="3297238"/>
            <a:ext cx="10252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Ngày đầu tiên đi học, bạn nhỏ thấy cảnh vật xung quanh …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9653588" y="3267075"/>
            <a:ext cx="2538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thay đổi.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6688" y="1898650"/>
            <a:ext cx="9756775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Chọn từ ngữ để hoàn thiện câu  và viết vào vở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.EPR5HADQQSBOGQY\Downloads\cd3 bai 1.3.png"/>
          <p:cNvPicPr>
            <a:picLocks noChangeAspect="1" noChangeArrowheads="1"/>
          </p:cNvPicPr>
          <p:nvPr/>
        </p:nvPicPr>
        <p:blipFill>
          <a:blip r:embed="rId2" cstate="print"/>
          <a:srcRect l="26787" t="20546" r="26276" b="74644"/>
          <a:stretch>
            <a:fillRect/>
          </a:stretch>
        </p:blipFill>
        <p:spPr bwMode="auto">
          <a:xfrm>
            <a:off x="2644775" y="2952750"/>
            <a:ext cx="63785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9425" y="4541838"/>
            <a:ext cx="10853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Cô giáo …………. nhìn các bạn chơi ở sân trường.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33650" y="4481513"/>
            <a:ext cx="174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 yếm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225" y="1516525"/>
            <a:ext cx="1163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6.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saùt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duøng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töø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ngöõ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ñeå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noùi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Google Shape;412;p14"/>
          <p:cNvSpPr/>
          <p:nvPr/>
        </p:nvSpPr>
        <p:spPr>
          <a:xfrm>
            <a:off x="4402075" y="2177344"/>
            <a:ext cx="6475347" cy="448097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" name="Google Shape;414;p14"/>
          <p:cNvSpPr/>
          <p:nvPr/>
        </p:nvSpPr>
        <p:spPr>
          <a:xfrm>
            <a:off x="4380034" y="2085478"/>
            <a:ext cx="20588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dk1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ñoâng</a:t>
            </a:r>
            <a:r>
              <a:rPr lang="en-US" sz="3200" dirty="0" smtClean="0">
                <a:solidFill>
                  <a:schemeClr val="dk1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vui</a:t>
            </a:r>
            <a:endParaRPr sz="3200" dirty="0">
              <a:solidFill>
                <a:schemeClr val="dk1"/>
              </a:solidFill>
              <a:latin typeface="VNI-Avo" pitchFamily="2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" name="Google Shape;414;p14"/>
          <p:cNvSpPr/>
          <p:nvPr/>
        </p:nvSpPr>
        <p:spPr>
          <a:xfrm>
            <a:off x="9027341" y="2074521"/>
            <a:ext cx="195601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dk1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soâi</a:t>
            </a:r>
            <a:r>
              <a:rPr lang="en-US" sz="3200" dirty="0" smtClean="0">
                <a:solidFill>
                  <a:schemeClr val="dk1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noåi</a:t>
            </a:r>
            <a:endParaRPr sz="3200" dirty="0">
              <a:solidFill>
                <a:schemeClr val="dk1"/>
              </a:solidFill>
              <a:latin typeface="VNI-Avo" pitchFamily="2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" name="Google Shape;414;p14"/>
          <p:cNvSpPr/>
          <p:nvPr/>
        </p:nvSpPr>
        <p:spPr>
          <a:xfrm>
            <a:off x="6438898" y="2074520"/>
            <a:ext cx="23499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dk1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thaân</a:t>
            </a:r>
            <a:r>
              <a:rPr lang="en-US" sz="3200" dirty="0" smtClean="0">
                <a:solidFill>
                  <a:schemeClr val="dk1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thieän</a:t>
            </a:r>
            <a:endParaRPr sz="3200" dirty="0">
              <a:solidFill>
                <a:schemeClr val="dk1"/>
              </a:solidFill>
              <a:latin typeface="VNI-Avo" pitchFamily="2" charset="0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00" t="42085" r="34002" b="34417"/>
          <a:stretch/>
        </p:blipFill>
        <p:spPr>
          <a:xfrm>
            <a:off x="400049" y="2762078"/>
            <a:ext cx="5505451" cy="35769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62" t="65750" r="19108" b="12239"/>
          <a:stretch/>
        </p:blipFill>
        <p:spPr>
          <a:xfrm>
            <a:off x="6211195" y="2736238"/>
            <a:ext cx="5601053" cy="38360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4576" y="6076971"/>
            <a:ext cx="253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4594" y="2611382"/>
            <a:ext cx="412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786" y="6418791"/>
            <a:ext cx="406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19121" y="6124585"/>
            <a:ext cx="412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015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1225" y="1516525"/>
            <a:ext cx="408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7.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vieát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50" y="2219950"/>
            <a:ext cx="11353800" cy="455096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036095" y="3025850"/>
            <a:ext cx="1735445" cy="67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5662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987" y="3281967"/>
            <a:ext cx="10221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làng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hẹp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Con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987" y="3902677"/>
            <a:ext cx="7643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3200" b="1" dirty="0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225" y="1516525"/>
            <a:ext cx="408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7.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vieát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43" y="2811038"/>
            <a:ext cx="10811963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4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1225" y="1666429"/>
            <a:ext cx="11631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8.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hoaëc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ngoaøi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baøi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ñoïc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Toâi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hoïc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töø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ngöõ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coù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tieáng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chöùa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vaàn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öông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öôn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ay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5014" y="3089105"/>
            <a:ext cx="161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öông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2646" y="3087000"/>
            <a:ext cx="36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xöông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söôøn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91836" y="3045412"/>
            <a:ext cx="287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ñoà</a:t>
            </a:r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nöôùng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12285" y="3045412"/>
            <a:ext cx="340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böôùng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bænh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0514" y="4069014"/>
            <a:ext cx="146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öôn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32646" y="4066909"/>
            <a:ext cx="242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löôïn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lôø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52950" y="4063905"/>
            <a:ext cx="306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möôïn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53710" y="4065096"/>
            <a:ext cx="278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vöôn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0513" y="5046818"/>
            <a:ext cx="146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32646" y="5044713"/>
            <a:ext cx="274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dieãn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haøi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52950" y="5043522"/>
            <a:ext cx="276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soá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07149" y="5043522"/>
            <a:ext cx="31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ngaøy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0513" y="5963549"/>
            <a:ext cx="146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ay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32644" y="5961444"/>
            <a:ext cx="299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ngaøy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ñeâm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62190" y="5935429"/>
            <a:ext cx="236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en-US" sz="36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ôùt</a:t>
            </a:r>
            <a:r>
              <a:rPr lang="en-US" sz="36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cay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22841" y="5961443"/>
            <a:ext cx="278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nguû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ngaùy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640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38" grpId="0"/>
      <p:bldP spid="39" grpId="0"/>
      <p:bldP spid="46" grpId="0"/>
      <p:bldP spid="47" grpId="0"/>
      <p:bldP spid="48" grpId="0"/>
      <p:bldP spid="49" grpId="0"/>
      <p:bldP spid="50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569913" y="2233613"/>
            <a:ext cx="875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sát hình ảnh các bạn trong ngày đầu tiên đi học</a:t>
            </a:r>
          </a:p>
        </p:txBody>
      </p:sp>
      <p:pic>
        <p:nvPicPr>
          <p:cNvPr id="3076" name="Picture 2" descr="Sách điện tử"/>
          <p:cNvPicPr>
            <a:picLocks noChangeAspect="1" noChangeArrowheads="1"/>
          </p:cNvPicPr>
          <p:nvPr/>
        </p:nvPicPr>
        <p:blipFill>
          <a:blip r:embed="rId2" cstate="print"/>
          <a:srcRect t="33144" b="16000"/>
          <a:stretch>
            <a:fillRect/>
          </a:stretch>
        </p:blipFill>
        <p:spPr bwMode="auto">
          <a:xfrm>
            <a:off x="6165850" y="3043238"/>
            <a:ext cx="569912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806450" y="1331913"/>
            <a:ext cx="3375025" cy="8493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300038" y="2922588"/>
            <a:ext cx="5740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495300" y="4017963"/>
            <a:ext cx="5051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Hình ảnh của bạn nào giống với em trong ngày đầu tiên đi học?</a:t>
            </a: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587375" y="5068888"/>
            <a:ext cx="5051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Ngày đầu đi học của em có gì đáng nhớ?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019" y="1622821"/>
            <a:ext cx="11567677" cy="5148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9597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0500" y="1624724"/>
            <a:ext cx="11791950" cy="50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Haèng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cöù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cuoái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ngoaøi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ruïng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ñaùm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nöùc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kyû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nieäm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yeám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daãn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heïp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ñaõ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Caûnh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4046778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423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21108" y="990600"/>
            <a:ext cx="11262519" cy="3657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>
              <a:defRPr/>
            </a:pPr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Xin chân thành cảm ơn các thầy cô và các em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  <a:p>
            <a:pPr algn="ctr">
              <a:defRPr/>
            </a:pPr>
            <a:endParaRPr lang="en-US" sz="3600" kern="1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53281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3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DD7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3" tIns="60912" rIns="121823" bIns="60912" rtlCol="0" anchor="ctr"/>
          <a:lstStyle/>
          <a:p>
            <a:pPr algn="ctr" defTabSz="121803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4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3" tIns="60912" rIns="121823" bIns="60912" rtlCol="0" anchor="ctr"/>
          <a:lstStyle/>
          <a:p>
            <a:pPr algn="ctr" defTabSz="121803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DD7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4" rIns="121805" bIns="60904" spcCol="0" rtlCol="0" anchor="ctr"/>
          <a:lstStyle/>
          <a:p>
            <a:pPr algn="ctr" defTabSz="121803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00873" y="2869489"/>
            <a:ext cx="7261552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8446" y="2812694"/>
            <a:ext cx="1323109" cy="1323109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79511" y="-1131658"/>
            <a:ext cx="2812221" cy="3515634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4" y="237859"/>
            <a:ext cx="1527628" cy="1477214"/>
          </a:xfrm>
          <a:prstGeom prst="rect">
            <a:avLst/>
          </a:prstGeom>
          <a:noFill/>
        </p:spPr>
        <p:txBody>
          <a:bodyPr wrap="square" lIns="121805" tIns="60904" rIns="121805" bIns="60904" rtlCol="0">
            <a:spAutoFit/>
          </a:bodyPr>
          <a:lstStyle/>
          <a:p>
            <a:pPr algn="ctr" defTabSz="1218030"/>
            <a:r>
              <a:rPr lang="en-US" sz="88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9437" y="340929"/>
            <a:ext cx="10946063" cy="1230993"/>
          </a:xfrm>
          <a:prstGeom prst="rect">
            <a:avLst/>
          </a:prstGeom>
          <a:noFill/>
        </p:spPr>
        <p:txBody>
          <a:bodyPr wrap="square" lIns="121805" tIns="60904" rIns="121805" bIns="60904" rtlCol="0">
            <a:spAutoFit/>
          </a:bodyPr>
          <a:lstStyle/>
          <a:p>
            <a:pPr algn="ctr" defTabSz="1218030"/>
            <a:r>
              <a:rPr lang="en-US" sz="72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5745" y="2889126"/>
            <a:ext cx="1320800" cy="1272095"/>
          </a:xfrm>
          <a:prstGeom prst="rect">
            <a:avLst/>
          </a:prstGeom>
          <a:noFill/>
        </p:spPr>
        <p:txBody>
          <a:bodyPr wrap="square" lIns="121805" tIns="60904" rIns="121805" bIns="60904" rtlCol="0">
            <a:spAutoFit/>
          </a:bodyPr>
          <a:lstStyle/>
          <a:p>
            <a:pPr algn="ctr" defTabSz="1218030"/>
            <a:r>
              <a:rPr lang="en-US" sz="32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 defTabSz="1218030"/>
            <a:r>
              <a:rPr lang="en-US" sz="4267" b="1" dirty="0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30771" y="3052119"/>
            <a:ext cx="6828616" cy="861661"/>
          </a:xfrm>
          <a:prstGeom prst="rect">
            <a:avLst/>
          </a:prstGeom>
          <a:noFill/>
        </p:spPr>
        <p:txBody>
          <a:bodyPr wrap="square" lIns="121805" tIns="60904" rIns="121805" bIns="60904" rtlCol="0">
            <a:spAutoFit/>
          </a:bodyPr>
          <a:lstStyle/>
          <a:p>
            <a:pPr algn="ctr" defTabSz="1218030"/>
            <a:r>
              <a:rPr lang="en-US" sz="4800" b="1">
                <a:solidFill>
                  <a:srgbClr val="B65B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ĐI HỌC</a:t>
            </a:r>
          </a:p>
        </p:txBody>
      </p:sp>
    </p:spTree>
    <p:extLst>
      <p:ext uri="{BB962C8B-B14F-4D97-AF65-F5344CB8AC3E}">
        <p14:creationId xmlns="" xmlns:p14="http://schemas.microsoft.com/office/powerpoint/2010/main" val="10999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vi-VN" b="1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lang="en-US" b="1" dirty="0">
              <a:solidFill>
                <a:prstClr val="black"/>
              </a:solidFill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0500" y="1624724"/>
            <a:ext cx="11791950" cy="50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Haèng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cöù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cuoái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laù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ngoaøi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ruïng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nhieàu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ñaùm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maây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baøng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baïc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nao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nöùc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kyû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nieäm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môn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man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töïu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aáy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ñaày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söông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gioù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laïnh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aâu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yeám</a:t>
            </a:r>
            <a:r>
              <a:rPr lang="en-US" dirty="0" smtClean="0">
                <a:solidFill>
                  <a:schemeClr val="bg1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naém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daãn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laøng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daøi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heïp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 Con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ñaõ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quen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laém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nhöng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töï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nhieân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thaáy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laï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Caûnh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vaät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chung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quanh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ñeàu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vì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ñang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söï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lôùn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r>
              <a:rPr lang="en-US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9975" y="4059834"/>
            <a:ext cx="112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yeám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9973" y="4061211"/>
            <a:ext cx="112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yeám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4046778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lang="en-US" sz="3000" b="1" dirty="0">
              <a:solidFill>
                <a:srgbClr val="FF0000"/>
              </a:solidFill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351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0500" y="1624724"/>
            <a:ext cx="11791950" cy="50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Haèng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cöù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cuoái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ngoaøi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ruïng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ñaùm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nöùc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kyû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nieäm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yeám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daãn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heïp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ñaõ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Caûnh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4046778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30913" y="324510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11813" y="416181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12113" y="465385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774663" y="516494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15610" y="621624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5425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0500" y="1624724"/>
            <a:ext cx="11791950" cy="50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Haèng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cöù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cuoái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ngoaøi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ruïng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ñaùm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nöùc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kyû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nieäm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yeám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daãn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heïp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ñaõ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Caûnh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4046778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81450" y="4648200"/>
            <a:ext cx="1543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582150" y="2705100"/>
            <a:ext cx="2105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36035" y="3181350"/>
            <a:ext cx="19175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2900" y="3676650"/>
            <a:ext cx="209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0504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0500" y="1624724"/>
            <a:ext cx="11791950" cy="50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Haèng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cöù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cuoái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ngoaøi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ruïng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ñaùm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nöùc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kyû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nieäm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yeám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daãn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heïp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ñaõ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Caûnh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4046778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30913" y="324510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11813" y="416181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12113" y="465385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774663" y="516494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15610" y="621624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9416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05184" y="200191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080094" y="252895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128210" y="2532143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4046778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550" y="1880150"/>
            <a:ext cx="11477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aáy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ñaày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söông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gioù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laïnh</a:t>
            </a:r>
            <a:r>
              <a:rPr lang="en-US" sz="32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88874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0500" y="1624724"/>
            <a:ext cx="11791950" cy="50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Haèng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cöù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cuoái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ngoaøi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ruïng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ñaùm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nöùc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kyû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nieäm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yeám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daãn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heïp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ñaõ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Caûnh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4046778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30913" y="324510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15610" y="621624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0080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500"/>
  <p:tag name="ISPRING_SLIDE_ID_2" val="{9A8440C3-9BC9-4F5C-9871-BFC6FFECE74E}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1447</Words>
  <Application>Microsoft Office PowerPoint</Application>
  <PresentationFormat>Custom</PresentationFormat>
  <Paragraphs>110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2_Office Theme</vt:lpstr>
      <vt:lpstr>3_Office Theme</vt:lpstr>
      <vt:lpstr>4_Office Theme</vt:lpstr>
      <vt:lpstr>    CHÀO MỪNG CÁC EM ĐẾN VỚI TIẾT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1751</cp:revision>
  <dcterms:created xsi:type="dcterms:W3CDTF">2021-01-08T15:14:22Z</dcterms:created>
  <dcterms:modified xsi:type="dcterms:W3CDTF">2024-02-17T01:26:59Z</dcterms:modified>
</cp:coreProperties>
</file>